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1"/>
  </p:notesMasterIdLst>
  <p:sldIdLst>
    <p:sldId id="256" r:id="rId3"/>
    <p:sldId id="258" r:id="rId4"/>
    <p:sldId id="259" r:id="rId5"/>
    <p:sldId id="260" r:id="rId6"/>
    <p:sldId id="263" r:id="rId7"/>
    <p:sldId id="261" r:id="rId8"/>
    <p:sldId id="264" r:id="rId9"/>
    <p:sldId id="270" r:id="rId10"/>
    <p:sldId id="267" r:id="rId11"/>
    <p:sldId id="271" r:id="rId12"/>
    <p:sldId id="268" r:id="rId13"/>
    <p:sldId id="266" r:id="rId14"/>
    <p:sldId id="269" r:id="rId15"/>
    <p:sldId id="273" r:id="rId16"/>
    <p:sldId id="274" r:id="rId17"/>
    <p:sldId id="280" r:id="rId18"/>
    <p:sldId id="281" r:id="rId19"/>
    <p:sldId id="282" r:id="rId20"/>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9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6314" autoAdjust="0"/>
  </p:normalViewPr>
  <p:slideViewPr>
    <p:cSldViewPr snapToGrid="0" showGuides="1">
      <p:cViewPr varScale="1">
        <p:scale>
          <a:sx n="108" d="100"/>
          <a:sy n="108" d="100"/>
        </p:scale>
        <p:origin x="714" y="114"/>
      </p:cViewPr>
      <p:guideLst>
        <p:guide orient="horz" pos="2160"/>
        <p:guide pos="3840"/>
        <p:guide pos="96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DE69F5-4B43-4BB3-91C8-219164E8C387}" type="datetimeFigureOut">
              <a:rPr lang="zh-CN" altLang="en-US" smtClean="0"/>
              <a:t>2023/4/6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3D2F71-A067-44C1-BCB9-B9C0CB66BC75}" type="slidenum">
              <a:rPr lang="zh-CN" altLang="en-US" smtClean="0"/>
              <a:t>‹#›</a:t>
            </a:fld>
            <a:endParaRPr lang="zh-CN" altLang="en-US"/>
          </a:p>
        </p:txBody>
      </p:sp>
    </p:spTree>
    <p:extLst>
      <p:ext uri="{BB962C8B-B14F-4D97-AF65-F5344CB8AC3E}">
        <p14:creationId xmlns:p14="http://schemas.microsoft.com/office/powerpoint/2010/main" val="1015443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2F3D2F71-A067-44C1-BCB9-B9C0CB66BC75}" type="slidenum">
              <a:rPr lang="zh-CN" altLang="en-US" smtClean="0"/>
              <a:t>9</a:t>
            </a:fld>
            <a:endParaRPr lang="zh-CN" altLang="en-US"/>
          </a:p>
        </p:txBody>
      </p:sp>
    </p:spTree>
    <p:extLst>
      <p:ext uri="{BB962C8B-B14F-4D97-AF65-F5344CB8AC3E}">
        <p14:creationId xmlns:p14="http://schemas.microsoft.com/office/powerpoint/2010/main" val="313894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436184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6B6B93A5-4A3C-41A9-8788-2593B8E68A20}" type="datetimeFigureOut">
              <a:rPr lang="zh-CN" altLang="en-US" smtClean="0"/>
              <a:t>2023/4/6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23549-35FD-4402-AB1E-3C6E8924F02E}"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grpSp>
        <p:nvGrpSpPr>
          <p:cNvPr id="13" name="组合 12"/>
          <p:cNvGrpSpPr/>
          <p:nvPr userDrawn="1"/>
        </p:nvGrpSpPr>
        <p:grpSpPr>
          <a:xfrm>
            <a:off x="0" y="-30474"/>
            <a:ext cx="12252869" cy="6888474"/>
            <a:chOff x="0" y="-30474"/>
            <a:chExt cx="12252869" cy="6888474"/>
          </a:xfrm>
        </p:grpSpPr>
        <p:sp>
          <p:nvSpPr>
            <p:cNvPr id="7" name="矩形 6"/>
            <p:cNvSpPr/>
            <p:nvPr userDrawn="1"/>
          </p:nvSpPr>
          <p:spPr>
            <a:xfrm>
              <a:off x="0" y="0"/>
              <a:ext cx="6927416" cy="6858000"/>
            </a:xfrm>
            <a:prstGeom prst="rect">
              <a:avLst/>
            </a:prstGeom>
            <a:solidFill>
              <a:srgbClr val="FFD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6927416" y="-30474"/>
              <a:ext cx="5318760" cy="6888474"/>
            </a:xfrm>
            <a:prstGeom prst="rect">
              <a:avLst/>
            </a:prstGeom>
            <a:solidFill>
              <a:srgbClr val="8FD6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279895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5533292" y="667881"/>
              <a:ext cx="6719577" cy="5762816"/>
            </a:xfrm>
            <a:prstGeom prst="rect">
              <a:avLst/>
            </a:prstGeom>
            <a:effectLst>
              <a:outerShdw blurRad="50800" dist="38100" dir="5400000" algn="t" rotWithShape="0">
                <a:prstClr val="black">
                  <a:alpha val="40000"/>
                </a:prstClr>
              </a:outerShdw>
            </a:effectLst>
          </p:spPr>
        </p:pic>
        <p:sp>
          <p:nvSpPr>
            <p:cNvPr id="10" name="矩形 9"/>
            <p:cNvSpPr/>
            <p:nvPr userDrawn="1"/>
          </p:nvSpPr>
          <p:spPr>
            <a:xfrm>
              <a:off x="433754" y="369277"/>
              <a:ext cx="11324492" cy="6119447"/>
            </a:xfrm>
            <a:prstGeom prst="rect">
              <a:avLst/>
            </a:prstGeom>
            <a:solidFill>
              <a:schemeClr val="bg1"/>
            </a:solidFill>
            <a:ln>
              <a:noFill/>
            </a:ln>
            <a:effectLst>
              <a:outerShdw blurRad="520700" dist="38100" dir="5400000" sx="101000" sy="101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5509846" y="667881"/>
              <a:ext cx="6719577" cy="5762816"/>
            </a:xfrm>
            <a:prstGeom prst="rect">
              <a:avLst/>
            </a:prstGeom>
            <a:blipFill dpi="0" rotWithShape="1">
              <a:blip r:embed="rId3" cstate="email">
                <a:alphaModFix amt="7000"/>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7" name="矩形 6"/>
          <p:cNvSpPr/>
          <p:nvPr userDrawn="1"/>
        </p:nvSpPr>
        <p:spPr>
          <a:xfrm>
            <a:off x="0" y="0"/>
            <a:ext cx="6927416" cy="6858000"/>
          </a:xfrm>
          <a:prstGeom prst="rect">
            <a:avLst/>
          </a:prstGeom>
          <a:solidFill>
            <a:srgbClr val="FFD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6927416" y="-30474"/>
            <a:ext cx="5318760" cy="6888474"/>
          </a:xfrm>
          <a:prstGeom prst="rect">
            <a:avLst/>
          </a:prstGeom>
          <a:solidFill>
            <a:srgbClr val="8FD6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279895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6095890" y="1150373"/>
            <a:ext cx="6156979" cy="5280323"/>
          </a:xfrm>
          <a:prstGeom prst="rect">
            <a:avLst/>
          </a:prstGeom>
          <a:effectLst>
            <a:outerShdw blurRad="50800" dist="38100" dir="5400000" algn="t" rotWithShape="0">
              <a:prstClr val="black">
                <a:alpha val="40000"/>
              </a:prstClr>
            </a:outerShdw>
          </a:effectLst>
        </p:spPr>
      </p:pic>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76192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24583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200726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82757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403104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464198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66883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09827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B6B93A5-4A3C-41A9-8788-2593B8E68A20}" type="datetimeFigureOut">
              <a:rPr lang="zh-CN" altLang="en-US" smtClean="0"/>
              <a:t>2023/4/6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23549-35FD-4402-AB1E-3C6E8924F02E}"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799112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63797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1470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6B6B93A5-4A3C-41A9-8788-2593B8E68A20}" type="datetimeFigureOut">
              <a:rPr lang="zh-CN" altLang="en-US" smtClean="0"/>
              <a:t>2023/4/6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23549-35FD-4402-AB1E-3C6E8924F02E}"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B6B93A5-4A3C-41A9-8788-2593B8E68A20}" type="datetimeFigureOut">
              <a:rPr lang="zh-CN" altLang="en-US" smtClean="0"/>
              <a:t>2023/4/6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23549-35FD-4402-AB1E-3C6E8924F02E}"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B6B93A5-4A3C-41A9-8788-2593B8E68A20}" type="datetimeFigureOut">
              <a:rPr lang="zh-CN" altLang="en-US" smtClean="0"/>
              <a:t>2023/4/6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2D23549-35FD-4402-AB1E-3C6E8924F02E}"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B6B93A5-4A3C-41A9-8788-2593B8E68A20}" type="datetimeFigureOut">
              <a:rPr lang="zh-CN" altLang="en-US" smtClean="0"/>
              <a:t>2023/4/6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2D23549-35FD-4402-AB1E-3C6E8924F02E}"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B6B93A5-4A3C-41A9-8788-2593B8E68A20}" type="datetimeFigureOut">
              <a:rPr lang="zh-CN" altLang="en-US" smtClean="0"/>
              <a:t>2023/4/6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2D23549-35FD-4402-AB1E-3C6E8924F02E}"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6B6B93A5-4A3C-41A9-8788-2593B8E68A20}" type="datetimeFigureOut">
              <a:rPr lang="zh-CN" altLang="en-US" smtClean="0"/>
              <a:t>2023/4/6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23549-35FD-4402-AB1E-3C6E8924F02E}"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grpSp>
        <p:nvGrpSpPr>
          <p:cNvPr id="13" name="组合 12"/>
          <p:cNvGrpSpPr/>
          <p:nvPr userDrawn="1"/>
        </p:nvGrpSpPr>
        <p:grpSpPr>
          <a:xfrm>
            <a:off x="0" y="-30474"/>
            <a:ext cx="12252869" cy="6888474"/>
            <a:chOff x="0" y="-30474"/>
            <a:chExt cx="12252869" cy="6888474"/>
          </a:xfrm>
        </p:grpSpPr>
        <p:sp>
          <p:nvSpPr>
            <p:cNvPr id="14" name="矩形 13"/>
            <p:cNvSpPr/>
            <p:nvPr userDrawn="1"/>
          </p:nvSpPr>
          <p:spPr>
            <a:xfrm>
              <a:off x="0" y="0"/>
              <a:ext cx="6927416" cy="6858000"/>
            </a:xfrm>
            <a:prstGeom prst="rect">
              <a:avLst/>
            </a:prstGeom>
            <a:solidFill>
              <a:srgbClr val="FFD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6927416" y="-30474"/>
              <a:ext cx="5318760" cy="6888474"/>
            </a:xfrm>
            <a:prstGeom prst="rect">
              <a:avLst/>
            </a:prstGeom>
            <a:solidFill>
              <a:srgbClr val="8FD6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descr="279895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5533292" y="667881"/>
              <a:ext cx="6719577" cy="5762816"/>
            </a:xfrm>
            <a:prstGeom prst="rect">
              <a:avLst/>
            </a:prstGeom>
            <a:effectLst>
              <a:outerShdw blurRad="50800" dist="38100" dir="5400000" algn="t" rotWithShape="0">
                <a:prstClr val="black">
                  <a:alpha val="40000"/>
                </a:prstClr>
              </a:outerShdw>
            </a:effectLst>
          </p:spPr>
        </p:pic>
        <p:sp>
          <p:nvSpPr>
            <p:cNvPr id="17" name="矩形 16"/>
            <p:cNvSpPr/>
            <p:nvPr userDrawn="1"/>
          </p:nvSpPr>
          <p:spPr>
            <a:xfrm>
              <a:off x="433754" y="369277"/>
              <a:ext cx="11324492" cy="6119447"/>
            </a:xfrm>
            <a:prstGeom prst="rect">
              <a:avLst/>
            </a:prstGeom>
            <a:solidFill>
              <a:schemeClr val="bg1"/>
            </a:solidFill>
            <a:ln>
              <a:noFill/>
            </a:ln>
            <a:effectLst>
              <a:outerShdw blurRad="520700" dist="38100" dir="5400000" sx="101000" sy="101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nvSpPr>
          <p:spPr>
            <a:xfrm>
              <a:off x="5509846" y="667881"/>
              <a:ext cx="6719577" cy="5762816"/>
            </a:xfrm>
            <a:prstGeom prst="rect">
              <a:avLst/>
            </a:prstGeom>
            <a:blipFill dpi="0" rotWithShape="1">
              <a:blip r:embed="rId3" cstate="email">
                <a:alphaModFix amt="7000"/>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userDrawn="1"/>
        </p:nvGrpSpPr>
        <p:grpSpPr>
          <a:xfrm>
            <a:off x="433754" y="447892"/>
            <a:ext cx="945413" cy="830489"/>
            <a:chOff x="459659" y="452621"/>
            <a:chExt cx="576047" cy="506023"/>
          </a:xfrm>
        </p:grpSpPr>
        <p:grpSp>
          <p:nvGrpSpPr>
            <p:cNvPr id="9" name="组合 8"/>
            <p:cNvGrpSpPr/>
            <p:nvPr/>
          </p:nvGrpSpPr>
          <p:grpSpPr>
            <a:xfrm>
              <a:off x="459659" y="452621"/>
              <a:ext cx="576047" cy="506023"/>
              <a:chOff x="6939982" y="714994"/>
              <a:chExt cx="2801049" cy="2460556"/>
            </a:xfrm>
          </p:grpSpPr>
          <p:sp>
            <p:nvSpPr>
              <p:cNvPr id="11" name="Freeform 5"/>
              <p:cNvSpPr/>
              <p:nvPr/>
            </p:nvSpPr>
            <p:spPr bwMode="auto">
              <a:xfrm>
                <a:off x="6939982" y="714994"/>
                <a:ext cx="1827212" cy="2460556"/>
              </a:xfrm>
              <a:custGeom>
                <a:avLst/>
                <a:gdLst>
                  <a:gd name="T0" fmla="*/ 430 w 430"/>
                  <a:gd name="T1" fmla="*/ 215 h 680"/>
                  <a:gd name="T2" fmla="*/ 232 w 430"/>
                  <a:gd name="T3" fmla="*/ 72 h 680"/>
                  <a:gd name="T4" fmla="*/ 253 w 430"/>
                  <a:gd name="T5" fmla="*/ 680 h 680"/>
                  <a:gd name="T6" fmla="*/ 186 w 430"/>
                  <a:gd name="T7" fmla="*/ 591 h 680"/>
                  <a:gd name="T8" fmla="*/ 108 w 430"/>
                  <a:gd name="T9" fmla="*/ 110 h 680"/>
                  <a:gd name="T10" fmla="*/ 283 w 430"/>
                  <a:gd name="T11" fmla="*/ 28 h 680"/>
                  <a:gd name="T12" fmla="*/ 430 w 430"/>
                  <a:gd name="T13" fmla="*/ 215 h 680"/>
                </a:gdLst>
                <a:ahLst/>
                <a:cxnLst>
                  <a:cxn ang="0">
                    <a:pos x="T0" y="T1"/>
                  </a:cxn>
                  <a:cxn ang="0">
                    <a:pos x="T2" y="T3"/>
                  </a:cxn>
                  <a:cxn ang="0">
                    <a:pos x="T4" y="T5"/>
                  </a:cxn>
                  <a:cxn ang="0">
                    <a:pos x="T6" y="T7"/>
                  </a:cxn>
                  <a:cxn ang="0">
                    <a:pos x="T8" y="T9"/>
                  </a:cxn>
                  <a:cxn ang="0">
                    <a:pos x="T10" y="T11"/>
                  </a:cxn>
                  <a:cxn ang="0">
                    <a:pos x="T12" y="T13"/>
                  </a:cxn>
                </a:cxnLst>
                <a:rect l="0" t="0" r="r" b="b"/>
                <a:pathLst>
                  <a:path w="430" h="680">
                    <a:moveTo>
                      <a:pt x="430" y="215"/>
                    </a:moveTo>
                    <a:cubicBezTo>
                      <a:pt x="430" y="215"/>
                      <a:pt x="339" y="21"/>
                      <a:pt x="232" y="72"/>
                    </a:cubicBezTo>
                    <a:cubicBezTo>
                      <a:pt x="232" y="72"/>
                      <a:pt x="0" y="194"/>
                      <a:pt x="253" y="680"/>
                    </a:cubicBezTo>
                    <a:cubicBezTo>
                      <a:pt x="236" y="647"/>
                      <a:pt x="208" y="621"/>
                      <a:pt x="186" y="591"/>
                    </a:cubicBezTo>
                    <a:cubicBezTo>
                      <a:pt x="95" y="467"/>
                      <a:pt x="36" y="254"/>
                      <a:pt x="108" y="110"/>
                    </a:cubicBezTo>
                    <a:cubicBezTo>
                      <a:pt x="139" y="47"/>
                      <a:pt x="210" y="0"/>
                      <a:pt x="283" y="28"/>
                    </a:cubicBezTo>
                    <a:cubicBezTo>
                      <a:pt x="364" y="60"/>
                      <a:pt x="396" y="143"/>
                      <a:pt x="430" y="215"/>
                    </a:cubicBezTo>
                    <a:close/>
                  </a:path>
                </a:pathLst>
              </a:custGeom>
              <a:solidFill>
                <a:srgbClr val="FC6C37"/>
              </a:solidFill>
              <a:ln>
                <a:noFill/>
              </a:ln>
            </p:spPr>
            <p:txBody>
              <a:bodyPr vert="horz" wrap="square" lIns="91440" tIns="45720" rIns="91440" bIns="45720" numCol="1" anchor="t" anchorCtr="0" compatLnSpc="1"/>
              <a:lstStyle/>
              <a:p>
                <a:endParaRPr lang="zh-CN" altLang="en-US"/>
              </a:p>
            </p:txBody>
          </p:sp>
          <p:sp>
            <p:nvSpPr>
              <p:cNvPr id="12" name="Freeform 6"/>
              <p:cNvSpPr/>
              <p:nvPr/>
            </p:nvSpPr>
            <p:spPr bwMode="auto">
              <a:xfrm>
                <a:off x="7893181" y="1398710"/>
                <a:ext cx="1847850" cy="1603375"/>
              </a:xfrm>
              <a:custGeom>
                <a:avLst/>
                <a:gdLst>
                  <a:gd name="T0" fmla="*/ 190 w 435"/>
                  <a:gd name="T1" fmla="*/ 41 h 377"/>
                  <a:gd name="T2" fmla="*/ 374 w 435"/>
                  <a:gd name="T3" fmla="*/ 89 h 377"/>
                  <a:gd name="T4" fmla="*/ 0 w 435"/>
                  <a:gd name="T5" fmla="*/ 377 h 377"/>
                  <a:gd name="T6" fmla="*/ 86 w 435"/>
                  <a:gd name="T7" fmla="*/ 373 h 377"/>
                  <a:gd name="T8" fmla="*/ 413 w 435"/>
                  <a:gd name="T9" fmla="*/ 182 h 377"/>
                  <a:gd name="T10" fmla="*/ 375 w 435"/>
                  <a:gd name="T11" fmla="*/ 37 h 377"/>
                  <a:gd name="T12" fmla="*/ 190 w 435"/>
                  <a:gd name="T13" fmla="*/ 41 h 377"/>
                </a:gdLst>
                <a:ahLst/>
                <a:cxnLst>
                  <a:cxn ang="0">
                    <a:pos x="T0" y="T1"/>
                  </a:cxn>
                  <a:cxn ang="0">
                    <a:pos x="T2" y="T3"/>
                  </a:cxn>
                  <a:cxn ang="0">
                    <a:pos x="T4" y="T5"/>
                  </a:cxn>
                  <a:cxn ang="0">
                    <a:pos x="T6" y="T7"/>
                  </a:cxn>
                  <a:cxn ang="0">
                    <a:pos x="T8" y="T9"/>
                  </a:cxn>
                  <a:cxn ang="0">
                    <a:pos x="T10" y="T11"/>
                  </a:cxn>
                  <a:cxn ang="0">
                    <a:pos x="T12" y="T13"/>
                  </a:cxn>
                </a:cxnLst>
                <a:rect l="0" t="0" r="r" b="b"/>
                <a:pathLst>
                  <a:path w="435" h="377">
                    <a:moveTo>
                      <a:pt x="190" y="41"/>
                    </a:moveTo>
                    <a:cubicBezTo>
                      <a:pt x="190" y="41"/>
                      <a:pt x="351" y="0"/>
                      <a:pt x="374" y="89"/>
                    </a:cubicBezTo>
                    <a:cubicBezTo>
                      <a:pt x="374" y="89"/>
                      <a:pt x="416" y="288"/>
                      <a:pt x="0" y="377"/>
                    </a:cubicBezTo>
                    <a:cubicBezTo>
                      <a:pt x="28" y="371"/>
                      <a:pt x="57" y="375"/>
                      <a:pt x="86" y="373"/>
                    </a:cubicBezTo>
                    <a:cubicBezTo>
                      <a:pt x="206" y="366"/>
                      <a:pt x="362" y="297"/>
                      <a:pt x="413" y="182"/>
                    </a:cubicBezTo>
                    <a:cubicBezTo>
                      <a:pt x="435" y="132"/>
                      <a:pt x="428" y="66"/>
                      <a:pt x="375" y="37"/>
                    </a:cubicBezTo>
                    <a:cubicBezTo>
                      <a:pt x="316" y="4"/>
                      <a:pt x="250" y="26"/>
                      <a:pt x="190" y="41"/>
                    </a:cubicBezTo>
                    <a:close/>
                  </a:path>
                </a:pathLst>
              </a:custGeom>
              <a:solidFill>
                <a:srgbClr val="FC6C37"/>
              </a:solidFill>
              <a:ln>
                <a:noFill/>
              </a:ln>
            </p:spPr>
            <p:txBody>
              <a:bodyPr vert="horz" wrap="square" lIns="91440" tIns="45720" rIns="91440" bIns="45720" numCol="1" anchor="t" anchorCtr="0" compatLnSpc="1"/>
              <a:lstStyle/>
              <a:p>
                <a:endParaRPr lang="zh-CN" altLang="en-US"/>
              </a:p>
            </p:txBody>
          </p:sp>
        </p:gr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7546" y="593230"/>
              <a:ext cx="232111" cy="296492"/>
            </a:xfrm>
            <a:prstGeom prst="rect">
              <a:avLst/>
            </a:prstGeom>
          </p:spPr>
        </p:pic>
      </p:gr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B93A5-4A3C-41A9-8788-2593B8E68A20}" type="datetimeFigureOut">
              <a:rPr lang="zh-CN" altLang="en-US" smtClean="0"/>
              <a:t>2023/4/6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D23549-35FD-4402-AB1E-3C6E8924F02E}"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760542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3.emf"/><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3"/>
          <p:cNvSpPr txBox="1"/>
          <p:nvPr/>
        </p:nvSpPr>
        <p:spPr>
          <a:xfrm>
            <a:off x="667701" y="2583047"/>
            <a:ext cx="5388653" cy="2122805"/>
          </a:xfrm>
          <a:prstGeom prst="rect">
            <a:avLst/>
          </a:prstGeom>
          <a:noFill/>
        </p:spPr>
        <p:txBody>
          <a:bodyPr wrap="square" rtlCol="0">
            <a:spAutoFit/>
          </a:bodyPr>
          <a:lstStyle/>
          <a:p>
            <a:pPr algn="ctr"/>
            <a:r>
              <a:rPr lang="zh-CN" altLang="en-US" sz="6600" b="1">
                <a:latin typeface="阿里巴巴普惠体 M" panose="00020600040101010101" pitchFamily="18" charset="-122"/>
                <a:ea typeface="阿里巴巴普惠体 M" panose="00020600040101010101" pitchFamily="18" charset="-122"/>
                <a:cs typeface="阿里巴巴普惠体 M" panose="00020600040101010101" pitchFamily="18" charset="-122"/>
              </a:rPr>
              <a:t>手机毁掉孩子的最快方式</a:t>
            </a:r>
          </a:p>
        </p:txBody>
      </p:sp>
      <p:pic>
        <p:nvPicPr>
          <p:cNvPr id="17" name="图片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717165" y="935355"/>
            <a:ext cx="1289685" cy="1647825"/>
          </a:xfrm>
          <a:prstGeom prst="rect">
            <a:avLst/>
          </a:prstGeom>
        </p:spPr>
      </p:pic>
      <p:grpSp>
        <p:nvGrpSpPr>
          <p:cNvPr id="23" name="组合 22"/>
          <p:cNvGrpSpPr/>
          <p:nvPr/>
        </p:nvGrpSpPr>
        <p:grpSpPr>
          <a:xfrm>
            <a:off x="76200" y="128157"/>
            <a:ext cx="906610" cy="796403"/>
            <a:chOff x="6939982" y="714994"/>
            <a:chExt cx="2801049" cy="2460556"/>
          </a:xfrm>
        </p:grpSpPr>
        <p:sp>
          <p:nvSpPr>
            <p:cNvPr id="21" name="Freeform 5"/>
            <p:cNvSpPr/>
            <p:nvPr/>
          </p:nvSpPr>
          <p:spPr bwMode="auto">
            <a:xfrm>
              <a:off x="6939982" y="714994"/>
              <a:ext cx="1827212" cy="2460556"/>
            </a:xfrm>
            <a:custGeom>
              <a:avLst/>
              <a:gdLst>
                <a:gd name="T0" fmla="*/ 430 w 430"/>
                <a:gd name="T1" fmla="*/ 215 h 680"/>
                <a:gd name="T2" fmla="*/ 232 w 430"/>
                <a:gd name="T3" fmla="*/ 72 h 680"/>
                <a:gd name="T4" fmla="*/ 253 w 430"/>
                <a:gd name="T5" fmla="*/ 680 h 680"/>
                <a:gd name="T6" fmla="*/ 186 w 430"/>
                <a:gd name="T7" fmla="*/ 591 h 680"/>
                <a:gd name="T8" fmla="*/ 108 w 430"/>
                <a:gd name="T9" fmla="*/ 110 h 680"/>
                <a:gd name="T10" fmla="*/ 283 w 430"/>
                <a:gd name="T11" fmla="*/ 28 h 680"/>
                <a:gd name="T12" fmla="*/ 430 w 430"/>
                <a:gd name="T13" fmla="*/ 215 h 680"/>
              </a:gdLst>
              <a:ahLst/>
              <a:cxnLst>
                <a:cxn ang="0">
                  <a:pos x="T0" y="T1"/>
                </a:cxn>
                <a:cxn ang="0">
                  <a:pos x="T2" y="T3"/>
                </a:cxn>
                <a:cxn ang="0">
                  <a:pos x="T4" y="T5"/>
                </a:cxn>
                <a:cxn ang="0">
                  <a:pos x="T6" y="T7"/>
                </a:cxn>
                <a:cxn ang="0">
                  <a:pos x="T8" y="T9"/>
                </a:cxn>
                <a:cxn ang="0">
                  <a:pos x="T10" y="T11"/>
                </a:cxn>
                <a:cxn ang="0">
                  <a:pos x="T12" y="T13"/>
                </a:cxn>
              </a:cxnLst>
              <a:rect l="0" t="0" r="r" b="b"/>
              <a:pathLst>
                <a:path w="430" h="680">
                  <a:moveTo>
                    <a:pt x="430" y="215"/>
                  </a:moveTo>
                  <a:cubicBezTo>
                    <a:pt x="430" y="215"/>
                    <a:pt x="339" y="21"/>
                    <a:pt x="232" y="72"/>
                  </a:cubicBezTo>
                  <a:cubicBezTo>
                    <a:pt x="232" y="72"/>
                    <a:pt x="0" y="194"/>
                    <a:pt x="253" y="680"/>
                  </a:cubicBezTo>
                  <a:cubicBezTo>
                    <a:pt x="236" y="647"/>
                    <a:pt x="208" y="621"/>
                    <a:pt x="186" y="591"/>
                  </a:cubicBezTo>
                  <a:cubicBezTo>
                    <a:pt x="95" y="467"/>
                    <a:pt x="36" y="254"/>
                    <a:pt x="108" y="110"/>
                  </a:cubicBezTo>
                  <a:cubicBezTo>
                    <a:pt x="139" y="47"/>
                    <a:pt x="210" y="0"/>
                    <a:pt x="283" y="28"/>
                  </a:cubicBezTo>
                  <a:cubicBezTo>
                    <a:pt x="364" y="60"/>
                    <a:pt x="396" y="143"/>
                    <a:pt x="430" y="215"/>
                  </a:cubicBezTo>
                  <a:close/>
                </a:path>
              </a:pathLst>
            </a:custGeom>
            <a:solidFill>
              <a:srgbClr val="FC6C37"/>
            </a:solidFill>
            <a:ln>
              <a:noFill/>
            </a:ln>
          </p:spPr>
          <p:txBody>
            <a:bodyPr vert="horz" wrap="square" lIns="91440" tIns="45720" rIns="91440" bIns="45720" numCol="1" anchor="t" anchorCtr="0" compatLnSpc="1"/>
            <a:lstStyle/>
            <a:p>
              <a:endParaRPr lang="zh-CN" altLang="en-US"/>
            </a:p>
          </p:txBody>
        </p:sp>
        <p:sp>
          <p:nvSpPr>
            <p:cNvPr id="22" name="Freeform 6"/>
            <p:cNvSpPr/>
            <p:nvPr/>
          </p:nvSpPr>
          <p:spPr bwMode="auto">
            <a:xfrm>
              <a:off x="7893181" y="1398710"/>
              <a:ext cx="1847850" cy="1603375"/>
            </a:xfrm>
            <a:custGeom>
              <a:avLst/>
              <a:gdLst>
                <a:gd name="T0" fmla="*/ 190 w 435"/>
                <a:gd name="T1" fmla="*/ 41 h 377"/>
                <a:gd name="T2" fmla="*/ 374 w 435"/>
                <a:gd name="T3" fmla="*/ 89 h 377"/>
                <a:gd name="T4" fmla="*/ 0 w 435"/>
                <a:gd name="T5" fmla="*/ 377 h 377"/>
                <a:gd name="T6" fmla="*/ 86 w 435"/>
                <a:gd name="T7" fmla="*/ 373 h 377"/>
                <a:gd name="T8" fmla="*/ 413 w 435"/>
                <a:gd name="T9" fmla="*/ 182 h 377"/>
                <a:gd name="T10" fmla="*/ 375 w 435"/>
                <a:gd name="T11" fmla="*/ 37 h 377"/>
                <a:gd name="T12" fmla="*/ 190 w 435"/>
                <a:gd name="T13" fmla="*/ 41 h 377"/>
              </a:gdLst>
              <a:ahLst/>
              <a:cxnLst>
                <a:cxn ang="0">
                  <a:pos x="T0" y="T1"/>
                </a:cxn>
                <a:cxn ang="0">
                  <a:pos x="T2" y="T3"/>
                </a:cxn>
                <a:cxn ang="0">
                  <a:pos x="T4" y="T5"/>
                </a:cxn>
                <a:cxn ang="0">
                  <a:pos x="T6" y="T7"/>
                </a:cxn>
                <a:cxn ang="0">
                  <a:pos x="T8" y="T9"/>
                </a:cxn>
                <a:cxn ang="0">
                  <a:pos x="T10" y="T11"/>
                </a:cxn>
                <a:cxn ang="0">
                  <a:pos x="T12" y="T13"/>
                </a:cxn>
              </a:cxnLst>
              <a:rect l="0" t="0" r="r" b="b"/>
              <a:pathLst>
                <a:path w="435" h="377">
                  <a:moveTo>
                    <a:pt x="190" y="41"/>
                  </a:moveTo>
                  <a:cubicBezTo>
                    <a:pt x="190" y="41"/>
                    <a:pt x="351" y="0"/>
                    <a:pt x="374" y="89"/>
                  </a:cubicBezTo>
                  <a:cubicBezTo>
                    <a:pt x="374" y="89"/>
                    <a:pt x="416" y="288"/>
                    <a:pt x="0" y="377"/>
                  </a:cubicBezTo>
                  <a:cubicBezTo>
                    <a:pt x="28" y="371"/>
                    <a:pt x="57" y="375"/>
                    <a:pt x="86" y="373"/>
                  </a:cubicBezTo>
                  <a:cubicBezTo>
                    <a:pt x="206" y="366"/>
                    <a:pt x="362" y="297"/>
                    <a:pt x="413" y="182"/>
                  </a:cubicBezTo>
                  <a:cubicBezTo>
                    <a:pt x="435" y="132"/>
                    <a:pt x="428" y="66"/>
                    <a:pt x="375" y="37"/>
                  </a:cubicBezTo>
                  <a:cubicBezTo>
                    <a:pt x="316" y="4"/>
                    <a:pt x="250" y="26"/>
                    <a:pt x="190" y="41"/>
                  </a:cubicBezTo>
                  <a:close/>
                </a:path>
              </a:pathLst>
            </a:custGeom>
            <a:solidFill>
              <a:srgbClr val="FC6C37"/>
            </a:solidFill>
            <a:ln>
              <a:noFill/>
            </a:ln>
          </p:spPr>
          <p:txBody>
            <a:bodyPr vert="horz" wrap="square" lIns="91440" tIns="45720" rIns="91440" bIns="45720" numCol="1" anchor="t" anchorCtr="0" compatLnSpc="1"/>
            <a:lstStyle/>
            <a:p>
              <a:endParaRPr lang="zh-CN" altLang="en-US"/>
            </a:p>
          </p:txBody>
        </p:sp>
      </p:grpSp>
      <p:sp>
        <p:nvSpPr>
          <p:cNvPr id="16" name="矩形 15"/>
          <p:cNvSpPr/>
          <p:nvPr/>
        </p:nvSpPr>
        <p:spPr>
          <a:xfrm>
            <a:off x="234993" y="365447"/>
            <a:ext cx="2976880" cy="398780"/>
          </a:xfrm>
          <a:prstGeom prst="rect">
            <a:avLst/>
          </a:prstGeom>
        </p:spPr>
        <p:txBody>
          <a:bodyPr wrap="none">
            <a:spAutoFit/>
          </a:bodyPr>
          <a:lstStyle/>
          <a:p>
            <a:pPr algn="ctr"/>
            <a:r>
              <a:rPr lang="zh-CN" altLang="en-US" sz="200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中学生生活教育主题班会</a:t>
            </a:r>
            <a:endParaRPr lang="zh-CN" altLang="en-US" sz="2000"/>
          </a:p>
        </p:txBody>
      </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椭圆 235"/>
          <p:cNvSpPr/>
          <p:nvPr/>
        </p:nvSpPr>
        <p:spPr>
          <a:xfrm>
            <a:off x="1618349" y="4723567"/>
            <a:ext cx="8808660" cy="97339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34" name="组合 233"/>
          <p:cNvGrpSpPr/>
          <p:nvPr/>
        </p:nvGrpSpPr>
        <p:grpSpPr>
          <a:xfrm rot="16200000">
            <a:off x="4342807" y="-14735"/>
            <a:ext cx="3433361" cy="6841587"/>
            <a:chOff x="4471988" y="185738"/>
            <a:chExt cx="3252788" cy="6481762"/>
          </a:xfrm>
          <a:effectLst>
            <a:outerShdw blurRad="50800" dist="38100" dir="5400000" algn="t" rotWithShape="0">
              <a:prstClr val="black">
                <a:alpha val="40000"/>
              </a:prstClr>
            </a:outerShdw>
          </a:effectLst>
        </p:grpSpPr>
        <p:sp>
          <p:nvSpPr>
            <p:cNvPr id="9" name="AutoShape 3"/>
            <p:cNvSpPr>
              <a:spLocks noChangeAspect="1" noChangeArrowheads="1" noTextEdit="1"/>
            </p:cNvSpPr>
            <p:nvPr/>
          </p:nvSpPr>
          <p:spPr bwMode="auto">
            <a:xfrm>
              <a:off x="4471988" y="190500"/>
              <a:ext cx="3248025"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nvGrpSpPr>
            <p:cNvPr id="10" name="Group 205"/>
            <p:cNvGrpSpPr/>
            <p:nvPr/>
          </p:nvGrpSpPr>
          <p:grpSpPr>
            <a:xfrm>
              <a:off x="4476751" y="185738"/>
              <a:ext cx="3248025" cy="6477000"/>
              <a:chOff x="2820" y="117"/>
              <a:chExt cx="2046" cy="4080"/>
            </a:xfrm>
          </p:grpSpPr>
          <p:sp>
            <p:nvSpPr>
              <p:cNvPr id="34" name="Freeform 5"/>
              <p:cNvSpPr/>
              <p:nvPr/>
            </p:nvSpPr>
            <p:spPr bwMode="auto">
              <a:xfrm>
                <a:off x="4799" y="1090"/>
                <a:ext cx="67" cy="240"/>
              </a:xfrm>
              <a:custGeom>
                <a:avLst/>
                <a:gdLst>
                  <a:gd name="T0" fmla="*/ 25 w 25"/>
                  <a:gd name="T1" fmla="*/ 88 h 90"/>
                  <a:gd name="T2" fmla="*/ 24 w 25"/>
                  <a:gd name="T3" fmla="*/ 90 h 90"/>
                  <a:gd name="T4" fmla="*/ 2 w 25"/>
                  <a:gd name="T5" fmla="*/ 90 h 90"/>
                  <a:gd name="T6" fmla="*/ 0 w 25"/>
                  <a:gd name="T7" fmla="*/ 88 h 90"/>
                  <a:gd name="T8" fmla="*/ 0 w 25"/>
                  <a:gd name="T9" fmla="*/ 2 h 90"/>
                  <a:gd name="T10" fmla="*/ 2 w 25"/>
                  <a:gd name="T11" fmla="*/ 0 h 90"/>
                  <a:gd name="T12" fmla="*/ 24 w 25"/>
                  <a:gd name="T13" fmla="*/ 0 h 90"/>
                  <a:gd name="T14" fmla="*/ 25 w 25"/>
                  <a:gd name="T15" fmla="*/ 2 h 90"/>
                  <a:gd name="T16" fmla="*/ 25 w 25"/>
                  <a:gd name="T17" fmla="*/ 8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90">
                    <a:moveTo>
                      <a:pt x="25" y="88"/>
                    </a:moveTo>
                    <a:cubicBezTo>
                      <a:pt x="25" y="89"/>
                      <a:pt x="25" y="90"/>
                      <a:pt x="24" y="90"/>
                    </a:cubicBezTo>
                    <a:cubicBezTo>
                      <a:pt x="2" y="90"/>
                      <a:pt x="2" y="90"/>
                      <a:pt x="2" y="90"/>
                    </a:cubicBezTo>
                    <a:cubicBezTo>
                      <a:pt x="1" y="90"/>
                      <a:pt x="0" y="89"/>
                      <a:pt x="0" y="88"/>
                    </a:cubicBezTo>
                    <a:cubicBezTo>
                      <a:pt x="0" y="2"/>
                      <a:pt x="0" y="2"/>
                      <a:pt x="0" y="2"/>
                    </a:cubicBezTo>
                    <a:cubicBezTo>
                      <a:pt x="0" y="1"/>
                      <a:pt x="1" y="0"/>
                      <a:pt x="2" y="0"/>
                    </a:cubicBezTo>
                    <a:cubicBezTo>
                      <a:pt x="24" y="0"/>
                      <a:pt x="24" y="0"/>
                      <a:pt x="24" y="0"/>
                    </a:cubicBezTo>
                    <a:cubicBezTo>
                      <a:pt x="25" y="0"/>
                      <a:pt x="25" y="1"/>
                      <a:pt x="25" y="2"/>
                    </a:cubicBezTo>
                    <a:lnTo>
                      <a:pt x="25" y="88"/>
                    </a:lnTo>
                    <a:close/>
                  </a:path>
                </a:pathLst>
              </a:custGeom>
              <a:solidFill>
                <a:srgbClr val="14141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5" name="Freeform 6"/>
              <p:cNvSpPr/>
              <p:nvPr/>
            </p:nvSpPr>
            <p:spPr bwMode="auto">
              <a:xfrm>
                <a:off x="2820" y="844"/>
                <a:ext cx="69" cy="136"/>
              </a:xfrm>
              <a:custGeom>
                <a:avLst/>
                <a:gdLst>
                  <a:gd name="T0" fmla="*/ 0 w 26"/>
                  <a:gd name="T1" fmla="*/ 49 h 51"/>
                  <a:gd name="T2" fmla="*/ 2 w 26"/>
                  <a:gd name="T3" fmla="*/ 51 h 51"/>
                  <a:gd name="T4" fmla="*/ 24 w 26"/>
                  <a:gd name="T5" fmla="*/ 51 h 51"/>
                  <a:gd name="T6" fmla="*/ 26 w 26"/>
                  <a:gd name="T7" fmla="*/ 49 h 51"/>
                  <a:gd name="T8" fmla="*/ 26 w 26"/>
                  <a:gd name="T9" fmla="*/ 2 h 51"/>
                  <a:gd name="T10" fmla="*/ 24 w 26"/>
                  <a:gd name="T11" fmla="*/ 0 h 51"/>
                  <a:gd name="T12" fmla="*/ 2 w 26"/>
                  <a:gd name="T13" fmla="*/ 0 h 51"/>
                  <a:gd name="T14" fmla="*/ 0 w 26"/>
                  <a:gd name="T15" fmla="*/ 2 h 51"/>
                  <a:gd name="T16" fmla="*/ 0 w 26"/>
                  <a:gd name="T17" fmla="*/ 4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51">
                    <a:moveTo>
                      <a:pt x="0" y="49"/>
                    </a:moveTo>
                    <a:cubicBezTo>
                      <a:pt x="0" y="50"/>
                      <a:pt x="1" y="51"/>
                      <a:pt x="2" y="51"/>
                    </a:cubicBezTo>
                    <a:cubicBezTo>
                      <a:pt x="24" y="51"/>
                      <a:pt x="24" y="51"/>
                      <a:pt x="24" y="51"/>
                    </a:cubicBezTo>
                    <a:cubicBezTo>
                      <a:pt x="25" y="51"/>
                      <a:pt x="26" y="50"/>
                      <a:pt x="26" y="49"/>
                    </a:cubicBezTo>
                    <a:cubicBezTo>
                      <a:pt x="26" y="2"/>
                      <a:pt x="26" y="2"/>
                      <a:pt x="26" y="2"/>
                    </a:cubicBezTo>
                    <a:cubicBezTo>
                      <a:pt x="26" y="1"/>
                      <a:pt x="25" y="0"/>
                      <a:pt x="24" y="0"/>
                    </a:cubicBezTo>
                    <a:cubicBezTo>
                      <a:pt x="2" y="0"/>
                      <a:pt x="2" y="0"/>
                      <a:pt x="2" y="0"/>
                    </a:cubicBezTo>
                    <a:cubicBezTo>
                      <a:pt x="1" y="0"/>
                      <a:pt x="0" y="1"/>
                      <a:pt x="0" y="2"/>
                    </a:cubicBezTo>
                    <a:lnTo>
                      <a:pt x="0" y="49"/>
                    </a:lnTo>
                    <a:close/>
                  </a:path>
                </a:pathLst>
              </a:custGeom>
              <a:solidFill>
                <a:srgbClr val="14141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7"/>
              <p:cNvSpPr/>
              <p:nvPr/>
            </p:nvSpPr>
            <p:spPr bwMode="auto">
              <a:xfrm>
                <a:off x="2820" y="1119"/>
                <a:ext cx="69" cy="198"/>
              </a:xfrm>
              <a:custGeom>
                <a:avLst/>
                <a:gdLst>
                  <a:gd name="T0" fmla="*/ 0 w 26"/>
                  <a:gd name="T1" fmla="*/ 73 h 74"/>
                  <a:gd name="T2" fmla="*/ 2 w 26"/>
                  <a:gd name="T3" fmla="*/ 74 h 74"/>
                  <a:gd name="T4" fmla="*/ 24 w 26"/>
                  <a:gd name="T5" fmla="*/ 74 h 74"/>
                  <a:gd name="T6" fmla="*/ 26 w 26"/>
                  <a:gd name="T7" fmla="*/ 73 h 74"/>
                  <a:gd name="T8" fmla="*/ 26 w 26"/>
                  <a:gd name="T9" fmla="*/ 1 h 74"/>
                  <a:gd name="T10" fmla="*/ 24 w 26"/>
                  <a:gd name="T11" fmla="*/ 0 h 74"/>
                  <a:gd name="T12" fmla="*/ 2 w 26"/>
                  <a:gd name="T13" fmla="*/ 0 h 74"/>
                  <a:gd name="T14" fmla="*/ 0 w 26"/>
                  <a:gd name="T15" fmla="*/ 1 h 74"/>
                  <a:gd name="T16" fmla="*/ 0 w 26"/>
                  <a:gd name="T17" fmla="*/ 7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74">
                    <a:moveTo>
                      <a:pt x="0" y="73"/>
                    </a:moveTo>
                    <a:cubicBezTo>
                      <a:pt x="0" y="74"/>
                      <a:pt x="1" y="74"/>
                      <a:pt x="2" y="74"/>
                    </a:cubicBezTo>
                    <a:cubicBezTo>
                      <a:pt x="24" y="74"/>
                      <a:pt x="24" y="74"/>
                      <a:pt x="24" y="74"/>
                    </a:cubicBezTo>
                    <a:cubicBezTo>
                      <a:pt x="25" y="74"/>
                      <a:pt x="26" y="74"/>
                      <a:pt x="26" y="73"/>
                    </a:cubicBezTo>
                    <a:cubicBezTo>
                      <a:pt x="26" y="1"/>
                      <a:pt x="26" y="1"/>
                      <a:pt x="26" y="1"/>
                    </a:cubicBezTo>
                    <a:cubicBezTo>
                      <a:pt x="26" y="0"/>
                      <a:pt x="25" y="0"/>
                      <a:pt x="24" y="0"/>
                    </a:cubicBezTo>
                    <a:cubicBezTo>
                      <a:pt x="2" y="0"/>
                      <a:pt x="2" y="0"/>
                      <a:pt x="2" y="0"/>
                    </a:cubicBezTo>
                    <a:cubicBezTo>
                      <a:pt x="1" y="0"/>
                      <a:pt x="0" y="0"/>
                      <a:pt x="0" y="1"/>
                    </a:cubicBezTo>
                    <a:lnTo>
                      <a:pt x="0" y="73"/>
                    </a:lnTo>
                    <a:close/>
                  </a:path>
                </a:pathLst>
              </a:custGeom>
              <a:solidFill>
                <a:srgbClr val="14141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8"/>
              <p:cNvSpPr/>
              <p:nvPr/>
            </p:nvSpPr>
            <p:spPr bwMode="auto">
              <a:xfrm>
                <a:off x="2820" y="1360"/>
                <a:ext cx="69" cy="197"/>
              </a:xfrm>
              <a:custGeom>
                <a:avLst/>
                <a:gdLst>
                  <a:gd name="T0" fmla="*/ 0 w 26"/>
                  <a:gd name="T1" fmla="*/ 73 h 74"/>
                  <a:gd name="T2" fmla="*/ 2 w 26"/>
                  <a:gd name="T3" fmla="*/ 74 h 74"/>
                  <a:gd name="T4" fmla="*/ 24 w 26"/>
                  <a:gd name="T5" fmla="*/ 74 h 74"/>
                  <a:gd name="T6" fmla="*/ 26 w 26"/>
                  <a:gd name="T7" fmla="*/ 73 h 74"/>
                  <a:gd name="T8" fmla="*/ 26 w 26"/>
                  <a:gd name="T9" fmla="*/ 2 h 74"/>
                  <a:gd name="T10" fmla="*/ 24 w 26"/>
                  <a:gd name="T11" fmla="*/ 0 h 74"/>
                  <a:gd name="T12" fmla="*/ 2 w 26"/>
                  <a:gd name="T13" fmla="*/ 0 h 74"/>
                  <a:gd name="T14" fmla="*/ 0 w 26"/>
                  <a:gd name="T15" fmla="*/ 2 h 74"/>
                  <a:gd name="T16" fmla="*/ 0 w 26"/>
                  <a:gd name="T17" fmla="*/ 7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74">
                    <a:moveTo>
                      <a:pt x="0" y="73"/>
                    </a:moveTo>
                    <a:cubicBezTo>
                      <a:pt x="0" y="74"/>
                      <a:pt x="1" y="74"/>
                      <a:pt x="2" y="74"/>
                    </a:cubicBezTo>
                    <a:cubicBezTo>
                      <a:pt x="24" y="74"/>
                      <a:pt x="24" y="74"/>
                      <a:pt x="24" y="74"/>
                    </a:cubicBezTo>
                    <a:cubicBezTo>
                      <a:pt x="25" y="74"/>
                      <a:pt x="26" y="74"/>
                      <a:pt x="26" y="73"/>
                    </a:cubicBezTo>
                    <a:cubicBezTo>
                      <a:pt x="26" y="2"/>
                      <a:pt x="26" y="2"/>
                      <a:pt x="26" y="2"/>
                    </a:cubicBezTo>
                    <a:cubicBezTo>
                      <a:pt x="26" y="1"/>
                      <a:pt x="25" y="0"/>
                      <a:pt x="24" y="0"/>
                    </a:cubicBezTo>
                    <a:cubicBezTo>
                      <a:pt x="2" y="0"/>
                      <a:pt x="2" y="0"/>
                      <a:pt x="2" y="0"/>
                    </a:cubicBezTo>
                    <a:cubicBezTo>
                      <a:pt x="1" y="0"/>
                      <a:pt x="0" y="1"/>
                      <a:pt x="0" y="2"/>
                    </a:cubicBezTo>
                    <a:lnTo>
                      <a:pt x="0" y="73"/>
                    </a:lnTo>
                    <a:close/>
                  </a:path>
                </a:pathLst>
              </a:custGeom>
              <a:solidFill>
                <a:srgbClr val="14141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9"/>
              <p:cNvSpPr/>
              <p:nvPr/>
            </p:nvSpPr>
            <p:spPr bwMode="auto">
              <a:xfrm>
                <a:off x="2863" y="139"/>
                <a:ext cx="1965" cy="4037"/>
              </a:xfrm>
              <a:custGeom>
                <a:avLst/>
                <a:gdLst>
                  <a:gd name="T0" fmla="*/ 735 w 735"/>
                  <a:gd name="T1" fmla="*/ 1393 h 1511"/>
                  <a:gd name="T2" fmla="*/ 617 w 735"/>
                  <a:gd name="T3" fmla="*/ 1511 h 1511"/>
                  <a:gd name="T4" fmla="*/ 117 w 735"/>
                  <a:gd name="T5" fmla="*/ 1511 h 1511"/>
                  <a:gd name="T6" fmla="*/ 0 w 735"/>
                  <a:gd name="T7" fmla="*/ 1393 h 1511"/>
                  <a:gd name="T8" fmla="*/ 0 w 735"/>
                  <a:gd name="T9" fmla="*/ 118 h 1511"/>
                  <a:gd name="T10" fmla="*/ 117 w 735"/>
                  <a:gd name="T11" fmla="*/ 0 h 1511"/>
                  <a:gd name="T12" fmla="*/ 617 w 735"/>
                  <a:gd name="T13" fmla="*/ 0 h 1511"/>
                  <a:gd name="T14" fmla="*/ 735 w 735"/>
                  <a:gd name="T15" fmla="*/ 118 h 1511"/>
                  <a:gd name="T16" fmla="*/ 735 w 735"/>
                  <a:gd name="T17" fmla="*/ 1393 h 1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5" h="1511">
                    <a:moveTo>
                      <a:pt x="735" y="1393"/>
                    </a:moveTo>
                    <a:cubicBezTo>
                      <a:pt x="735" y="1458"/>
                      <a:pt x="682" y="1511"/>
                      <a:pt x="617" y="1511"/>
                    </a:cubicBezTo>
                    <a:cubicBezTo>
                      <a:pt x="117" y="1511"/>
                      <a:pt x="117" y="1511"/>
                      <a:pt x="117" y="1511"/>
                    </a:cubicBezTo>
                    <a:cubicBezTo>
                      <a:pt x="52" y="1511"/>
                      <a:pt x="0" y="1458"/>
                      <a:pt x="0" y="1393"/>
                    </a:cubicBezTo>
                    <a:cubicBezTo>
                      <a:pt x="0" y="118"/>
                      <a:pt x="0" y="118"/>
                      <a:pt x="0" y="118"/>
                    </a:cubicBezTo>
                    <a:cubicBezTo>
                      <a:pt x="0" y="53"/>
                      <a:pt x="52" y="0"/>
                      <a:pt x="117" y="0"/>
                    </a:cubicBezTo>
                    <a:cubicBezTo>
                      <a:pt x="617" y="0"/>
                      <a:pt x="617" y="0"/>
                      <a:pt x="617" y="0"/>
                    </a:cubicBezTo>
                    <a:cubicBezTo>
                      <a:pt x="682" y="0"/>
                      <a:pt x="735" y="53"/>
                      <a:pt x="735" y="118"/>
                    </a:cubicBezTo>
                    <a:cubicBezTo>
                      <a:pt x="735" y="1393"/>
                      <a:pt x="735" y="1393"/>
                      <a:pt x="735" y="1393"/>
                    </a:cubicBezTo>
                  </a:path>
                </a:pathLst>
              </a:custGeom>
              <a:solidFill>
                <a:srgbClr val="2D2D2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10"/>
              <p:cNvSpPr>
                <a:spLocks noEditPoints="1"/>
              </p:cNvSpPr>
              <p:nvPr/>
            </p:nvSpPr>
            <p:spPr bwMode="auto">
              <a:xfrm>
                <a:off x="2839" y="117"/>
                <a:ext cx="2013" cy="4080"/>
              </a:xfrm>
              <a:custGeom>
                <a:avLst/>
                <a:gdLst>
                  <a:gd name="T0" fmla="*/ 626 w 753"/>
                  <a:gd name="T1" fmla="*/ 1527 h 1527"/>
                  <a:gd name="T2" fmla="*/ 126 w 753"/>
                  <a:gd name="T3" fmla="*/ 1527 h 1527"/>
                  <a:gd name="T4" fmla="*/ 0 w 753"/>
                  <a:gd name="T5" fmla="*/ 1401 h 1527"/>
                  <a:gd name="T6" fmla="*/ 0 w 753"/>
                  <a:gd name="T7" fmla="*/ 126 h 1527"/>
                  <a:gd name="T8" fmla="*/ 126 w 753"/>
                  <a:gd name="T9" fmla="*/ 0 h 1527"/>
                  <a:gd name="T10" fmla="*/ 626 w 753"/>
                  <a:gd name="T11" fmla="*/ 0 h 1527"/>
                  <a:gd name="T12" fmla="*/ 753 w 753"/>
                  <a:gd name="T13" fmla="*/ 126 h 1527"/>
                  <a:gd name="T14" fmla="*/ 753 w 753"/>
                  <a:gd name="T15" fmla="*/ 1401 h 1527"/>
                  <a:gd name="T16" fmla="*/ 626 w 753"/>
                  <a:gd name="T17" fmla="*/ 1527 h 1527"/>
                  <a:gd name="T18" fmla="*/ 126 w 753"/>
                  <a:gd name="T19" fmla="*/ 34 h 1527"/>
                  <a:gd name="T20" fmla="*/ 17 w 753"/>
                  <a:gd name="T21" fmla="*/ 143 h 1527"/>
                  <a:gd name="T22" fmla="*/ 17 w 753"/>
                  <a:gd name="T23" fmla="*/ 1384 h 1527"/>
                  <a:gd name="T24" fmla="*/ 126 w 753"/>
                  <a:gd name="T25" fmla="*/ 1493 h 1527"/>
                  <a:gd name="T26" fmla="*/ 626 w 753"/>
                  <a:gd name="T27" fmla="*/ 1493 h 1527"/>
                  <a:gd name="T28" fmla="*/ 736 w 753"/>
                  <a:gd name="T29" fmla="*/ 1384 h 1527"/>
                  <a:gd name="T30" fmla="*/ 736 w 753"/>
                  <a:gd name="T31" fmla="*/ 143 h 1527"/>
                  <a:gd name="T32" fmla="*/ 626 w 753"/>
                  <a:gd name="T33" fmla="*/ 34 h 1527"/>
                  <a:gd name="T34" fmla="*/ 126 w 753"/>
                  <a:gd name="T35" fmla="*/ 34 h 1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53" h="1527">
                    <a:moveTo>
                      <a:pt x="626" y="1527"/>
                    </a:moveTo>
                    <a:cubicBezTo>
                      <a:pt x="126" y="1527"/>
                      <a:pt x="126" y="1527"/>
                      <a:pt x="126" y="1527"/>
                    </a:cubicBezTo>
                    <a:cubicBezTo>
                      <a:pt x="57" y="1527"/>
                      <a:pt x="0" y="1471"/>
                      <a:pt x="0" y="1401"/>
                    </a:cubicBezTo>
                    <a:cubicBezTo>
                      <a:pt x="0" y="126"/>
                      <a:pt x="0" y="126"/>
                      <a:pt x="0" y="126"/>
                    </a:cubicBezTo>
                    <a:cubicBezTo>
                      <a:pt x="0" y="57"/>
                      <a:pt x="57" y="0"/>
                      <a:pt x="126" y="0"/>
                    </a:cubicBezTo>
                    <a:cubicBezTo>
                      <a:pt x="626" y="0"/>
                      <a:pt x="626" y="0"/>
                      <a:pt x="626" y="0"/>
                    </a:cubicBezTo>
                    <a:cubicBezTo>
                      <a:pt x="696" y="0"/>
                      <a:pt x="753" y="57"/>
                      <a:pt x="753" y="126"/>
                    </a:cubicBezTo>
                    <a:cubicBezTo>
                      <a:pt x="753" y="1401"/>
                      <a:pt x="753" y="1401"/>
                      <a:pt x="753" y="1401"/>
                    </a:cubicBezTo>
                    <a:cubicBezTo>
                      <a:pt x="753" y="1471"/>
                      <a:pt x="696" y="1527"/>
                      <a:pt x="626" y="1527"/>
                    </a:cubicBezTo>
                    <a:close/>
                    <a:moveTo>
                      <a:pt x="126" y="34"/>
                    </a:moveTo>
                    <a:cubicBezTo>
                      <a:pt x="66" y="34"/>
                      <a:pt x="17" y="83"/>
                      <a:pt x="17" y="143"/>
                    </a:cubicBezTo>
                    <a:cubicBezTo>
                      <a:pt x="17" y="1384"/>
                      <a:pt x="17" y="1384"/>
                      <a:pt x="17" y="1384"/>
                    </a:cubicBezTo>
                    <a:cubicBezTo>
                      <a:pt x="17" y="1444"/>
                      <a:pt x="66" y="1493"/>
                      <a:pt x="126" y="1493"/>
                    </a:cubicBezTo>
                    <a:cubicBezTo>
                      <a:pt x="626" y="1493"/>
                      <a:pt x="626" y="1493"/>
                      <a:pt x="626" y="1493"/>
                    </a:cubicBezTo>
                    <a:cubicBezTo>
                      <a:pt x="687" y="1493"/>
                      <a:pt x="736" y="1444"/>
                      <a:pt x="736" y="1384"/>
                    </a:cubicBezTo>
                    <a:cubicBezTo>
                      <a:pt x="736" y="143"/>
                      <a:pt x="736" y="143"/>
                      <a:pt x="736" y="143"/>
                    </a:cubicBezTo>
                    <a:cubicBezTo>
                      <a:pt x="736" y="83"/>
                      <a:pt x="687" y="34"/>
                      <a:pt x="626" y="34"/>
                    </a:cubicBezTo>
                    <a:lnTo>
                      <a:pt x="126" y="34"/>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11"/>
              <p:cNvSpPr>
                <a:spLocks noEditPoints="1"/>
              </p:cNvSpPr>
              <p:nvPr/>
            </p:nvSpPr>
            <p:spPr bwMode="auto">
              <a:xfrm>
                <a:off x="2839" y="117"/>
                <a:ext cx="2013" cy="4080"/>
              </a:xfrm>
              <a:custGeom>
                <a:avLst/>
                <a:gdLst>
                  <a:gd name="T0" fmla="*/ 626 w 753"/>
                  <a:gd name="T1" fmla="*/ 0 h 1527"/>
                  <a:gd name="T2" fmla="*/ 126 w 753"/>
                  <a:gd name="T3" fmla="*/ 0 h 1527"/>
                  <a:gd name="T4" fmla="*/ 0 w 753"/>
                  <a:gd name="T5" fmla="*/ 126 h 1527"/>
                  <a:gd name="T6" fmla="*/ 0 w 753"/>
                  <a:gd name="T7" fmla="*/ 1401 h 1527"/>
                  <a:gd name="T8" fmla="*/ 126 w 753"/>
                  <a:gd name="T9" fmla="*/ 1527 h 1527"/>
                  <a:gd name="T10" fmla="*/ 626 w 753"/>
                  <a:gd name="T11" fmla="*/ 1527 h 1527"/>
                  <a:gd name="T12" fmla="*/ 753 w 753"/>
                  <a:gd name="T13" fmla="*/ 1401 h 1527"/>
                  <a:gd name="T14" fmla="*/ 753 w 753"/>
                  <a:gd name="T15" fmla="*/ 126 h 1527"/>
                  <a:gd name="T16" fmla="*/ 626 w 753"/>
                  <a:gd name="T17" fmla="*/ 0 h 1527"/>
                  <a:gd name="T18" fmla="*/ 743 w 753"/>
                  <a:gd name="T19" fmla="*/ 136 h 1527"/>
                  <a:gd name="T20" fmla="*/ 743 w 753"/>
                  <a:gd name="T21" fmla="*/ 1392 h 1527"/>
                  <a:gd name="T22" fmla="*/ 623 w 753"/>
                  <a:gd name="T23" fmla="*/ 1512 h 1527"/>
                  <a:gd name="T24" fmla="*/ 130 w 753"/>
                  <a:gd name="T25" fmla="*/ 1512 h 1527"/>
                  <a:gd name="T26" fmla="*/ 9 w 753"/>
                  <a:gd name="T27" fmla="*/ 1392 h 1527"/>
                  <a:gd name="T28" fmla="*/ 9 w 753"/>
                  <a:gd name="T29" fmla="*/ 136 h 1527"/>
                  <a:gd name="T30" fmla="*/ 130 w 753"/>
                  <a:gd name="T31" fmla="*/ 15 h 1527"/>
                  <a:gd name="T32" fmla="*/ 623 w 753"/>
                  <a:gd name="T33" fmla="*/ 15 h 1527"/>
                  <a:gd name="T34" fmla="*/ 743 w 753"/>
                  <a:gd name="T35" fmla="*/ 136 h 1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53" h="1527">
                    <a:moveTo>
                      <a:pt x="626" y="0"/>
                    </a:moveTo>
                    <a:cubicBezTo>
                      <a:pt x="126" y="0"/>
                      <a:pt x="126" y="0"/>
                      <a:pt x="126" y="0"/>
                    </a:cubicBezTo>
                    <a:cubicBezTo>
                      <a:pt x="57" y="0"/>
                      <a:pt x="0" y="57"/>
                      <a:pt x="0" y="126"/>
                    </a:cubicBezTo>
                    <a:cubicBezTo>
                      <a:pt x="0" y="1401"/>
                      <a:pt x="0" y="1401"/>
                      <a:pt x="0" y="1401"/>
                    </a:cubicBezTo>
                    <a:cubicBezTo>
                      <a:pt x="0" y="1471"/>
                      <a:pt x="57" y="1527"/>
                      <a:pt x="126" y="1527"/>
                    </a:cubicBezTo>
                    <a:cubicBezTo>
                      <a:pt x="626" y="1527"/>
                      <a:pt x="626" y="1527"/>
                      <a:pt x="626" y="1527"/>
                    </a:cubicBezTo>
                    <a:cubicBezTo>
                      <a:pt x="696" y="1527"/>
                      <a:pt x="753" y="1471"/>
                      <a:pt x="753" y="1401"/>
                    </a:cubicBezTo>
                    <a:cubicBezTo>
                      <a:pt x="753" y="126"/>
                      <a:pt x="753" y="126"/>
                      <a:pt x="753" y="126"/>
                    </a:cubicBezTo>
                    <a:cubicBezTo>
                      <a:pt x="753" y="57"/>
                      <a:pt x="696" y="0"/>
                      <a:pt x="626" y="0"/>
                    </a:cubicBezTo>
                    <a:close/>
                    <a:moveTo>
                      <a:pt x="743" y="136"/>
                    </a:moveTo>
                    <a:cubicBezTo>
                      <a:pt x="743" y="1392"/>
                      <a:pt x="743" y="1392"/>
                      <a:pt x="743" y="1392"/>
                    </a:cubicBezTo>
                    <a:cubicBezTo>
                      <a:pt x="743" y="1458"/>
                      <a:pt x="689" y="1512"/>
                      <a:pt x="623" y="1512"/>
                    </a:cubicBezTo>
                    <a:cubicBezTo>
                      <a:pt x="130" y="1512"/>
                      <a:pt x="130" y="1512"/>
                      <a:pt x="130" y="1512"/>
                    </a:cubicBezTo>
                    <a:cubicBezTo>
                      <a:pt x="64" y="1512"/>
                      <a:pt x="9" y="1458"/>
                      <a:pt x="9" y="1392"/>
                    </a:cubicBezTo>
                    <a:cubicBezTo>
                      <a:pt x="9" y="136"/>
                      <a:pt x="9" y="136"/>
                      <a:pt x="9" y="136"/>
                    </a:cubicBezTo>
                    <a:cubicBezTo>
                      <a:pt x="9" y="69"/>
                      <a:pt x="64" y="15"/>
                      <a:pt x="130" y="15"/>
                    </a:cubicBezTo>
                    <a:cubicBezTo>
                      <a:pt x="623" y="15"/>
                      <a:pt x="623" y="15"/>
                      <a:pt x="623" y="15"/>
                    </a:cubicBezTo>
                    <a:cubicBezTo>
                      <a:pt x="689" y="15"/>
                      <a:pt x="743" y="69"/>
                      <a:pt x="743" y="136"/>
                    </a:cubicBez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12"/>
              <p:cNvSpPr/>
              <p:nvPr/>
            </p:nvSpPr>
            <p:spPr bwMode="auto">
              <a:xfrm>
                <a:off x="3341" y="205"/>
                <a:ext cx="1014" cy="121"/>
              </a:xfrm>
              <a:custGeom>
                <a:avLst/>
                <a:gdLst>
                  <a:gd name="T0" fmla="*/ 0 w 379"/>
                  <a:gd name="T1" fmla="*/ 0 h 45"/>
                  <a:gd name="T2" fmla="*/ 51 w 379"/>
                  <a:gd name="T3" fmla="*/ 41 h 45"/>
                  <a:gd name="T4" fmla="*/ 62 w 379"/>
                  <a:gd name="T5" fmla="*/ 45 h 45"/>
                  <a:gd name="T6" fmla="*/ 318 w 379"/>
                  <a:gd name="T7" fmla="*/ 45 h 45"/>
                  <a:gd name="T8" fmla="*/ 328 w 379"/>
                  <a:gd name="T9" fmla="*/ 41 h 45"/>
                  <a:gd name="T10" fmla="*/ 379 w 379"/>
                  <a:gd name="T11" fmla="*/ 0 h 45"/>
                  <a:gd name="T12" fmla="*/ 0 w 379"/>
                  <a:gd name="T13" fmla="*/ 0 h 45"/>
                </a:gdLst>
                <a:ahLst/>
                <a:cxnLst>
                  <a:cxn ang="0">
                    <a:pos x="T0" y="T1"/>
                  </a:cxn>
                  <a:cxn ang="0">
                    <a:pos x="T2" y="T3"/>
                  </a:cxn>
                  <a:cxn ang="0">
                    <a:pos x="T4" y="T5"/>
                  </a:cxn>
                  <a:cxn ang="0">
                    <a:pos x="T6" y="T7"/>
                  </a:cxn>
                  <a:cxn ang="0">
                    <a:pos x="T8" y="T9"/>
                  </a:cxn>
                  <a:cxn ang="0">
                    <a:pos x="T10" y="T11"/>
                  </a:cxn>
                  <a:cxn ang="0">
                    <a:pos x="T12" y="T13"/>
                  </a:cxn>
                </a:cxnLst>
                <a:rect l="0" t="0" r="r" b="b"/>
                <a:pathLst>
                  <a:path w="379" h="45">
                    <a:moveTo>
                      <a:pt x="0" y="0"/>
                    </a:moveTo>
                    <a:cubicBezTo>
                      <a:pt x="6" y="6"/>
                      <a:pt x="44" y="36"/>
                      <a:pt x="51" y="41"/>
                    </a:cubicBezTo>
                    <a:cubicBezTo>
                      <a:pt x="53" y="43"/>
                      <a:pt x="57" y="45"/>
                      <a:pt x="62" y="45"/>
                    </a:cubicBezTo>
                    <a:cubicBezTo>
                      <a:pt x="147" y="45"/>
                      <a:pt x="232" y="45"/>
                      <a:pt x="318" y="45"/>
                    </a:cubicBezTo>
                    <a:cubicBezTo>
                      <a:pt x="322" y="45"/>
                      <a:pt x="326" y="43"/>
                      <a:pt x="328" y="41"/>
                    </a:cubicBezTo>
                    <a:cubicBezTo>
                      <a:pt x="344" y="29"/>
                      <a:pt x="371" y="6"/>
                      <a:pt x="379" y="0"/>
                    </a:cubicBezTo>
                    <a:cubicBezTo>
                      <a:pt x="0" y="0"/>
                      <a:pt x="0" y="0"/>
                      <a:pt x="0" y="0"/>
                    </a:cubicBezTo>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13"/>
              <p:cNvSpPr/>
              <p:nvPr/>
            </p:nvSpPr>
            <p:spPr bwMode="auto">
              <a:xfrm>
                <a:off x="3761" y="254"/>
                <a:ext cx="166" cy="29"/>
              </a:xfrm>
              <a:custGeom>
                <a:avLst/>
                <a:gdLst>
                  <a:gd name="T0" fmla="*/ 62 w 62"/>
                  <a:gd name="T1" fmla="*/ 5 h 11"/>
                  <a:gd name="T2" fmla="*/ 58 w 62"/>
                  <a:gd name="T3" fmla="*/ 11 h 11"/>
                  <a:gd name="T4" fmla="*/ 5 w 62"/>
                  <a:gd name="T5" fmla="*/ 11 h 11"/>
                  <a:gd name="T6" fmla="*/ 0 w 62"/>
                  <a:gd name="T7" fmla="*/ 5 h 11"/>
                  <a:gd name="T8" fmla="*/ 5 w 62"/>
                  <a:gd name="T9" fmla="*/ 0 h 11"/>
                  <a:gd name="T10" fmla="*/ 58 w 62"/>
                  <a:gd name="T11" fmla="*/ 0 h 11"/>
                  <a:gd name="T12" fmla="*/ 62 w 62"/>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62" h="11">
                    <a:moveTo>
                      <a:pt x="62" y="5"/>
                    </a:moveTo>
                    <a:cubicBezTo>
                      <a:pt x="62" y="9"/>
                      <a:pt x="60" y="11"/>
                      <a:pt x="58" y="11"/>
                    </a:cubicBezTo>
                    <a:cubicBezTo>
                      <a:pt x="5" y="11"/>
                      <a:pt x="5" y="11"/>
                      <a:pt x="5" y="11"/>
                    </a:cubicBezTo>
                    <a:cubicBezTo>
                      <a:pt x="2" y="11"/>
                      <a:pt x="0" y="9"/>
                      <a:pt x="0" y="5"/>
                    </a:cubicBezTo>
                    <a:cubicBezTo>
                      <a:pt x="0" y="2"/>
                      <a:pt x="2" y="0"/>
                      <a:pt x="5" y="0"/>
                    </a:cubicBezTo>
                    <a:cubicBezTo>
                      <a:pt x="58" y="0"/>
                      <a:pt x="58" y="0"/>
                      <a:pt x="58" y="0"/>
                    </a:cubicBezTo>
                    <a:cubicBezTo>
                      <a:pt x="60" y="0"/>
                      <a:pt x="62" y="2"/>
                      <a:pt x="62" y="5"/>
                    </a:cubicBez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14"/>
              <p:cNvSpPr>
                <a:spLocks noEditPoints="1"/>
              </p:cNvSpPr>
              <p:nvPr/>
            </p:nvSpPr>
            <p:spPr bwMode="auto">
              <a:xfrm>
                <a:off x="3582" y="3863"/>
                <a:ext cx="524" cy="107"/>
              </a:xfrm>
              <a:custGeom>
                <a:avLst/>
                <a:gdLst>
                  <a:gd name="T0" fmla="*/ 181 w 196"/>
                  <a:gd name="T1" fmla="*/ 40 h 40"/>
                  <a:gd name="T2" fmla="*/ 16 w 196"/>
                  <a:gd name="T3" fmla="*/ 40 h 40"/>
                  <a:gd name="T4" fmla="*/ 0 w 196"/>
                  <a:gd name="T5" fmla="*/ 20 h 40"/>
                  <a:gd name="T6" fmla="*/ 16 w 196"/>
                  <a:gd name="T7" fmla="*/ 0 h 40"/>
                  <a:gd name="T8" fmla="*/ 181 w 196"/>
                  <a:gd name="T9" fmla="*/ 0 h 40"/>
                  <a:gd name="T10" fmla="*/ 196 w 196"/>
                  <a:gd name="T11" fmla="*/ 20 h 40"/>
                  <a:gd name="T12" fmla="*/ 181 w 196"/>
                  <a:gd name="T13" fmla="*/ 40 h 40"/>
                  <a:gd name="T14" fmla="*/ 16 w 196"/>
                  <a:gd name="T15" fmla="*/ 4 h 40"/>
                  <a:gd name="T16" fmla="*/ 4 w 196"/>
                  <a:gd name="T17" fmla="*/ 20 h 40"/>
                  <a:gd name="T18" fmla="*/ 16 w 196"/>
                  <a:gd name="T19" fmla="*/ 36 h 40"/>
                  <a:gd name="T20" fmla="*/ 181 w 196"/>
                  <a:gd name="T21" fmla="*/ 36 h 40"/>
                  <a:gd name="T22" fmla="*/ 192 w 196"/>
                  <a:gd name="T23" fmla="*/ 20 h 40"/>
                  <a:gd name="T24" fmla="*/ 181 w 196"/>
                  <a:gd name="T25" fmla="*/ 4 h 40"/>
                  <a:gd name="T26" fmla="*/ 16 w 196"/>
                  <a:gd name="T27" fmla="*/ 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6" h="40">
                    <a:moveTo>
                      <a:pt x="181" y="40"/>
                    </a:moveTo>
                    <a:cubicBezTo>
                      <a:pt x="16" y="40"/>
                      <a:pt x="16" y="40"/>
                      <a:pt x="16" y="40"/>
                    </a:cubicBezTo>
                    <a:cubicBezTo>
                      <a:pt x="7" y="40"/>
                      <a:pt x="0" y="31"/>
                      <a:pt x="0" y="20"/>
                    </a:cubicBezTo>
                    <a:cubicBezTo>
                      <a:pt x="0" y="9"/>
                      <a:pt x="7" y="0"/>
                      <a:pt x="16" y="0"/>
                    </a:cubicBezTo>
                    <a:cubicBezTo>
                      <a:pt x="181" y="0"/>
                      <a:pt x="181" y="0"/>
                      <a:pt x="181" y="0"/>
                    </a:cubicBezTo>
                    <a:cubicBezTo>
                      <a:pt x="189" y="0"/>
                      <a:pt x="196" y="9"/>
                      <a:pt x="196" y="20"/>
                    </a:cubicBezTo>
                    <a:cubicBezTo>
                      <a:pt x="196" y="31"/>
                      <a:pt x="189" y="40"/>
                      <a:pt x="181" y="40"/>
                    </a:cubicBezTo>
                    <a:close/>
                    <a:moveTo>
                      <a:pt x="16" y="4"/>
                    </a:moveTo>
                    <a:cubicBezTo>
                      <a:pt x="10" y="4"/>
                      <a:pt x="4" y="11"/>
                      <a:pt x="4" y="20"/>
                    </a:cubicBezTo>
                    <a:cubicBezTo>
                      <a:pt x="4" y="29"/>
                      <a:pt x="10" y="36"/>
                      <a:pt x="16" y="36"/>
                    </a:cubicBezTo>
                    <a:cubicBezTo>
                      <a:pt x="181" y="36"/>
                      <a:pt x="181" y="36"/>
                      <a:pt x="181" y="36"/>
                    </a:cubicBezTo>
                    <a:cubicBezTo>
                      <a:pt x="187" y="36"/>
                      <a:pt x="192" y="29"/>
                      <a:pt x="192" y="20"/>
                    </a:cubicBezTo>
                    <a:cubicBezTo>
                      <a:pt x="192" y="11"/>
                      <a:pt x="187" y="4"/>
                      <a:pt x="181" y="4"/>
                    </a:cubicBezTo>
                    <a:lnTo>
                      <a:pt x="16" y="4"/>
                    </a:lnTo>
                    <a:close/>
                  </a:path>
                </a:pathLst>
              </a:custGeom>
              <a:solidFill>
                <a:srgbClr val="70707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5"/>
              <p:cNvSpPr/>
              <p:nvPr/>
            </p:nvSpPr>
            <p:spPr bwMode="auto">
              <a:xfrm>
                <a:off x="3767" y="259"/>
                <a:ext cx="5" cy="3"/>
              </a:xfrm>
              <a:custGeom>
                <a:avLst/>
                <a:gdLst>
                  <a:gd name="T0" fmla="*/ 5 w 5"/>
                  <a:gd name="T1" fmla="*/ 0 h 3"/>
                  <a:gd name="T2" fmla="*/ 2 w 5"/>
                  <a:gd name="T3" fmla="*/ 3 h 3"/>
                  <a:gd name="T4" fmla="*/ 0 w 5"/>
                  <a:gd name="T5" fmla="*/ 0 h 3"/>
                  <a:gd name="T6" fmla="*/ 2 w 5"/>
                  <a:gd name="T7" fmla="*/ 0 h 3"/>
                  <a:gd name="T8" fmla="*/ 5 w 5"/>
                  <a:gd name="T9" fmla="*/ 0 h 3"/>
                </a:gdLst>
                <a:ahLst/>
                <a:cxnLst>
                  <a:cxn ang="0">
                    <a:pos x="T0" y="T1"/>
                  </a:cxn>
                  <a:cxn ang="0">
                    <a:pos x="T2" y="T3"/>
                  </a:cxn>
                  <a:cxn ang="0">
                    <a:pos x="T4" y="T5"/>
                  </a:cxn>
                  <a:cxn ang="0">
                    <a:pos x="T6" y="T7"/>
                  </a:cxn>
                  <a:cxn ang="0">
                    <a:pos x="T8" y="T9"/>
                  </a:cxn>
                </a:cxnLst>
                <a:rect l="0" t="0" r="r" b="b"/>
                <a:pathLst>
                  <a:path w="5" h="3">
                    <a:moveTo>
                      <a:pt x="5" y="0"/>
                    </a:moveTo>
                    <a:lnTo>
                      <a:pt x="2" y="3"/>
                    </a:lnTo>
                    <a:lnTo>
                      <a:pt x="0" y="0"/>
                    </a:lnTo>
                    <a:lnTo>
                      <a:pt x="2"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16"/>
              <p:cNvSpPr/>
              <p:nvPr/>
            </p:nvSpPr>
            <p:spPr bwMode="auto">
              <a:xfrm>
                <a:off x="3772" y="259"/>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7"/>
              <p:cNvSpPr/>
              <p:nvPr/>
            </p:nvSpPr>
            <p:spPr bwMode="auto">
              <a:xfrm>
                <a:off x="3777" y="259"/>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8"/>
              <p:cNvSpPr/>
              <p:nvPr/>
            </p:nvSpPr>
            <p:spPr bwMode="auto">
              <a:xfrm>
                <a:off x="3783" y="259"/>
                <a:ext cx="2" cy="3"/>
              </a:xfrm>
              <a:custGeom>
                <a:avLst/>
                <a:gdLst>
                  <a:gd name="T0" fmla="*/ 2 w 2"/>
                  <a:gd name="T1" fmla="*/ 0 h 3"/>
                  <a:gd name="T2" fmla="*/ 0 w 2"/>
                  <a:gd name="T3" fmla="*/ 3 h 3"/>
                  <a:gd name="T4" fmla="*/ 0 w 2"/>
                  <a:gd name="T5" fmla="*/ 0 h 3"/>
                  <a:gd name="T6" fmla="*/ 0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0" y="3"/>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9"/>
              <p:cNvSpPr/>
              <p:nvPr/>
            </p:nvSpPr>
            <p:spPr bwMode="auto">
              <a:xfrm>
                <a:off x="3785" y="259"/>
                <a:ext cx="6" cy="3"/>
              </a:xfrm>
              <a:custGeom>
                <a:avLst/>
                <a:gdLst>
                  <a:gd name="T0" fmla="*/ 6 w 6"/>
                  <a:gd name="T1" fmla="*/ 0 h 3"/>
                  <a:gd name="T2" fmla="*/ 3 w 6"/>
                  <a:gd name="T3" fmla="*/ 3 h 3"/>
                  <a:gd name="T4" fmla="*/ 0 w 6"/>
                  <a:gd name="T5" fmla="*/ 0 h 3"/>
                  <a:gd name="T6" fmla="*/ 3 w 6"/>
                  <a:gd name="T7" fmla="*/ 0 h 3"/>
                  <a:gd name="T8" fmla="*/ 6 w 6"/>
                  <a:gd name="T9" fmla="*/ 0 h 3"/>
                </a:gdLst>
                <a:ahLst/>
                <a:cxnLst>
                  <a:cxn ang="0">
                    <a:pos x="T0" y="T1"/>
                  </a:cxn>
                  <a:cxn ang="0">
                    <a:pos x="T2" y="T3"/>
                  </a:cxn>
                  <a:cxn ang="0">
                    <a:pos x="T4" y="T5"/>
                  </a:cxn>
                  <a:cxn ang="0">
                    <a:pos x="T6" y="T7"/>
                  </a:cxn>
                  <a:cxn ang="0">
                    <a:pos x="T8" y="T9"/>
                  </a:cxn>
                </a:cxnLst>
                <a:rect l="0" t="0" r="r" b="b"/>
                <a:pathLst>
                  <a:path w="6" h="3">
                    <a:moveTo>
                      <a:pt x="6" y="0"/>
                    </a:moveTo>
                    <a:lnTo>
                      <a:pt x="3" y="3"/>
                    </a:lnTo>
                    <a:lnTo>
                      <a:pt x="0" y="0"/>
                    </a:lnTo>
                    <a:lnTo>
                      <a:pt x="3" y="0"/>
                    </a:lnTo>
                    <a:lnTo>
                      <a:pt x="6"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20"/>
              <p:cNvSpPr/>
              <p:nvPr/>
            </p:nvSpPr>
            <p:spPr bwMode="auto">
              <a:xfrm>
                <a:off x="3791" y="259"/>
                <a:ext cx="2" cy="3"/>
              </a:xfrm>
              <a:custGeom>
                <a:avLst/>
                <a:gdLst>
                  <a:gd name="T0" fmla="*/ 2 w 2"/>
                  <a:gd name="T1" fmla="*/ 0 h 3"/>
                  <a:gd name="T2" fmla="*/ 2 w 2"/>
                  <a:gd name="T3" fmla="*/ 3 h 3"/>
                  <a:gd name="T4" fmla="*/ 0 w 2"/>
                  <a:gd name="T5" fmla="*/ 0 h 3"/>
                  <a:gd name="T6" fmla="*/ 2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3"/>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21"/>
              <p:cNvSpPr/>
              <p:nvPr/>
            </p:nvSpPr>
            <p:spPr bwMode="auto">
              <a:xfrm>
                <a:off x="3796" y="259"/>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22"/>
              <p:cNvSpPr/>
              <p:nvPr/>
            </p:nvSpPr>
            <p:spPr bwMode="auto">
              <a:xfrm>
                <a:off x="3801" y="259"/>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23"/>
              <p:cNvSpPr/>
              <p:nvPr/>
            </p:nvSpPr>
            <p:spPr bwMode="auto">
              <a:xfrm>
                <a:off x="3804" y="259"/>
                <a:ext cx="5" cy="3"/>
              </a:xfrm>
              <a:custGeom>
                <a:avLst/>
                <a:gdLst>
                  <a:gd name="T0" fmla="*/ 5 w 5"/>
                  <a:gd name="T1" fmla="*/ 0 h 3"/>
                  <a:gd name="T2" fmla="*/ 3 w 5"/>
                  <a:gd name="T3" fmla="*/ 3 h 3"/>
                  <a:gd name="T4" fmla="*/ 0 w 5"/>
                  <a:gd name="T5" fmla="*/ 0 h 3"/>
                  <a:gd name="T6" fmla="*/ 3 w 5"/>
                  <a:gd name="T7" fmla="*/ 0 h 3"/>
                  <a:gd name="T8" fmla="*/ 5 w 5"/>
                  <a:gd name="T9" fmla="*/ 0 h 3"/>
                </a:gdLst>
                <a:ahLst/>
                <a:cxnLst>
                  <a:cxn ang="0">
                    <a:pos x="T0" y="T1"/>
                  </a:cxn>
                  <a:cxn ang="0">
                    <a:pos x="T2" y="T3"/>
                  </a:cxn>
                  <a:cxn ang="0">
                    <a:pos x="T4" y="T5"/>
                  </a:cxn>
                  <a:cxn ang="0">
                    <a:pos x="T6" y="T7"/>
                  </a:cxn>
                  <a:cxn ang="0">
                    <a:pos x="T8" y="T9"/>
                  </a:cxn>
                </a:cxnLst>
                <a:rect l="0" t="0" r="r" b="b"/>
                <a:pathLst>
                  <a:path w="5" h="3">
                    <a:moveTo>
                      <a:pt x="5" y="0"/>
                    </a:moveTo>
                    <a:lnTo>
                      <a:pt x="3" y="3"/>
                    </a:lnTo>
                    <a:lnTo>
                      <a:pt x="0" y="0"/>
                    </a:lnTo>
                    <a:lnTo>
                      <a:pt x="3"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24"/>
              <p:cNvSpPr/>
              <p:nvPr/>
            </p:nvSpPr>
            <p:spPr bwMode="auto">
              <a:xfrm>
                <a:off x="3809" y="259"/>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25"/>
              <p:cNvSpPr/>
              <p:nvPr/>
            </p:nvSpPr>
            <p:spPr bwMode="auto">
              <a:xfrm>
                <a:off x="3815" y="259"/>
                <a:ext cx="2" cy="3"/>
              </a:xfrm>
              <a:custGeom>
                <a:avLst/>
                <a:gdLst>
                  <a:gd name="T0" fmla="*/ 2 w 2"/>
                  <a:gd name="T1" fmla="*/ 0 h 3"/>
                  <a:gd name="T2" fmla="*/ 2 w 2"/>
                  <a:gd name="T3" fmla="*/ 3 h 3"/>
                  <a:gd name="T4" fmla="*/ 0 w 2"/>
                  <a:gd name="T5" fmla="*/ 0 h 3"/>
                  <a:gd name="T6" fmla="*/ 2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3"/>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26"/>
              <p:cNvSpPr/>
              <p:nvPr/>
            </p:nvSpPr>
            <p:spPr bwMode="auto">
              <a:xfrm>
                <a:off x="3820" y="259"/>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Freeform 27"/>
              <p:cNvSpPr/>
              <p:nvPr/>
            </p:nvSpPr>
            <p:spPr bwMode="auto">
              <a:xfrm>
                <a:off x="3823" y="259"/>
                <a:ext cx="5" cy="3"/>
              </a:xfrm>
              <a:custGeom>
                <a:avLst/>
                <a:gdLst>
                  <a:gd name="T0" fmla="*/ 5 w 5"/>
                  <a:gd name="T1" fmla="*/ 0 h 3"/>
                  <a:gd name="T2" fmla="*/ 2 w 5"/>
                  <a:gd name="T3" fmla="*/ 3 h 3"/>
                  <a:gd name="T4" fmla="*/ 0 w 5"/>
                  <a:gd name="T5" fmla="*/ 0 h 3"/>
                  <a:gd name="T6" fmla="*/ 2 w 5"/>
                  <a:gd name="T7" fmla="*/ 0 h 3"/>
                  <a:gd name="T8" fmla="*/ 5 w 5"/>
                  <a:gd name="T9" fmla="*/ 0 h 3"/>
                </a:gdLst>
                <a:ahLst/>
                <a:cxnLst>
                  <a:cxn ang="0">
                    <a:pos x="T0" y="T1"/>
                  </a:cxn>
                  <a:cxn ang="0">
                    <a:pos x="T2" y="T3"/>
                  </a:cxn>
                  <a:cxn ang="0">
                    <a:pos x="T4" y="T5"/>
                  </a:cxn>
                  <a:cxn ang="0">
                    <a:pos x="T6" y="T7"/>
                  </a:cxn>
                  <a:cxn ang="0">
                    <a:pos x="T8" y="T9"/>
                  </a:cxn>
                </a:cxnLst>
                <a:rect l="0" t="0" r="r" b="b"/>
                <a:pathLst>
                  <a:path w="5" h="3">
                    <a:moveTo>
                      <a:pt x="5" y="0"/>
                    </a:moveTo>
                    <a:lnTo>
                      <a:pt x="2" y="3"/>
                    </a:lnTo>
                    <a:lnTo>
                      <a:pt x="0" y="0"/>
                    </a:lnTo>
                    <a:lnTo>
                      <a:pt x="2"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28"/>
              <p:cNvSpPr/>
              <p:nvPr/>
            </p:nvSpPr>
            <p:spPr bwMode="auto">
              <a:xfrm>
                <a:off x="3828" y="259"/>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29"/>
              <p:cNvSpPr/>
              <p:nvPr/>
            </p:nvSpPr>
            <p:spPr bwMode="auto">
              <a:xfrm>
                <a:off x="3833" y="259"/>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30"/>
              <p:cNvSpPr/>
              <p:nvPr/>
            </p:nvSpPr>
            <p:spPr bwMode="auto">
              <a:xfrm>
                <a:off x="3839" y="259"/>
                <a:ext cx="2" cy="3"/>
              </a:xfrm>
              <a:custGeom>
                <a:avLst/>
                <a:gdLst>
                  <a:gd name="T0" fmla="*/ 2 w 2"/>
                  <a:gd name="T1" fmla="*/ 0 h 3"/>
                  <a:gd name="T2" fmla="*/ 0 w 2"/>
                  <a:gd name="T3" fmla="*/ 3 h 3"/>
                  <a:gd name="T4" fmla="*/ 0 w 2"/>
                  <a:gd name="T5" fmla="*/ 0 h 3"/>
                  <a:gd name="T6" fmla="*/ 0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0" y="3"/>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31"/>
              <p:cNvSpPr/>
              <p:nvPr/>
            </p:nvSpPr>
            <p:spPr bwMode="auto">
              <a:xfrm>
                <a:off x="3841" y="259"/>
                <a:ext cx="6" cy="3"/>
              </a:xfrm>
              <a:custGeom>
                <a:avLst/>
                <a:gdLst>
                  <a:gd name="T0" fmla="*/ 6 w 6"/>
                  <a:gd name="T1" fmla="*/ 0 h 3"/>
                  <a:gd name="T2" fmla="*/ 3 w 6"/>
                  <a:gd name="T3" fmla="*/ 3 h 3"/>
                  <a:gd name="T4" fmla="*/ 0 w 6"/>
                  <a:gd name="T5" fmla="*/ 0 h 3"/>
                  <a:gd name="T6" fmla="*/ 3 w 6"/>
                  <a:gd name="T7" fmla="*/ 0 h 3"/>
                  <a:gd name="T8" fmla="*/ 6 w 6"/>
                  <a:gd name="T9" fmla="*/ 0 h 3"/>
                </a:gdLst>
                <a:ahLst/>
                <a:cxnLst>
                  <a:cxn ang="0">
                    <a:pos x="T0" y="T1"/>
                  </a:cxn>
                  <a:cxn ang="0">
                    <a:pos x="T2" y="T3"/>
                  </a:cxn>
                  <a:cxn ang="0">
                    <a:pos x="T4" y="T5"/>
                  </a:cxn>
                  <a:cxn ang="0">
                    <a:pos x="T6" y="T7"/>
                  </a:cxn>
                  <a:cxn ang="0">
                    <a:pos x="T8" y="T9"/>
                  </a:cxn>
                </a:cxnLst>
                <a:rect l="0" t="0" r="r" b="b"/>
                <a:pathLst>
                  <a:path w="6" h="3">
                    <a:moveTo>
                      <a:pt x="6" y="0"/>
                    </a:moveTo>
                    <a:lnTo>
                      <a:pt x="3" y="3"/>
                    </a:lnTo>
                    <a:lnTo>
                      <a:pt x="0" y="0"/>
                    </a:lnTo>
                    <a:lnTo>
                      <a:pt x="3" y="0"/>
                    </a:lnTo>
                    <a:lnTo>
                      <a:pt x="6"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32"/>
              <p:cNvSpPr/>
              <p:nvPr/>
            </p:nvSpPr>
            <p:spPr bwMode="auto">
              <a:xfrm>
                <a:off x="3847" y="259"/>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33"/>
              <p:cNvSpPr/>
              <p:nvPr/>
            </p:nvSpPr>
            <p:spPr bwMode="auto">
              <a:xfrm>
                <a:off x="3852" y="259"/>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34"/>
              <p:cNvSpPr/>
              <p:nvPr/>
            </p:nvSpPr>
            <p:spPr bwMode="auto">
              <a:xfrm>
                <a:off x="3858" y="259"/>
                <a:ext cx="2" cy="3"/>
              </a:xfrm>
              <a:custGeom>
                <a:avLst/>
                <a:gdLst>
                  <a:gd name="T0" fmla="*/ 2 w 2"/>
                  <a:gd name="T1" fmla="*/ 0 h 3"/>
                  <a:gd name="T2" fmla="*/ 0 w 2"/>
                  <a:gd name="T3" fmla="*/ 3 h 3"/>
                  <a:gd name="T4" fmla="*/ 0 w 2"/>
                  <a:gd name="T5" fmla="*/ 0 h 3"/>
                  <a:gd name="T6" fmla="*/ 0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0" y="3"/>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35"/>
              <p:cNvSpPr/>
              <p:nvPr/>
            </p:nvSpPr>
            <p:spPr bwMode="auto">
              <a:xfrm>
                <a:off x="3860" y="259"/>
                <a:ext cx="6" cy="3"/>
              </a:xfrm>
              <a:custGeom>
                <a:avLst/>
                <a:gdLst>
                  <a:gd name="T0" fmla="*/ 6 w 6"/>
                  <a:gd name="T1" fmla="*/ 0 h 3"/>
                  <a:gd name="T2" fmla="*/ 3 w 6"/>
                  <a:gd name="T3" fmla="*/ 3 h 3"/>
                  <a:gd name="T4" fmla="*/ 0 w 6"/>
                  <a:gd name="T5" fmla="*/ 0 h 3"/>
                  <a:gd name="T6" fmla="*/ 3 w 6"/>
                  <a:gd name="T7" fmla="*/ 0 h 3"/>
                  <a:gd name="T8" fmla="*/ 6 w 6"/>
                  <a:gd name="T9" fmla="*/ 0 h 3"/>
                </a:gdLst>
                <a:ahLst/>
                <a:cxnLst>
                  <a:cxn ang="0">
                    <a:pos x="T0" y="T1"/>
                  </a:cxn>
                  <a:cxn ang="0">
                    <a:pos x="T2" y="T3"/>
                  </a:cxn>
                  <a:cxn ang="0">
                    <a:pos x="T4" y="T5"/>
                  </a:cxn>
                  <a:cxn ang="0">
                    <a:pos x="T6" y="T7"/>
                  </a:cxn>
                  <a:cxn ang="0">
                    <a:pos x="T8" y="T9"/>
                  </a:cxn>
                </a:cxnLst>
                <a:rect l="0" t="0" r="r" b="b"/>
                <a:pathLst>
                  <a:path w="6" h="3">
                    <a:moveTo>
                      <a:pt x="6" y="0"/>
                    </a:moveTo>
                    <a:lnTo>
                      <a:pt x="3" y="3"/>
                    </a:lnTo>
                    <a:lnTo>
                      <a:pt x="0" y="0"/>
                    </a:lnTo>
                    <a:lnTo>
                      <a:pt x="3" y="0"/>
                    </a:lnTo>
                    <a:lnTo>
                      <a:pt x="6"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36"/>
              <p:cNvSpPr/>
              <p:nvPr/>
            </p:nvSpPr>
            <p:spPr bwMode="auto">
              <a:xfrm>
                <a:off x="3866" y="259"/>
                <a:ext cx="2" cy="3"/>
              </a:xfrm>
              <a:custGeom>
                <a:avLst/>
                <a:gdLst>
                  <a:gd name="T0" fmla="*/ 2 w 2"/>
                  <a:gd name="T1" fmla="*/ 0 h 3"/>
                  <a:gd name="T2" fmla="*/ 2 w 2"/>
                  <a:gd name="T3" fmla="*/ 3 h 3"/>
                  <a:gd name="T4" fmla="*/ 0 w 2"/>
                  <a:gd name="T5" fmla="*/ 0 h 3"/>
                  <a:gd name="T6" fmla="*/ 2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3"/>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37"/>
              <p:cNvSpPr/>
              <p:nvPr/>
            </p:nvSpPr>
            <p:spPr bwMode="auto">
              <a:xfrm>
                <a:off x="3871" y="259"/>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38"/>
              <p:cNvSpPr/>
              <p:nvPr/>
            </p:nvSpPr>
            <p:spPr bwMode="auto">
              <a:xfrm>
                <a:off x="3876" y="259"/>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39"/>
              <p:cNvSpPr/>
              <p:nvPr/>
            </p:nvSpPr>
            <p:spPr bwMode="auto">
              <a:xfrm>
                <a:off x="3879" y="259"/>
                <a:ext cx="5" cy="3"/>
              </a:xfrm>
              <a:custGeom>
                <a:avLst/>
                <a:gdLst>
                  <a:gd name="T0" fmla="*/ 5 w 5"/>
                  <a:gd name="T1" fmla="*/ 0 h 3"/>
                  <a:gd name="T2" fmla="*/ 3 w 5"/>
                  <a:gd name="T3" fmla="*/ 3 h 3"/>
                  <a:gd name="T4" fmla="*/ 0 w 5"/>
                  <a:gd name="T5" fmla="*/ 0 h 3"/>
                  <a:gd name="T6" fmla="*/ 3 w 5"/>
                  <a:gd name="T7" fmla="*/ 0 h 3"/>
                  <a:gd name="T8" fmla="*/ 5 w 5"/>
                  <a:gd name="T9" fmla="*/ 0 h 3"/>
                </a:gdLst>
                <a:ahLst/>
                <a:cxnLst>
                  <a:cxn ang="0">
                    <a:pos x="T0" y="T1"/>
                  </a:cxn>
                  <a:cxn ang="0">
                    <a:pos x="T2" y="T3"/>
                  </a:cxn>
                  <a:cxn ang="0">
                    <a:pos x="T4" y="T5"/>
                  </a:cxn>
                  <a:cxn ang="0">
                    <a:pos x="T6" y="T7"/>
                  </a:cxn>
                  <a:cxn ang="0">
                    <a:pos x="T8" y="T9"/>
                  </a:cxn>
                </a:cxnLst>
                <a:rect l="0" t="0" r="r" b="b"/>
                <a:pathLst>
                  <a:path w="5" h="3">
                    <a:moveTo>
                      <a:pt x="5" y="0"/>
                    </a:moveTo>
                    <a:lnTo>
                      <a:pt x="3" y="3"/>
                    </a:lnTo>
                    <a:lnTo>
                      <a:pt x="0" y="0"/>
                    </a:lnTo>
                    <a:lnTo>
                      <a:pt x="3"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40"/>
              <p:cNvSpPr/>
              <p:nvPr/>
            </p:nvSpPr>
            <p:spPr bwMode="auto">
              <a:xfrm>
                <a:off x="3884" y="259"/>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41"/>
              <p:cNvSpPr/>
              <p:nvPr/>
            </p:nvSpPr>
            <p:spPr bwMode="auto">
              <a:xfrm>
                <a:off x="3890" y="259"/>
                <a:ext cx="2" cy="3"/>
              </a:xfrm>
              <a:custGeom>
                <a:avLst/>
                <a:gdLst>
                  <a:gd name="T0" fmla="*/ 2 w 2"/>
                  <a:gd name="T1" fmla="*/ 0 h 3"/>
                  <a:gd name="T2" fmla="*/ 0 w 2"/>
                  <a:gd name="T3" fmla="*/ 3 h 3"/>
                  <a:gd name="T4" fmla="*/ 0 w 2"/>
                  <a:gd name="T5" fmla="*/ 0 h 3"/>
                  <a:gd name="T6" fmla="*/ 0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0" y="3"/>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42"/>
              <p:cNvSpPr/>
              <p:nvPr/>
            </p:nvSpPr>
            <p:spPr bwMode="auto">
              <a:xfrm>
                <a:off x="3895" y="259"/>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43"/>
              <p:cNvSpPr/>
              <p:nvPr/>
            </p:nvSpPr>
            <p:spPr bwMode="auto">
              <a:xfrm>
                <a:off x="3898" y="259"/>
                <a:ext cx="5" cy="3"/>
              </a:xfrm>
              <a:custGeom>
                <a:avLst/>
                <a:gdLst>
                  <a:gd name="T0" fmla="*/ 5 w 5"/>
                  <a:gd name="T1" fmla="*/ 0 h 3"/>
                  <a:gd name="T2" fmla="*/ 2 w 5"/>
                  <a:gd name="T3" fmla="*/ 3 h 3"/>
                  <a:gd name="T4" fmla="*/ 0 w 5"/>
                  <a:gd name="T5" fmla="*/ 0 h 3"/>
                  <a:gd name="T6" fmla="*/ 2 w 5"/>
                  <a:gd name="T7" fmla="*/ 0 h 3"/>
                  <a:gd name="T8" fmla="*/ 5 w 5"/>
                  <a:gd name="T9" fmla="*/ 0 h 3"/>
                </a:gdLst>
                <a:ahLst/>
                <a:cxnLst>
                  <a:cxn ang="0">
                    <a:pos x="T0" y="T1"/>
                  </a:cxn>
                  <a:cxn ang="0">
                    <a:pos x="T2" y="T3"/>
                  </a:cxn>
                  <a:cxn ang="0">
                    <a:pos x="T4" y="T5"/>
                  </a:cxn>
                  <a:cxn ang="0">
                    <a:pos x="T6" y="T7"/>
                  </a:cxn>
                  <a:cxn ang="0">
                    <a:pos x="T8" y="T9"/>
                  </a:cxn>
                </a:cxnLst>
                <a:rect l="0" t="0" r="r" b="b"/>
                <a:pathLst>
                  <a:path w="5" h="3">
                    <a:moveTo>
                      <a:pt x="5" y="0"/>
                    </a:moveTo>
                    <a:lnTo>
                      <a:pt x="2" y="3"/>
                    </a:lnTo>
                    <a:lnTo>
                      <a:pt x="0" y="0"/>
                    </a:lnTo>
                    <a:lnTo>
                      <a:pt x="2"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44"/>
              <p:cNvSpPr/>
              <p:nvPr/>
            </p:nvSpPr>
            <p:spPr bwMode="auto">
              <a:xfrm>
                <a:off x="3903" y="259"/>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45"/>
              <p:cNvSpPr/>
              <p:nvPr/>
            </p:nvSpPr>
            <p:spPr bwMode="auto">
              <a:xfrm>
                <a:off x="3908" y="259"/>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46"/>
              <p:cNvSpPr/>
              <p:nvPr/>
            </p:nvSpPr>
            <p:spPr bwMode="auto">
              <a:xfrm>
                <a:off x="3914" y="259"/>
                <a:ext cx="2" cy="3"/>
              </a:xfrm>
              <a:custGeom>
                <a:avLst/>
                <a:gdLst>
                  <a:gd name="T0" fmla="*/ 2 w 2"/>
                  <a:gd name="T1" fmla="*/ 0 h 3"/>
                  <a:gd name="T2" fmla="*/ 0 w 2"/>
                  <a:gd name="T3" fmla="*/ 3 h 3"/>
                  <a:gd name="T4" fmla="*/ 0 w 2"/>
                  <a:gd name="T5" fmla="*/ 0 h 3"/>
                  <a:gd name="T6" fmla="*/ 0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0" y="3"/>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47"/>
              <p:cNvSpPr/>
              <p:nvPr/>
            </p:nvSpPr>
            <p:spPr bwMode="auto">
              <a:xfrm>
                <a:off x="3916" y="259"/>
                <a:ext cx="6" cy="3"/>
              </a:xfrm>
              <a:custGeom>
                <a:avLst/>
                <a:gdLst>
                  <a:gd name="T0" fmla="*/ 6 w 6"/>
                  <a:gd name="T1" fmla="*/ 0 h 3"/>
                  <a:gd name="T2" fmla="*/ 3 w 6"/>
                  <a:gd name="T3" fmla="*/ 3 h 3"/>
                  <a:gd name="T4" fmla="*/ 0 w 6"/>
                  <a:gd name="T5" fmla="*/ 0 h 3"/>
                  <a:gd name="T6" fmla="*/ 3 w 6"/>
                  <a:gd name="T7" fmla="*/ 0 h 3"/>
                  <a:gd name="T8" fmla="*/ 6 w 6"/>
                  <a:gd name="T9" fmla="*/ 0 h 3"/>
                </a:gdLst>
                <a:ahLst/>
                <a:cxnLst>
                  <a:cxn ang="0">
                    <a:pos x="T0" y="T1"/>
                  </a:cxn>
                  <a:cxn ang="0">
                    <a:pos x="T2" y="T3"/>
                  </a:cxn>
                  <a:cxn ang="0">
                    <a:pos x="T4" y="T5"/>
                  </a:cxn>
                  <a:cxn ang="0">
                    <a:pos x="T6" y="T7"/>
                  </a:cxn>
                  <a:cxn ang="0">
                    <a:pos x="T8" y="T9"/>
                  </a:cxn>
                </a:cxnLst>
                <a:rect l="0" t="0" r="r" b="b"/>
                <a:pathLst>
                  <a:path w="6" h="3">
                    <a:moveTo>
                      <a:pt x="6" y="0"/>
                    </a:moveTo>
                    <a:lnTo>
                      <a:pt x="3" y="3"/>
                    </a:lnTo>
                    <a:lnTo>
                      <a:pt x="0" y="0"/>
                    </a:lnTo>
                    <a:lnTo>
                      <a:pt x="3" y="0"/>
                    </a:lnTo>
                    <a:lnTo>
                      <a:pt x="6"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 name="Freeform 48"/>
              <p:cNvSpPr/>
              <p:nvPr/>
            </p:nvSpPr>
            <p:spPr bwMode="auto">
              <a:xfrm>
                <a:off x="3922" y="259"/>
                <a:ext cx="2" cy="3"/>
              </a:xfrm>
              <a:custGeom>
                <a:avLst/>
                <a:gdLst>
                  <a:gd name="T0" fmla="*/ 2 w 2"/>
                  <a:gd name="T1" fmla="*/ 0 h 3"/>
                  <a:gd name="T2" fmla="*/ 2 w 2"/>
                  <a:gd name="T3" fmla="*/ 3 h 3"/>
                  <a:gd name="T4" fmla="*/ 0 w 2"/>
                  <a:gd name="T5" fmla="*/ 0 h 3"/>
                  <a:gd name="T6" fmla="*/ 2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3"/>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 name="Freeform 49"/>
              <p:cNvSpPr/>
              <p:nvPr/>
            </p:nvSpPr>
            <p:spPr bwMode="auto">
              <a:xfrm>
                <a:off x="3767" y="262"/>
                <a:ext cx="2" cy="2"/>
              </a:xfrm>
              <a:custGeom>
                <a:avLst/>
                <a:gdLst>
                  <a:gd name="T0" fmla="*/ 2 w 2"/>
                  <a:gd name="T1" fmla="*/ 0 h 2"/>
                  <a:gd name="T2" fmla="*/ 0 w 2"/>
                  <a:gd name="T3" fmla="*/ 2 h 2"/>
                  <a:gd name="T4" fmla="*/ 0 w 2"/>
                  <a:gd name="T5" fmla="*/ 0 h 2"/>
                  <a:gd name="T6" fmla="*/ 0 w 2"/>
                  <a:gd name="T7" fmla="*/ 0 h 2"/>
                  <a:gd name="T8" fmla="*/ 2 w 2"/>
                  <a:gd name="T9" fmla="*/ 0 h 2"/>
                </a:gdLst>
                <a:ahLst/>
                <a:cxnLst>
                  <a:cxn ang="0">
                    <a:pos x="T0" y="T1"/>
                  </a:cxn>
                  <a:cxn ang="0">
                    <a:pos x="T2" y="T3"/>
                  </a:cxn>
                  <a:cxn ang="0">
                    <a:pos x="T4" y="T5"/>
                  </a:cxn>
                  <a:cxn ang="0">
                    <a:pos x="T6" y="T7"/>
                  </a:cxn>
                  <a:cxn ang="0">
                    <a:pos x="T8" y="T9"/>
                  </a:cxn>
                </a:cxnLst>
                <a:rect l="0" t="0" r="r" b="b"/>
                <a:pathLst>
                  <a:path w="2" h="2">
                    <a:moveTo>
                      <a:pt x="2" y="0"/>
                    </a:moveTo>
                    <a:lnTo>
                      <a:pt x="0" y="2"/>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 name="Freeform 50"/>
              <p:cNvSpPr/>
              <p:nvPr/>
            </p:nvSpPr>
            <p:spPr bwMode="auto">
              <a:xfrm>
                <a:off x="3769" y="262"/>
                <a:ext cx="6" cy="2"/>
              </a:xfrm>
              <a:custGeom>
                <a:avLst/>
                <a:gdLst>
                  <a:gd name="T0" fmla="*/ 6 w 6"/>
                  <a:gd name="T1" fmla="*/ 0 h 2"/>
                  <a:gd name="T2" fmla="*/ 3 w 6"/>
                  <a:gd name="T3" fmla="*/ 2 h 2"/>
                  <a:gd name="T4" fmla="*/ 0 w 6"/>
                  <a:gd name="T5" fmla="*/ 0 h 2"/>
                  <a:gd name="T6" fmla="*/ 3 w 6"/>
                  <a:gd name="T7" fmla="*/ 0 h 2"/>
                  <a:gd name="T8" fmla="*/ 6 w 6"/>
                  <a:gd name="T9" fmla="*/ 0 h 2"/>
                </a:gdLst>
                <a:ahLst/>
                <a:cxnLst>
                  <a:cxn ang="0">
                    <a:pos x="T0" y="T1"/>
                  </a:cxn>
                  <a:cxn ang="0">
                    <a:pos x="T2" y="T3"/>
                  </a:cxn>
                  <a:cxn ang="0">
                    <a:pos x="T4" y="T5"/>
                  </a:cxn>
                  <a:cxn ang="0">
                    <a:pos x="T6" y="T7"/>
                  </a:cxn>
                  <a:cxn ang="0">
                    <a:pos x="T8" y="T9"/>
                  </a:cxn>
                </a:cxnLst>
                <a:rect l="0" t="0" r="r" b="b"/>
                <a:pathLst>
                  <a:path w="6" h="2">
                    <a:moveTo>
                      <a:pt x="6" y="0"/>
                    </a:moveTo>
                    <a:lnTo>
                      <a:pt x="3" y="2"/>
                    </a:lnTo>
                    <a:lnTo>
                      <a:pt x="0" y="0"/>
                    </a:lnTo>
                    <a:lnTo>
                      <a:pt x="3" y="0"/>
                    </a:lnTo>
                    <a:lnTo>
                      <a:pt x="6"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 name="Freeform 51"/>
              <p:cNvSpPr/>
              <p:nvPr/>
            </p:nvSpPr>
            <p:spPr bwMode="auto">
              <a:xfrm>
                <a:off x="3775" y="262"/>
                <a:ext cx="2" cy="2"/>
              </a:xfrm>
              <a:custGeom>
                <a:avLst/>
                <a:gdLst>
                  <a:gd name="T0" fmla="*/ 2 w 2"/>
                  <a:gd name="T1" fmla="*/ 0 h 2"/>
                  <a:gd name="T2" fmla="*/ 2 w 2"/>
                  <a:gd name="T3" fmla="*/ 2 h 2"/>
                  <a:gd name="T4" fmla="*/ 0 w 2"/>
                  <a:gd name="T5" fmla="*/ 0 h 2"/>
                  <a:gd name="T6" fmla="*/ 2 w 2"/>
                  <a:gd name="T7" fmla="*/ 0 h 2"/>
                  <a:gd name="T8" fmla="*/ 2 w 2"/>
                  <a:gd name="T9" fmla="*/ 0 h 2"/>
                </a:gdLst>
                <a:ahLst/>
                <a:cxnLst>
                  <a:cxn ang="0">
                    <a:pos x="T0" y="T1"/>
                  </a:cxn>
                  <a:cxn ang="0">
                    <a:pos x="T2" y="T3"/>
                  </a:cxn>
                  <a:cxn ang="0">
                    <a:pos x="T4" y="T5"/>
                  </a:cxn>
                  <a:cxn ang="0">
                    <a:pos x="T6" y="T7"/>
                  </a:cxn>
                  <a:cxn ang="0">
                    <a:pos x="T8" y="T9"/>
                  </a:cxn>
                </a:cxnLst>
                <a:rect l="0" t="0" r="r" b="b"/>
                <a:pathLst>
                  <a:path w="2" h="2">
                    <a:moveTo>
                      <a:pt x="2" y="0"/>
                    </a:moveTo>
                    <a:lnTo>
                      <a:pt x="2" y="2"/>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52"/>
              <p:cNvSpPr/>
              <p:nvPr/>
            </p:nvSpPr>
            <p:spPr bwMode="auto">
              <a:xfrm>
                <a:off x="3780" y="262"/>
                <a:ext cx="3" cy="2"/>
              </a:xfrm>
              <a:custGeom>
                <a:avLst/>
                <a:gdLst>
                  <a:gd name="T0" fmla="*/ 3 w 3"/>
                  <a:gd name="T1" fmla="*/ 0 h 2"/>
                  <a:gd name="T2" fmla="*/ 0 w 3"/>
                  <a:gd name="T3" fmla="*/ 2 h 2"/>
                  <a:gd name="T4" fmla="*/ 0 w 3"/>
                  <a:gd name="T5" fmla="*/ 0 h 2"/>
                  <a:gd name="T6" fmla="*/ 0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0" y="2"/>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53"/>
              <p:cNvSpPr/>
              <p:nvPr/>
            </p:nvSpPr>
            <p:spPr bwMode="auto">
              <a:xfrm>
                <a:off x="3785" y="262"/>
                <a:ext cx="3" cy="2"/>
              </a:xfrm>
              <a:custGeom>
                <a:avLst/>
                <a:gdLst>
                  <a:gd name="T0" fmla="*/ 3 w 3"/>
                  <a:gd name="T1" fmla="*/ 0 h 2"/>
                  <a:gd name="T2" fmla="*/ 0 w 3"/>
                  <a:gd name="T3" fmla="*/ 2 h 2"/>
                  <a:gd name="T4" fmla="*/ 0 w 3"/>
                  <a:gd name="T5" fmla="*/ 0 h 2"/>
                  <a:gd name="T6" fmla="*/ 0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0" y="2"/>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54"/>
              <p:cNvSpPr/>
              <p:nvPr/>
            </p:nvSpPr>
            <p:spPr bwMode="auto">
              <a:xfrm>
                <a:off x="3788" y="262"/>
                <a:ext cx="5" cy="2"/>
              </a:xfrm>
              <a:custGeom>
                <a:avLst/>
                <a:gdLst>
                  <a:gd name="T0" fmla="*/ 5 w 5"/>
                  <a:gd name="T1" fmla="*/ 0 h 2"/>
                  <a:gd name="T2" fmla="*/ 3 w 5"/>
                  <a:gd name="T3" fmla="*/ 2 h 2"/>
                  <a:gd name="T4" fmla="*/ 0 w 5"/>
                  <a:gd name="T5" fmla="*/ 0 h 2"/>
                  <a:gd name="T6" fmla="*/ 3 w 5"/>
                  <a:gd name="T7" fmla="*/ 0 h 2"/>
                  <a:gd name="T8" fmla="*/ 5 w 5"/>
                  <a:gd name="T9" fmla="*/ 0 h 2"/>
                </a:gdLst>
                <a:ahLst/>
                <a:cxnLst>
                  <a:cxn ang="0">
                    <a:pos x="T0" y="T1"/>
                  </a:cxn>
                  <a:cxn ang="0">
                    <a:pos x="T2" y="T3"/>
                  </a:cxn>
                  <a:cxn ang="0">
                    <a:pos x="T4" y="T5"/>
                  </a:cxn>
                  <a:cxn ang="0">
                    <a:pos x="T6" y="T7"/>
                  </a:cxn>
                  <a:cxn ang="0">
                    <a:pos x="T8" y="T9"/>
                  </a:cxn>
                </a:cxnLst>
                <a:rect l="0" t="0" r="r" b="b"/>
                <a:pathLst>
                  <a:path w="5" h="2">
                    <a:moveTo>
                      <a:pt x="5" y="0"/>
                    </a:moveTo>
                    <a:lnTo>
                      <a:pt x="3" y="2"/>
                    </a:lnTo>
                    <a:lnTo>
                      <a:pt x="0" y="0"/>
                    </a:lnTo>
                    <a:lnTo>
                      <a:pt x="3"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55"/>
              <p:cNvSpPr/>
              <p:nvPr/>
            </p:nvSpPr>
            <p:spPr bwMode="auto">
              <a:xfrm>
                <a:off x="3793" y="262"/>
                <a:ext cx="3" cy="2"/>
              </a:xfrm>
              <a:custGeom>
                <a:avLst/>
                <a:gdLst>
                  <a:gd name="T0" fmla="*/ 3 w 3"/>
                  <a:gd name="T1" fmla="*/ 0 h 2"/>
                  <a:gd name="T2" fmla="*/ 3 w 3"/>
                  <a:gd name="T3" fmla="*/ 2 h 2"/>
                  <a:gd name="T4" fmla="*/ 0 w 3"/>
                  <a:gd name="T5" fmla="*/ 0 h 2"/>
                  <a:gd name="T6" fmla="*/ 3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3" y="2"/>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 name="Freeform 56"/>
              <p:cNvSpPr/>
              <p:nvPr/>
            </p:nvSpPr>
            <p:spPr bwMode="auto">
              <a:xfrm>
                <a:off x="3799" y="262"/>
                <a:ext cx="2" cy="2"/>
              </a:xfrm>
              <a:custGeom>
                <a:avLst/>
                <a:gdLst>
                  <a:gd name="T0" fmla="*/ 2 w 2"/>
                  <a:gd name="T1" fmla="*/ 0 h 2"/>
                  <a:gd name="T2" fmla="*/ 0 w 2"/>
                  <a:gd name="T3" fmla="*/ 2 h 2"/>
                  <a:gd name="T4" fmla="*/ 0 w 2"/>
                  <a:gd name="T5" fmla="*/ 0 h 2"/>
                  <a:gd name="T6" fmla="*/ 0 w 2"/>
                  <a:gd name="T7" fmla="*/ 0 h 2"/>
                  <a:gd name="T8" fmla="*/ 2 w 2"/>
                  <a:gd name="T9" fmla="*/ 0 h 2"/>
                </a:gdLst>
                <a:ahLst/>
                <a:cxnLst>
                  <a:cxn ang="0">
                    <a:pos x="T0" y="T1"/>
                  </a:cxn>
                  <a:cxn ang="0">
                    <a:pos x="T2" y="T3"/>
                  </a:cxn>
                  <a:cxn ang="0">
                    <a:pos x="T4" y="T5"/>
                  </a:cxn>
                  <a:cxn ang="0">
                    <a:pos x="T6" y="T7"/>
                  </a:cxn>
                  <a:cxn ang="0">
                    <a:pos x="T8" y="T9"/>
                  </a:cxn>
                </a:cxnLst>
                <a:rect l="0" t="0" r="r" b="b"/>
                <a:pathLst>
                  <a:path w="2" h="2">
                    <a:moveTo>
                      <a:pt x="2" y="0"/>
                    </a:moveTo>
                    <a:lnTo>
                      <a:pt x="0" y="2"/>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 name="Freeform 57"/>
              <p:cNvSpPr/>
              <p:nvPr/>
            </p:nvSpPr>
            <p:spPr bwMode="auto">
              <a:xfrm>
                <a:off x="3804" y="262"/>
                <a:ext cx="3" cy="2"/>
              </a:xfrm>
              <a:custGeom>
                <a:avLst/>
                <a:gdLst>
                  <a:gd name="T0" fmla="*/ 3 w 3"/>
                  <a:gd name="T1" fmla="*/ 0 h 2"/>
                  <a:gd name="T2" fmla="*/ 0 w 3"/>
                  <a:gd name="T3" fmla="*/ 2 h 2"/>
                  <a:gd name="T4" fmla="*/ 0 w 3"/>
                  <a:gd name="T5" fmla="*/ 0 h 2"/>
                  <a:gd name="T6" fmla="*/ 0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0" y="2"/>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 name="Freeform 58"/>
              <p:cNvSpPr/>
              <p:nvPr/>
            </p:nvSpPr>
            <p:spPr bwMode="auto">
              <a:xfrm>
                <a:off x="3807" y="262"/>
                <a:ext cx="5" cy="2"/>
              </a:xfrm>
              <a:custGeom>
                <a:avLst/>
                <a:gdLst>
                  <a:gd name="T0" fmla="*/ 5 w 5"/>
                  <a:gd name="T1" fmla="*/ 0 h 2"/>
                  <a:gd name="T2" fmla="*/ 2 w 5"/>
                  <a:gd name="T3" fmla="*/ 2 h 2"/>
                  <a:gd name="T4" fmla="*/ 0 w 5"/>
                  <a:gd name="T5" fmla="*/ 0 h 2"/>
                  <a:gd name="T6" fmla="*/ 2 w 5"/>
                  <a:gd name="T7" fmla="*/ 0 h 2"/>
                  <a:gd name="T8" fmla="*/ 5 w 5"/>
                  <a:gd name="T9" fmla="*/ 0 h 2"/>
                </a:gdLst>
                <a:ahLst/>
                <a:cxnLst>
                  <a:cxn ang="0">
                    <a:pos x="T0" y="T1"/>
                  </a:cxn>
                  <a:cxn ang="0">
                    <a:pos x="T2" y="T3"/>
                  </a:cxn>
                  <a:cxn ang="0">
                    <a:pos x="T4" y="T5"/>
                  </a:cxn>
                  <a:cxn ang="0">
                    <a:pos x="T6" y="T7"/>
                  </a:cxn>
                  <a:cxn ang="0">
                    <a:pos x="T8" y="T9"/>
                  </a:cxn>
                </a:cxnLst>
                <a:rect l="0" t="0" r="r" b="b"/>
                <a:pathLst>
                  <a:path w="5" h="2">
                    <a:moveTo>
                      <a:pt x="5" y="0"/>
                    </a:moveTo>
                    <a:lnTo>
                      <a:pt x="2" y="2"/>
                    </a:lnTo>
                    <a:lnTo>
                      <a:pt x="0" y="0"/>
                    </a:lnTo>
                    <a:lnTo>
                      <a:pt x="2"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 name="Freeform 59"/>
              <p:cNvSpPr/>
              <p:nvPr/>
            </p:nvSpPr>
            <p:spPr bwMode="auto">
              <a:xfrm>
                <a:off x="3812" y="262"/>
                <a:ext cx="3" cy="2"/>
              </a:xfrm>
              <a:custGeom>
                <a:avLst/>
                <a:gdLst>
                  <a:gd name="T0" fmla="*/ 3 w 3"/>
                  <a:gd name="T1" fmla="*/ 0 h 2"/>
                  <a:gd name="T2" fmla="*/ 3 w 3"/>
                  <a:gd name="T3" fmla="*/ 2 h 2"/>
                  <a:gd name="T4" fmla="*/ 0 w 3"/>
                  <a:gd name="T5" fmla="*/ 0 h 2"/>
                  <a:gd name="T6" fmla="*/ 3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3" y="2"/>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 name="Freeform 60"/>
              <p:cNvSpPr/>
              <p:nvPr/>
            </p:nvSpPr>
            <p:spPr bwMode="auto">
              <a:xfrm>
                <a:off x="3817" y="262"/>
                <a:ext cx="3" cy="2"/>
              </a:xfrm>
              <a:custGeom>
                <a:avLst/>
                <a:gdLst>
                  <a:gd name="T0" fmla="*/ 3 w 3"/>
                  <a:gd name="T1" fmla="*/ 0 h 2"/>
                  <a:gd name="T2" fmla="*/ 0 w 3"/>
                  <a:gd name="T3" fmla="*/ 2 h 2"/>
                  <a:gd name="T4" fmla="*/ 0 w 3"/>
                  <a:gd name="T5" fmla="*/ 0 h 2"/>
                  <a:gd name="T6" fmla="*/ 0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0" y="2"/>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 name="Freeform 61"/>
              <p:cNvSpPr/>
              <p:nvPr/>
            </p:nvSpPr>
            <p:spPr bwMode="auto">
              <a:xfrm>
                <a:off x="3823" y="262"/>
                <a:ext cx="2" cy="2"/>
              </a:xfrm>
              <a:custGeom>
                <a:avLst/>
                <a:gdLst>
                  <a:gd name="T0" fmla="*/ 2 w 2"/>
                  <a:gd name="T1" fmla="*/ 0 h 2"/>
                  <a:gd name="T2" fmla="*/ 0 w 2"/>
                  <a:gd name="T3" fmla="*/ 2 h 2"/>
                  <a:gd name="T4" fmla="*/ 0 w 2"/>
                  <a:gd name="T5" fmla="*/ 0 h 2"/>
                  <a:gd name="T6" fmla="*/ 0 w 2"/>
                  <a:gd name="T7" fmla="*/ 0 h 2"/>
                  <a:gd name="T8" fmla="*/ 2 w 2"/>
                  <a:gd name="T9" fmla="*/ 0 h 2"/>
                </a:gdLst>
                <a:ahLst/>
                <a:cxnLst>
                  <a:cxn ang="0">
                    <a:pos x="T0" y="T1"/>
                  </a:cxn>
                  <a:cxn ang="0">
                    <a:pos x="T2" y="T3"/>
                  </a:cxn>
                  <a:cxn ang="0">
                    <a:pos x="T4" y="T5"/>
                  </a:cxn>
                  <a:cxn ang="0">
                    <a:pos x="T6" y="T7"/>
                  </a:cxn>
                  <a:cxn ang="0">
                    <a:pos x="T8" y="T9"/>
                  </a:cxn>
                </a:cxnLst>
                <a:rect l="0" t="0" r="r" b="b"/>
                <a:pathLst>
                  <a:path w="2" h="2">
                    <a:moveTo>
                      <a:pt x="2" y="0"/>
                    </a:moveTo>
                    <a:lnTo>
                      <a:pt x="0" y="2"/>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 name="Freeform 62"/>
              <p:cNvSpPr/>
              <p:nvPr/>
            </p:nvSpPr>
            <p:spPr bwMode="auto">
              <a:xfrm>
                <a:off x="3825" y="262"/>
                <a:ext cx="3" cy="2"/>
              </a:xfrm>
              <a:custGeom>
                <a:avLst/>
                <a:gdLst>
                  <a:gd name="T0" fmla="*/ 3 w 3"/>
                  <a:gd name="T1" fmla="*/ 0 h 2"/>
                  <a:gd name="T2" fmla="*/ 3 w 3"/>
                  <a:gd name="T3" fmla="*/ 2 h 2"/>
                  <a:gd name="T4" fmla="*/ 0 w 3"/>
                  <a:gd name="T5" fmla="*/ 0 h 2"/>
                  <a:gd name="T6" fmla="*/ 3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3" y="2"/>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63"/>
              <p:cNvSpPr/>
              <p:nvPr/>
            </p:nvSpPr>
            <p:spPr bwMode="auto">
              <a:xfrm>
                <a:off x="3831" y="262"/>
                <a:ext cx="2" cy="2"/>
              </a:xfrm>
              <a:custGeom>
                <a:avLst/>
                <a:gdLst>
                  <a:gd name="T0" fmla="*/ 2 w 2"/>
                  <a:gd name="T1" fmla="*/ 0 h 2"/>
                  <a:gd name="T2" fmla="*/ 2 w 2"/>
                  <a:gd name="T3" fmla="*/ 2 h 2"/>
                  <a:gd name="T4" fmla="*/ 0 w 2"/>
                  <a:gd name="T5" fmla="*/ 0 h 2"/>
                  <a:gd name="T6" fmla="*/ 2 w 2"/>
                  <a:gd name="T7" fmla="*/ 0 h 2"/>
                  <a:gd name="T8" fmla="*/ 2 w 2"/>
                  <a:gd name="T9" fmla="*/ 0 h 2"/>
                </a:gdLst>
                <a:ahLst/>
                <a:cxnLst>
                  <a:cxn ang="0">
                    <a:pos x="T0" y="T1"/>
                  </a:cxn>
                  <a:cxn ang="0">
                    <a:pos x="T2" y="T3"/>
                  </a:cxn>
                  <a:cxn ang="0">
                    <a:pos x="T4" y="T5"/>
                  </a:cxn>
                  <a:cxn ang="0">
                    <a:pos x="T6" y="T7"/>
                  </a:cxn>
                  <a:cxn ang="0">
                    <a:pos x="T8" y="T9"/>
                  </a:cxn>
                </a:cxnLst>
                <a:rect l="0" t="0" r="r" b="b"/>
                <a:pathLst>
                  <a:path w="2" h="2">
                    <a:moveTo>
                      <a:pt x="2" y="0"/>
                    </a:moveTo>
                    <a:lnTo>
                      <a:pt x="2" y="2"/>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64"/>
              <p:cNvSpPr/>
              <p:nvPr/>
            </p:nvSpPr>
            <p:spPr bwMode="auto">
              <a:xfrm>
                <a:off x="3836" y="262"/>
                <a:ext cx="3" cy="2"/>
              </a:xfrm>
              <a:custGeom>
                <a:avLst/>
                <a:gdLst>
                  <a:gd name="T0" fmla="*/ 3 w 3"/>
                  <a:gd name="T1" fmla="*/ 0 h 2"/>
                  <a:gd name="T2" fmla="*/ 0 w 3"/>
                  <a:gd name="T3" fmla="*/ 2 h 2"/>
                  <a:gd name="T4" fmla="*/ 0 w 3"/>
                  <a:gd name="T5" fmla="*/ 0 h 2"/>
                  <a:gd name="T6" fmla="*/ 0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0" y="2"/>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 name="Freeform 65"/>
              <p:cNvSpPr/>
              <p:nvPr/>
            </p:nvSpPr>
            <p:spPr bwMode="auto">
              <a:xfrm>
                <a:off x="3839" y="262"/>
                <a:ext cx="5" cy="2"/>
              </a:xfrm>
              <a:custGeom>
                <a:avLst/>
                <a:gdLst>
                  <a:gd name="T0" fmla="*/ 5 w 5"/>
                  <a:gd name="T1" fmla="*/ 0 h 2"/>
                  <a:gd name="T2" fmla="*/ 2 w 5"/>
                  <a:gd name="T3" fmla="*/ 2 h 2"/>
                  <a:gd name="T4" fmla="*/ 0 w 5"/>
                  <a:gd name="T5" fmla="*/ 0 h 2"/>
                  <a:gd name="T6" fmla="*/ 2 w 5"/>
                  <a:gd name="T7" fmla="*/ 0 h 2"/>
                  <a:gd name="T8" fmla="*/ 5 w 5"/>
                  <a:gd name="T9" fmla="*/ 0 h 2"/>
                </a:gdLst>
                <a:ahLst/>
                <a:cxnLst>
                  <a:cxn ang="0">
                    <a:pos x="T0" y="T1"/>
                  </a:cxn>
                  <a:cxn ang="0">
                    <a:pos x="T2" y="T3"/>
                  </a:cxn>
                  <a:cxn ang="0">
                    <a:pos x="T4" y="T5"/>
                  </a:cxn>
                  <a:cxn ang="0">
                    <a:pos x="T6" y="T7"/>
                  </a:cxn>
                  <a:cxn ang="0">
                    <a:pos x="T8" y="T9"/>
                  </a:cxn>
                </a:cxnLst>
                <a:rect l="0" t="0" r="r" b="b"/>
                <a:pathLst>
                  <a:path w="5" h="2">
                    <a:moveTo>
                      <a:pt x="5" y="0"/>
                    </a:moveTo>
                    <a:lnTo>
                      <a:pt x="2" y="2"/>
                    </a:lnTo>
                    <a:lnTo>
                      <a:pt x="0" y="0"/>
                    </a:lnTo>
                    <a:lnTo>
                      <a:pt x="2"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 name="Freeform 66"/>
              <p:cNvSpPr/>
              <p:nvPr/>
            </p:nvSpPr>
            <p:spPr bwMode="auto">
              <a:xfrm>
                <a:off x="3844" y="262"/>
                <a:ext cx="3" cy="2"/>
              </a:xfrm>
              <a:custGeom>
                <a:avLst/>
                <a:gdLst>
                  <a:gd name="T0" fmla="*/ 3 w 3"/>
                  <a:gd name="T1" fmla="*/ 0 h 2"/>
                  <a:gd name="T2" fmla="*/ 3 w 3"/>
                  <a:gd name="T3" fmla="*/ 2 h 2"/>
                  <a:gd name="T4" fmla="*/ 0 w 3"/>
                  <a:gd name="T5" fmla="*/ 0 h 2"/>
                  <a:gd name="T6" fmla="*/ 3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3" y="2"/>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67"/>
              <p:cNvSpPr/>
              <p:nvPr/>
            </p:nvSpPr>
            <p:spPr bwMode="auto">
              <a:xfrm>
                <a:off x="3850" y="262"/>
                <a:ext cx="2" cy="2"/>
              </a:xfrm>
              <a:custGeom>
                <a:avLst/>
                <a:gdLst>
                  <a:gd name="T0" fmla="*/ 2 w 2"/>
                  <a:gd name="T1" fmla="*/ 0 h 2"/>
                  <a:gd name="T2" fmla="*/ 2 w 2"/>
                  <a:gd name="T3" fmla="*/ 2 h 2"/>
                  <a:gd name="T4" fmla="*/ 0 w 2"/>
                  <a:gd name="T5" fmla="*/ 0 h 2"/>
                  <a:gd name="T6" fmla="*/ 2 w 2"/>
                  <a:gd name="T7" fmla="*/ 0 h 2"/>
                  <a:gd name="T8" fmla="*/ 2 w 2"/>
                  <a:gd name="T9" fmla="*/ 0 h 2"/>
                </a:gdLst>
                <a:ahLst/>
                <a:cxnLst>
                  <a:cxn ang="0">
                    <a:pos x="T0" y="T1"/>
                  </a:cxn>
                  <a:cxn ang="0">
                    <a:pos x="T2" y="T3"/>
                  </a:cxn>
                  <a:cxn ang="0">
                    <a:pos x="T4" y="T5"/>
                  </a:cxn>
                  <a:cxn ang="0">
                    <a:pos x="T6" y="T7"/>
                  </a:cxn>
                  <a:cxn ang="0">
                    <a:pos x="T8" y="T9"/>
                  </a:cxn>
                </a:cxnLst>
                <a:rect l="0" t="0" r="r" b="b"/>
                <a:pathLst>
                  <a:path w="2" h="2">
                    <a:moveTo>
                      <a:pt x="2" y="0"/>
                    </a:moveTo>
                    <a:lnTo>
                      <a:pt x="2" y="2"/>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68"/>
              <p:cNvSpPr/>
              <p:nvPr/>
            </p:nvSpPr>
            <p:spPr bwMode="auto">
              <a:xfrm>
                <a:off x="3855" y="262"/>
                <a:ext cx="3" cy="2"/>
              </a:xfrm>
              <a:custGeom>
                <a:avLst/>
                <a:gdLst>
                  <a:gd name="T0" fmla="*/ 3 w 3"/>
                  <a:gd name="T1" fmla="*/ 0 h 2"/>
                  <a:gd name="T2" fmla="*/ 0 w 3"/>
                  <a:gd name="T3" fmla="*/ 2 h 2"/>
                  <a:gd name="T4" fmla="*/ 0 w 3"/>
                  <a:gd name="T5" fmla="*/ 0 h 2"/>
                  <a:gd name="T6" fmla="*/ 0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0" y="2"/>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69"/>
              <p:cNvSpPr/>
              <p:nvPr/>
            </p:nvSpPr>
            <p:spPr bwMode="auto">
              <a:xfrm>
                <a:off x="3858" y="262"/>
                <a:ext cx="5" cy="2"/>
              </a:xfrm>
              <a:custGeom>
                <a:avLst/>
                <a:gdLst>
                  <a:gd name="T0" fmla="*/ 5 w 5"/>
                  <a:gd name="T1" fmla="*/ 0 h 2"/>
                  <a:gd name="T2" fmla="*/ 2 w 5"/>
                  <a:gd name="T3" fmla="*/ 2 h 2"/>
                  <a:gd name="T4" fmla="*/ 0 w 5"/>
                  <a:gd name="T5" fmla="*/ 0 h 2"/>
                  <a:gd name="T6" fmla="*/ 2 w 5"/>
                  <a:gd name="T7" fmla="*/ 0 h 2"/>
                  <a:gd name="T8" fmla="*/ 5 w 5"/>
                  <a:gd name="T9" fmla="*/ 0 h 2"/>
                </a:gdLst>
                <a:ahLst/>
                <a:cxnLst>
                  <a:cxn ang="0">
                    <a:pos x="T0" y="T1"/>
                  </a:cxn>
                  <a:cxn ang="0">
                    <a:pos x="T2" y="T3"/>
                  </a:cxn>
                  <a:cxn ang="0">
                    <a:pos x="T4" y="T5"/>
                  </a:cxn>
                  <a:cxn ang="0">
                    <a:pos x="T6" y="T7"/>
                  </a:cxn>
                  <a:cxn ang="0">
                    <a:pos x="T8" y="T9"/>
                  </a:cxn>
                </a:cxnLst>
                <a:rect l="0" t="0" r="r" b="b"/>
                <a:pathLst>
                  <a:path w="5" h="2">
                    <a:moveTo>
                      <a:pt x="5" y="0"/>
                    </a:moveTo>
                    <a:lnTo>
                      <a:pt x="2" y="2"/>
                    </a:lnTo>
                    <a:lnTo>
                      <a:pt x="0" y="0"/>
                    </a:lnTo>
                    <a:lnTo>
                      <a:pt x="2"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70"/>
              <p:cNvSpPr/>
              <p:nvPr/>
            </p:nvSpPr>
            <p:spPr bwMode="auto">
              <a:xfrm>
                <a:off x="3863" y="262"/>
                <a:ext cx="3" cy="2"/>
              </a:xfrm>
              <a:custGeom>
                <a:avLst/>
                <a:gdLst>
                  <a:gd name="T0" fmla="*/ 3 w 3"/>
                  <a:gd name="T1" fmla="*/ 0 h 2"/>
                  <a:gd name="T2" fmla="*/ 3 w 3"/>
                  <a:gd name="T3" fmla="*/ 2 h 2"/>
                  <a:gd name="T4" fmla="*/ 0 w 3"/>
                  <a:gd name="T5" fmla="*/ 0 h 2"/>
                  <a:gd name="T6" fmla="*/ 3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3" y="2"/>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71"/>
              <p:cNvSpPr/>
              <p:nvPr/>
            </p:nvSpPr>
            <p:spPr bwMode="auto">
              <a:xfrm>
                <a:off x="3868" y="262"/>
                <a:ext cx="3" cy="2"/>
              </a:xfrm>
              <a:custGeom>
                <a:avLst/>
                <a:gdLst>
                  <a:gd name="T0" fmla="*/ 3 w 3"/>
                  <a:gd name="T1" fmla="*/ 0 h 2"/>
                  <a:gd name="T2" fmla="*/ 3 w 3"/>
                  <a:gd name="T3" fmla="*/ 2 h 2"/>
                  <a:gd name="T4" fmla="*/ 0 w 3"/>
                  <a:gd name="T5" fmla="*/ 0 h 2"/>
                  <a:gd name="T6" fmla="*/ 3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3" y="2"/>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72"/>
              <p:cNvSpPr/>
              <p:nvPr/>
            </p:nvSpPr>
            <p:spPr bwMode="auto">
              <a:xfrm>
                <a:off x="3874" y="262"/>
                <a:ext cx="2" cy="2"/>
              </a:xfrm>
              <a:custGeom>
                <a:avLst/>
                <a:gdLst>
                  <a:gd name="T0" fmla="*/ 2 w 2"/>
                  <a:gd name="T1" fmla="*/ 0 h 2"/>
                  <a:gd name="T2" fmla="*/ 0 w 2"/>
                  <a:gd name="T3" fmla="*/ 2 h 2"/>
                  <a:gd name="T4" fmla="*/ 0 w 2"/>
                  <a:gd name="T5" fmla="*/ 0 h 2"/>
                  <a:gd name="T6" fmla="*/ 0 w 2"/>
                  <a:gd name="T7" fmla="*/ 0 h 2"/>
                  <a:gd name="T8" fmla="*/ 2 w 2"/>
                  <a:gd name="T9" fmla="*/ 0 h 2"/>
                </a:gdLst>
                <a:ahLst/>
                <a:cxnLst>
                  <a:cxn ang="0">
                    <a:pos x="T0" y="T1"/>
                  </a:cxn>
                  <a:cxn ang="0">
                    <a:pos x="T2" y="T3"/>
                  </a:cxn>
                  <a:cxn ang="0">
                    <a:pos x="T4" y="T5"/>
                  </a:cxn>
                  <a:cxn ang="0">
                    <a:pos x="T6" y="T7"/>
                  </a:cxn>
                  <a:cxn ang="0">
                    <a:pos x="T8" y="T9"/>
                  </a:cxn>
                </a:cxnLst>
                <a:rect l="0" t="0" r="r" b="b"/>
                <a:pathLst>
                  <a:path w="2" h="2">
                    <a:moveTo>
                      <a:pt x="2" y="0"/>
                    </a:moveTo>
                    <a:lnTo>
                      <a:pt x="0" y="2"/>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73"/>
              <p:cNvSpPr/>
              <p:nvPr/>
            </p:nvSpPr>
            <p:spPr bwMode="auto">
              <a:xfrm>
                <a:off x="3876" y="262"/>
                <a:ext cx="6" cy="2"/>
              </a:xfrm>
              <a:custGeom>
                <a:avLst/>
                <a:gdLst>
                  <a:gd name="T0" fmla="*/ 6 w 6"/>
                  <a:gd name="T1" fmla="*/ 0 h 2"/>
                  <a:gd name="T2" fmla="*/ 3 w 6"/>
                  <a:gd name="T3" fmla="*/ 2 h 2"/>
                  <a:gd name="T4" fmla="*/ 0 w 6"/>
                  <a:gd name="T5" fmla="*/ 0 h 2"/>
                  <a:gd name="T6" fmla="*/ 3 w 6"/>
                  <a:gd name="T7" fmla="*/ 0 h 2"/>
                  <a:gd name="T8" fmla="*/ 6 w 6"/>
                  <a:gd name="T9" fmla="*/ 0 h 2"/>
                </a:gdLst>
                <a:ahLst/>
                <a:cxnLst>
                  <a:cxn ang="0">
                    <a:pos x="T0" y="T1"/>
                  </a:cxn>
                  <a:cxn ang="0">
                    <a:pos x="T2" y="T3"/>
                  </a:cxn>
                  <a:cxn ang="0">
                    <a:pos x="T4" y="T5"/>
                  </a:cxn>
                  <a:cxn ang="0">
                    <a:pos x="T6" y="T7"/>
                  </a:cxn>
                  <a:cxn ang="0">
                    <a:pos x="T8" y="T9"/>
                  </a:cxn>
                </a:cxnLst>
                <a:rect l="0" t="0" r="r" b="b"/>
                <a:pathLst>
                  <a:path w="6" h="2">
                    <a:moveTo>
                      <a:pt x="6" y="0"/>
                    </a:moveTo>
                    <a:lnTo>
                      <a:pt x="3" y="2"/>
                    </a:lnTo>
                    <a:lnTo>
                      <a:pt x="0" y="0"/>
                    </a:lnTo>
                    <a:lnTo>
                      <a:pt x="3" y="0"/>
                    </a:lnTo>
                    <a:lnTo>
                      <a:pt x="6"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74"/>
              <p:cNvSpPr/>
              <p:nvPr/>
            </p:nvSpPr>
            <p:spPr bwMode="auto">
              <a:xfrm>
                <a:off x="3882" y="262"/>
                <a:ext cx="2" cy="2"/>
              </a:xfrm>
              <a:custGeom>
                <a:avLst/>
                <a:gdLst>
                  <a:gd name="T0" fmla="*/ 2 w 2"/>
                  <a:gd name="T1" fmla="*/ 0 h 2"/>
                  <a:gd name="T2" fmla="*/ 2 w 2"/>
                  <a:gd name="T3" fmla="*/ 2 h 2"/>
                  <a:gd name="T4" fmla="*/ 0 w 2"/>
                  <a:gd name="T5" fmla="*/ 0 h 2"/>
                  <a:gd name="T6" fmla="*/ 2 w 2"/>
                  <a:gd name="T7" fmla="*/ 0 h 2"/>
                  <a:gd name="T8" fmla="*/ 2 w 2"/>
                  <a:gd name="T9" fmla="*/ 0 h 2"/>
                </a:gdLst>
                <a:ahLst/>
                <a:cxnLst>
                  <a:cxn ang="0">
                    <a:pos x="T0" y="T1"/>
                  </a:cxn>
                  <a:cxn ang="0">
                    <a:pos x="T2" y="T3"/>
                  </a:cxn>
                  <a:cxn ang="0">
                    <a:pos x="T4" y="T5"/>
                  </a:cxn>
                  <a:cxn ang="0">
                    <a:pos x="T6" y="T7"/>
                  </a:cxn>
                  <a:cxn ang="0">
                    <a:pos x="T8" y="T9"/>
                  </a:cxn>
                </a:cxnLst>
                <a:rect l="0" t="0" r="r" b="b"/>
                <a:pathLst>
                  <a:path w="2" h="2">
                    <a:moveTo>
                      <a:pt x="2" y="0"/>
                    </a:moveTo>
                    <a:lnTo>
                      <a:pt x="2" y="2"/>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75"/>
              <p:cNvSpPr/>
              <p:nvPr/>
            </p:nvSpPr>
            <p:spPr bwMode="auto">
              <a:xfrm>
                <a:off x="3887" y="262"/>
                <a:ext cx="3" cy="2"/>
              </a:xfrm>
              <a:custGeom>
                <a:avLst/>
                <a:gdLst>
                  <a:gd name="T0" fmla="*/ 3 w 3"/>
                  <a:gd name="T1" fmla="*/ 0 h 2"/>
                  <a:gd name="T2" fmla="*/ 3 w 3"/>
                  <a:gd name="T3" fmla="*/ 2 h 2"/>
                  <a:gd name="T4" fmla="*/ 0 w 3"/>
                  <a:gd name="T5" fmla="*/ 0 h 2"/>
                  <a:gd name="T6" fmla="*/ 3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3" y="2"/>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76"/>
              <p:cNvSpPr/>
              <p:nvPr/>
            </p:nvSpPr>
            <p:spPr bwMode="auto">
              <a:xfrm>
                <a:off x="3892" y="262"/>
                <a:ext cx="3" cy="2"/>
              </a:xfrm>
              <a:custGeom>
                <a:avLst/>
                <a:gdLst>
                  <a:gd name="T0" fmla="*/ 3 w 3"/>
                  <a:gd name="T1" fmla="*/ 0 h 2"/>
                  <a:gd name="T2" fmla="*/ 0 w 3"/>
                  <a:gd name="T3" fmla="*/ 2 h 2"/>
                  <a:gd name="T4" fmla="*/ 0 w 3"/>
                  <a:gd name="T5" fmla="*/ 0 h 2"/>
                  <a:gd name="T6" fmla="*/ 0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0" y="2"/>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77"/>
              <p:cNvSpPr/>
              <p:nvPr/>
            </p:nvSpPr>
            <p:spPr bwMode="auto">
              <a:xfrm>
                <a:off x="3895" y="262"/>
                <a:ext cx="5" cy="2"/>
              </a:xfrm>
              <a:custGeom>
                <a:avLst/>
                <a:gdLst>
                  <a:gd name="T0" fmla="*/ 5 w 5"/>
                  <a:gd name="T1" fmla="*/ 0 h 2"/>
                  <a:gd name="T2" fmla="*/ 3 w 5"/>
                  <a:gd name="T3" fmla="*/ 2 h 2"/>
                  <a:gd name="T4" fmla="*/ 0 w 5"/>
                  <a:gd name="T5" fmla="*/ 0 h 2"/>
                  <a:gd name="T6" fmla="*/ 3 w 5"/>
                  <a:gd name="T7" fmla="*/ 0 h 2"/>
                  <a:gd name="T8" fmla="*/ 5 w 5"/>
                  <a:gd name="T9" fmla="*/ 0 h 2"/>
                </a:gdLst>
                <a:ahLst/>
                <a:cxnLst>
                  <a:cxn ang="0">
                    <a:pos x="T0" y="T1"/>
                  </a:cxn>
                  <a:cxn ang="0">
                    <a:pos x="T2" y="T3"/>
                  </a:cxn>
                  <a:cxn ang="0">
                    <a:pos x="T4" y="T5"/>
                  </a:cxn>
                  <a:cxn ang="0">
                    <a:pos x="T6" y="T7"/>
                  </a:cxn>
                  <a:cxn ang="0">
                    <a:pos x="T8" y="T9"/>
                  </a:cxn>
                </a:cxnLst>
                <a:rect l="0" t="0" r="r" b="b"/>
                <a:pathLst>
                  <a:path w="5" h="2">
                    <a:moveTo>
                      <a:pt x="5" y="0"/>
                    </a:moveTo>
                    <a:lnTo>
                      <a:pt x="3" y="2"/>
                    </a:lnTo>
                    <a:lnTo>
                      <a:pt x="0" y="0"/>
                    </a:lnTo>
                    <a:lnTo>
                      <a:pt x="3"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78"/>
              <p:cNvSpPr/>
              <p:nvPr/>
            </p:nvSpPr>
            <p:spPr bwMode="auto">
              <a:xfrm>
                <a:off x="3900" y="262"/>
                <a:ext cx="3" cy="2"/>
              </a:xfrm>
              <a:custGeom>
                <a:avLst/>
                <a:gdLst>
                  <a:gd name="T0" fmla="*/ 3 w 3"/>
                  <a:gd name="T1" fmla="*/ 0 h 2"/>
                  <a:gd name="T2" fmla="*/ 3 w 3"/>
                  <a:gd name="T3" fmla="*/ 2 h 2"/>
                  <a:gd name="T4" fmla="*/ 0 w 3"/>
                  <a:gd name="T5" fmla="*/ 0 h 2"/>
                  <a:gd name="T6" fmla="*/ 3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3" y="2"/>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79"/>
              <p:cNvSpPr/>
              <p:nvPr/>
            </p:nvSpPr>
            <p:spPr bwMode="auto">
              <a:xfrm>
                <a:off x="3906" y="262"/>
                <a:ext cx="2" cy="2"/>
              </a:xfrm>
              <a:custGeom>
                <a:avLst/>
                <a:gdLst>
                  <a:gd name="T0" fmla="*/ 2 w 2"/>
                  <a:gd name="T1" fmla="*/ 0 h 2"/>
                  <a:gd name="T2" fmla="*/ 2 w 2"/>
                  <a:gd name="T3" fmla="*/ 2 h 2"/>
                  <a:gd name="T4" fmla="*/ 0 w 2"/>
                  <a:gd name="T5" fmla="*/ 0 h 2"/>
                  <a:gd name="T6" fmla="*/ 2 w 2"/>
                  <a:gd name="T7" fmla="*/ 0 h 2"/>
                  <a:gd name="T8" fmla="*/ 2 w 2"/>
                  <a:gd name="T9" fmla="*/ 0 h 2"/>
                </a:gdLst>
                <a:ahLst/>
                <a:cxnLst>
                  <a:cxn ang="0">
                    <a:pos x="T0" y="T1"/>
                  </a:cxn>
                  <a:cxn ang="0">
                    <a:pos x="T2" y="T3"/>
                  </a:cxn>
                  <a:cxn ang="0">
                    <a:pos x="T4" y="T5"/>
                  </a:cxn>
                  <a:cxn ang="0">
                    <a:pos x="T6" y="T7"/>
                  </a:cxn>
                  <a:cxn ang="0">
                    <a:pos x="T8" y="T9"/>
                  </a:cxn>
                </a:cxnLst>
                <a:rect l="0" t="0" r="r" b="b"/>
                <a:pathLst>
                  <a:path w="2" h="2">
                    <a:moveTo>
                      <a:pt x="2" y="0"/>
                    </a:moveTo>
                    <a:lnTo>
                      <a:pt x="2" y="2"/>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80"/>
              <p:cNvSpPr/>
              <p:nvPr/>
            </p:nvSpPr>
            <p:spPr bwMode="auto">
              <a:xfrm>
                <a:off x="3911" y="262"/>
                <a:ext cx="3" cy="2"/>
              </a:xfrm>
              <a:custGeom>
                <a:avLst/>
                <a:gdLst>
                  <a:gd name="T0" fmla="*/ 3 w 3"/>
                  <a:gd name="T1" fmla="*/ 0 h 2"/>
                  <a:gd name="T2" fmla="*/ 0 w 3"/>
                  <a:gd name="T3" fmla="*/ 2 h 2"/>
                  <a:gd name="T4" fmla="*/ 0 w 3"/>
                  <a:gd name="T5" fmla="*/ 0 h 2"/>
                  <a:gd name="T6" fmla="*/ 0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0" y="2"/>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81"/>
              <p:cNvSpPr/>
              <p:nvPr/>
            </p:nvSpPr>
            <p:spPr bwMode="auto">
              <a:xfrm>
                <a:off x="3914" y="262"/>
                <a:ext cx="5" cy="2"/>
              </a:xfrm>
              <a:custGeom>
                <a:avLst/>
                <a:gdLst>
                  <a:gd name="T0" fmla="*/ 5 w 5"/>
                  <a:gd name="T1" fmla="*/ 0 h 2"/>
                  <a:gd name="T2" fmla="*/ 2 w 5"/>
                  <a:gd name="T3" fmla="*/ 2 h 2"/>
                  <a:gd name="T4" fmla="*/ 0 w 5"/>
                  <a:gd name="T5" fmla="*/ 0 h 2"/>
                  <a:gd name="T6" fmla="*/ 2 w 5"/>
                  <a:gd name="T7" fmla="*/ 0 h 2"/>
                  <a:gd name="T8" fmla="*/ 5 w 5"/>
                  <a:gd name="T9" fmla="*/ 0 h 2"/>
                </a:gdLst>
                <a:ahLst/>
                <a:cxnLst>
                  <a:cxn ang="0">
                    <a:pos x="T0" y="T1"/>
                  </a:cxn>
                  <a:cxn ang="0">
                    <a:pos x="T2" y="T3"/>
                  </a:cxn>
                  <a:cxn ang="0">
                    <a:pos x="T4" y="T5"/>
                  </a:cxn>
                  <a:cxn ang="0">
                    <a:pos x="T6" y="T7"/>
                  </a:cxn>
                  <a:cxn ang="0">
                    <a:pos x="T8" y="T9"/>
                  </a:cxn>
                </a:cxnLst>
                <a:rect l="0" t="0" r="r" b="b"/>
                <a:pathLst>
                  <a:path w="5" h="2">
                    <a:moveTo>
                      <a:pt x="5" y="0"/>
                    </a:moveTo>
                    <a:lnTo>
                      <a:pt x="2" y="2"/>
                    </a:lnTo>
                    <a:lnTo>
                      <a:pt x="0" y="0"/>
                    </a:lnTo>
                    <a:lnTo>
                      <a:pt x="2"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82"/>
              <p:cNvSpPr/>
              <p:nvPr/>
            </p:nvSpPr>
            <p:spPr bwMode="auto">
              <a:xfrm>
                <a:off x="3919" y="262"/>
                <a:ext cx="3" cy="2"/>
              </a:xfrm>
              <a:custGeom>
                <a:avLst/>
                <a:gdLst>
                  <a:gd name="T0" fmla="*/ 3 w 3"/>
                  <a:gd name="T1" fmla="*/ 0 h 2"/>
                  <a:gd name="T2" fmla="*/ 3 w 3"/>
                  <a:gd name="T3" fmla="*/ 2 h 2"/>
                  <a:gd name="T4" fmla="*/ 0 w 3"/>
                  <a:gd name="T5" fmla="*/ 0 h 2"/>
                  <a:gd name="T6" fmla="*/ 3 w 3"/>
                  <a:gd name="T7" fmla="*/ 0 h 2"/>
                  <a:gd name="T8" fmla="*/ 3 w 3"/>
                  <a:gd name="T9" fmla="*/ 0 h 2"/>
                </a:gdLst>
                <a:ahLst/>
                <a:cxnLst>
                  <a:cxn ang="0">
                    <a:pos x="T0" y="T1"/>
                  </a:cxn>
                  <a:cxn ang="0">
                    <a:pos x="T2" y="T3"/>
                  </a:cxn>
                  <a:cxn ang="0">
                    <a:pos x="T4" y="T5"/>
                  </a:cxn>
                  <a:cxn ang="0">
                    <a:pos x="T6" y="T7"/>
                  </a:cxn>
                  <a:cxn ang="0">
                    <a:pos x="T8" y="T9"/>
                  </a:cxn>
                </a:cxnLst>
                <a:rect l="0" t="0" r="r" b="b"/>
                <a:pathLst>
                  <a:path w="3" h="2">
                    <a:moveTo>
                      <a:pt x="3" y="0"/>
                    </a:moveTo>
                    <a:lnTo>
                      <a:pt x="3" y="2"/>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83"/>
              <p:cNvSpPr/>
              <p:nvPr/>
            </p:nvSpPr>
            <p:spPr bwMode="auto">
              <a:xfrm>
                <a:off x="3767" y="264"/>
                <a:ext cx="5" cy="3"/>
              </a:xfrm>
              <a:custGeom>
                <a:avLst/>
                <a:gdLst>
                  <a:gd name="T0" fmla="*/ 5 w 5"/>
                  <a:gd name="T1" fmla="*/ 3 h 3"/>
                  <a:gd name="T2" fmla="*/ 2 w 5"/>
                  <a:gd name="T3" fmla="*/ 3 h 3"/>
                  <a:gd name="T4" fmla="*/ 0 w 5"/>
                  <a:gd name="T5" fmla="*/ 3 h 3"/>
                  <a:gd name="T6" fmla="*/ 2 w 5"/>
                  <a:gd name="T7" fmla="*/ 0 h 3"/>
                  <a:gd name="T8" fmla="*/ 5 w 5"/>
                  <a:gd name="T9" fmla="*/ 3 h 3"/>
                </a:gdLst>
                <a:ahLst/>
                <a:cxnLst>
                  <a:cxn ang="0">
                    <a:pos x="T0" y="T1"/>
                  </a:cxn>
                  <a:cxn ang="0">
                    <a:pos x="T2" y="T3"/>
                  </a:cxn>
                  <a:cxn ang="0">
                    <a:pos x="T4" y="T5"/>
                  </a:cxn>
                  <a:cxn ang="0">
                    <a:pos x="T6" y="T7"/>
                  </a:cxn>
                  <a:cxn ang="0">
                    <a:pos x="T8" y="T9"/>
                  </a:cxn>
                </a:cxnLst>
                <a:rect l="0" t="0" r="r" b="b"/>
                <a:pathLst>
                  <a:path w="5" h="3">
                    <a:moveTo>
                      <a:pt x="5" y="3"/>
                    </a:moveTo>
                    <a:lnTo>
                      <a:pt x="2" y="3"/>
                    </a:lnTo>
                    <a:lnTo>
                      <a:pt x="0" y="3"/>
                    </a:lnTo>
                    <a:lnTo>
                      <a:pt x="2"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84"/>
              <p:cNvSpPr/>
              <p:nvPr/>
            </p:nvSpPr>
            <p:spPr bwMode="auto">
              <a:xfrm>
                <a:off x="3772" y="264"/>
                <a:ext cx="3" cy="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85"/>
              <p:cNvSpPr/>
              <p:nvPr/>
            </p:nvSpPr>
            <p:spPr bwMode="auto">
              <a:xfrm>
                <a:off x="3777" y="264"/>
                <a:ext cx="3" cy="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86"/>
              <p:cNvSpPr/>
              <p:nvPr/>
            </p:nvSpPr>
            <p:spPr bwMode="auto">
              <a:xfrm>
                <a:off x="3783" y="264"/>
                <a:ext cx="2" cy="3"/>
              </a:xfrm>
              <a:custGeom>
                <a:avLst/>
                <a:gdLst>
                  <a:gd name="T0" fmla="*/ 2 w 2"/>
                  <a:gd name="T1" fmla="*/ 3 h 3"/>
                  <a:gd name="T2" fmla="*/ 0 w 2"/>
                  <a:gd name="T3" fmla="*/ 3 h 3"/>
                  <a:gd name="T4" fmla="*/ 0 w 2"/>
                  <a:gd name="T5" fmla="*/ 3 h 3"/>
                  <a:gd name="T6" fmla="*/ 0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0" y="3"/>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87"/>
              <p:cNvSpPr/>
              <p:nvPr/>
            </p:nvSpPr>
            <p:spPr bwMode="auto">
              <a:xfrm>
                <a:off x="3785" y="264"/>
                <a:ext cx="6" cy="3"/>
              </a:xfrm>
              <a:custGeom>
                <a:avLst/>
                <a:gdLst>
                  <a:gd name="T0" fmla="*/ 6 w 6"/>
                  <a:gd name="T1" fmla="*/ 3 h 3"/>
                  <a:gd name="T2" fmla="*/ 3 w 6"/>
                  <a:gd name="T3" fmla="*/ 3 h 3"/>
                  <a:gd name="T4" fmla="*/ 0 w 6"/>
                  <a:gd name="T5" fmla="*/ 3 h 3"/>
                  <a:gd name="T6" fmla="*/ 3 w 6"/>
                  <a:gd name="T7" fmla="*/ 0 h 3"/>
                  <a:gd name="T8" fmla="*/ 6 w 6"/>
                  <a:gd name="T9" fmla="*/ 3 h 3"/>
                </a:gdLst>
                <a:ahLst/>
                <a:cxnLst>
                  <a:cxn ang="0">
                    <a:pos x="T0" y="T1"/>
                  </a:cxn>
                  <a:cxn ang="0">
                    <a:pos x="T2" y="T3"/>
                  </a:cxn>
                  <a:cxn ang="0">
                    <a:pos x="T4" y="T5"/>
                  </a:cxn>
                  <a:cxn ang="0">
                    <a:pos x="T6" y="T7"/>
                  </a:cxn>
                  <a:cxn ang="0">
                    <a:pos x="T8" y="T9"/>
                  </a:cxn>
                </a:cxnLst>
                <a:rect l="0" t="0" r="r" b="b"/>
                <a:pathLst>
                  <a:path w="6" h="3">
                    <a:moveTo>
                      <a:pt x="6" y="3"/>
                    </a:moveTo>
                    <a:lnTo>
                      <a:pt x="3" y="3"/>
                    </a:lnTo>
                    <a:lnTo>
                      <a:pt x="0" y="3"/>
                    </a:lnTo>
                    <a:lnTo>
                      <a:pt x="3" y="0"/>
                    </a:lnTo>
                    <a:lnTo>
                      <a:pt x="6"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88"/>
              <p:cNvSpPr/>
              <p:nvPr/>
            </p:nvSpPr>
            <p:spPr bwMode="auto">
              <a:xfrm>
                <a:off x="3791" y="264"/>
                <a:ext cx="2" cy="3"/>
              </a:xfrm>
              <a:custGeom>
                <a:avLst/>
                <a:gdLst>
                  <a:gd name="T0" fmla="*/ 2 w 2"/>
                  <a:gd name="T1" fmla="*/ 3 h 3"/>
                  <a:gd name="T2" fmla="*/ 2 w 2"/>
                  <a:gd name="T3" fmla="*/ 3 h 3"/>
                  <a:gd name="T4" fmla="*/ 0 w 2"/>
                  <a:gd name="T5" fmla="*/ 3 h 3"/>
                  <a:gd name="T6" fmla="*/ 2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2" y="3"/>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89"/>
              <p:cNvSpPr/>
              <p:nvPr/>
            </p:nvSpPr>
            <p:spPr bwMode="auto">
              <a:xfrm>
                <a:off x="3796" y="264"/>
                <a:ext cx="3" cy="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90"/>
              <p:cNvSpPr/>
              <p:nvPr/>
            </p:nvSpPr>
            <p:spPr bwMode="auto">
              <a:xfrm>
                <a:off x="3801" y="264"/>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91"/>
              <p:cNvSpPr/>
              <p:nvPr/>
            </p:nvSpPr>
            <p:spPr bwMode="auto">
              <a:xfrm>
                <a:off x="3804" y="264"/>
                <a:ext cx="5" cy="3"/>
              </a:xfrm>
              <a:custGeom>
                <a:avLst/>
                <a:gdLst>
                  <a:gd name="T0" fmla="*/ 5 w 5"/>
                  <a:gd name="T1" fmla="*/ 3 h 3"/>
                  <a:gd name="T2" fmla="*/ 3 w 5"/>
                  <a:gd name="T3" fmla="*/ 3 h 3"/>
                  <a:gd name="T4" fmla="*/ 0 w 5"/>
                  <a:gd name="T5" fmla="*/ 3 h 3"/>
                  <a:gd name="T6" fmla="*/ 3 w 5"/>
                  <a:gd name="T7" fmla="*/ 0 h 3"/>
                  <a:gd name="T8" fmla="*/ 5 w 5"/>
                  <a:gd name="T9" fmla="*/ 3 h 3"/>
                </a:gdLst>
                <a:ahLst/>
                <a:cxnLst>
                  <a:cxn ang="0">
                    <a:pos x="T0" y="T1"/>
                  </a:cxn>
                  <a:cxn ang="0">
                    <a:pos x="T2" y="T3"/>
                  </a:cxn>
                  <a:cxn ang="0">
                    <a:pos x="T4" y="T5"/>
                  </a:cxn>
                  <a:cxn ang="0">
                    <a:pos x="T6" y="T7"/>
                  </a:cxn>
                  <a:cxn ang="0">
                    <a:pos x="T8" y="T9"/>
                  </a:cxn>
                </a:cxnLst>
                <a:rect l="0" t="0" r="r" b="b"/>
                <a:pathLst>
                  <a:path w="5" h="3">
                    <a:moveTo>
                      <a:pt x="5" y="3"/>
                    </a:moveTo>
                    <a:lnTo>
                      <a:pt x="3" y="3"/>
                    </a:lnTo>
                    <a:lnTo>
                      <a:pt x="0" y="3"/>
                    </a:lnTo>
                    <a:lnTo>
                      <a:pt x="3"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92"/>
              <p:cNvSpPr/>
              <p:nvPr/>
            </p:nvSpPr>
            <p:spPr bwMode="auto">
              <a:xfrm>
                <a:off x="3809" y="264"/>
                <a:ext cx="3" cy="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93"/>
              <p:cNvSpPr/>
              <p:nvPr/>
            </p:nvSpPr>
            <p:spPr bwMode="auto">
              <a:xfrm>
                <a:off x="3815" y="264"/>
                <a:ext cx="2" cy="3"/>
              </a:xfrm>
              <a:custGeom>
                <a:avLst/>
                <a:gdLst>
                  <a:gd name="T0" fmla="*/ 2 w 2"/>
                  <a:gd name="T1" fmla="*/ 3 h 3"/>
                  <a:gd name="T2" fmla="*/ 2 w 2"/>
                  <a:gd name="T3" fmla="*/ 3 h 3"/>
                  <a:gd name="T4" fmla="*/ 0 w 2"/>
                  <a:gd name="T5" fmla="*/ 3 h 3"/>
                  <a:gd name="T6" fmla="*/ 2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2" y="3"/>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94"/>
              <p:cNvSpPr/>
              <p:nvPr/>
            </p:nvSpPr>
            <p:spPr bwMode="auto">
              <a:xfrm>
                <a:off x="3820" y="264"/>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95"/>
              <p:cNvSpPr/>
              <p:nvPr/>
            </p:nvSpPr>
            <p:spPr bwMode="auto">
              <a:xfrm>
                <a:off x="3823" y="264"/>
                <a:ext cx="5" cy="3"/>
              </a:xfrm>
              <a:custGeom>
                <a:avLst/>
                <a:gdLst>
                  <a:gd name="T0" fmla="*/ 5 w 5"/>
                  <a:gd name="T1" fmla="*/ 3 h 3"/>
                  <a:gd name="T2" fmla="*/ 2 w 5"/>
                  <a:gd name="T3" fmla="*/ 3 h 3"/>
                  <a:gd name="T4" fmla="*/ 0 w 5"/>
                  <a:gd name="T5" fmla="*/ 3 h 3"/>
                  <a:gd name="T6" fmla="*/ 2 w 5"/>
                  <a:gd name="T7" fmla="*/ 0 h 3"/>
                  <a:gd name="T8" fmla="*/ 5 w 5"/>
                  <a:gd name="T9" fmla="*/ 3 h 3"/>
                </a:gdLst>
                <a:ahLst/>
                <a:cxnLst>
                  <a:cxn ang="0">
                    <a:pos x="T0" y="T1"/>
                  </a:cxn>
                  <a:cxn ang="0">
                    <a:pos x="T2" y="T3"/>
                  </a:cxn>
                  <a:cxn ang="0">
                    <a:pos x="T4" y="T5"/>
                  </a:cxn>
                  <a:cxn ang="0">
                    <a:pos x="T6" y="T7"/>
                  </a:cxn>
                  <a:cxn ang="0">
                    <a:pos x="T8" y="T9"/>
                  </a:cxn>
                </a:cxnLst>
                <a:rect l="0" t="0" r="r" b="b"/>
                <a:pathLst>
                  <a:path w="5" h="3">
                    <a:moveTo>
                      <a:pt x="5" y="3"/>
                    </a:moveTo>
                    <a:lnTo>
                      <a:pt x="2" y="3"/>
                    </a:lnTo>
                    <a:lnTo>
                      <a:pt x="0" y="3"/>
                    </a:lnTo>
                    <a:lnTo>
                      <a:pt x="2"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96"/>
              <p:cNvSpPr/>
              <p:nvPr/>
            </p:nvSpPr>
            <p:spPr bwMode="auto">
              <a:xfrm>
                <a:off x="3828" y="264"/>
                <a:ext cx="3" cy="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97"/>
              <p:cNvSpPr/>
              <p:nvPr/>
            </p:nvSpPr>
            <p:spPr bwMode="auto">
              <a:xfrm>
                <a:off x="3833" y="264"/>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98"/>
              <p:cNvSpPr/>
              <p:nvPr/>
            </p:nvSpPr>
            <p:spPr bwMode="auto">
              <a:xfrm>
                <a:off x="3839" y="264"/>
                <a:ext cx="2" cy="3"/>
              </a:xfrm>
              <a:custGeom>
                <a:avLst/>
                <a:gdLst>
                  <a:gd name="T0" fmla="*/ 2 w 2"/>
                  <a:gd name="T1" fmla="*/ 3 h 3"/>
                  <a:gd name="T2" fmla="*/ 0 w 2"/>
                  <a:gd name="T3" fmla="*/ 3 h 3"/>
                  <a:gd name="T4" fmla="*/ 0 w 2"/>
                  <a:gd name="T5" fmla="*/ 3 h 3"/>
                  <a:gd name="T6" fmla="*/ 0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0" y="3"/>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99"/>
              <p:cNvSpPr/>
              <p:nvPr/>
            </p:nvSpPr>
            <p:spPr bwMode="auto">
              <a:xfrm>
                <a:off x="3841" y="264"/>
                <a:ext cx="6" cy="3"/>
              </a:xfrm>
              <a:custGeom>
                <a:avLst/>
                <a:gdLst>
                  <a:gd name="T0" fmla="*/ 6 w 6"/>
                  <a:gd name="T1" fmla="*/ 3 h 3"/>
                  <a:gd name="T2" fmla="*/ 3 w 6"/>
                  <a:gd name="T3" fmla="*/ 3 h 3"/>
                  <a:gd name="T4" fmla="*/ 0 w 6"/>
                  <a:gd name="T5" fmla="*/ 3 h 3"/>
                  <a:gd name="T6" fmla="*/ 3 w 6"/>
                  <a:gd name="T7" fmla="*/ 0 h 3"/>
                  <a:gd name="T8" fmla="*/ 6 w 6"/>
                  <a:gd name="T9" fmla="*/ 3 h 3"/>
                </a:gdLst>
                <a:ahLst/>
                <a:cxnLst>
                  <a:cxn ang="0">
                    <a:pos x="T0" y="T1"/>
                  </a:cxn>
                  <a:cxn ang="0">
                    <a:pos x="T2" y="T3"/>
                  </a:cxn>
                  <a:cxn ang="0">
                    <a:pos x="T4" y="T5"/>
                  </a:cxn>
                  <a:cxn ang="0">
                    <a:pos x="T6" y="T7"/>
                  </a:cxn>
                  <a:cxn ang="0">
                    <a:pos x="T8" y="T9"/>
                  </a:cxn>
                </a:cxnLst>
                <a:rect l="0" t="0" r="r" b="b"/>
                <a:pathLst>
                  <a:path w="6" h="3">
                    <a:moveTo>
                      <a:pt x="6" y="3"/>
                    </a:moveTo>
                    <a:lnTo>
                      <a:pt x="3" y="3"/>
                    </a:lnTo>
                    <a:lnTo>
                      <a:pt x="0" y="3"/>
                    </a:lnTo>
                    <a:lnTo>
                      <a:pt x="3" y="0"/>
                    </a:lnTo>
                    <a:lnTo>
                      <a:pt x="6"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100"/>
              <p:cNvSpPr/>
              <p:nvPr/>
            </p:nvSpPr>
            <p:spPr bwMode="auto">
              <a:xfrm>
                <a:off x="3847" y="264"/>
                <a:ext cx="3" cy="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101"/>
              <p:cNvSpPr/>
              <p:nvPr/>
            </p:nvSpPr>
            <p:spPr bwMode="auto">
              <a:xfrm>
                <a:off x="3852" y="264"/>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102"/>
              <p:cNvSpPr/>
              <p:nvPr/>
            </p:nvSpPr>
            <p:spPr bwMode="auto">
              <a:xfrm>
                <a:off x="3858" y="264"/>
                <a:ext cx="2" cy="3"/>
              </a:xfrm>
              <a:custGeom>
                <a:avLst/>
                <a:gdLst>
                  <a:gd name="T0" fmla="*/ 2 w 2"/>
                  <a:gd name="T1" fmla="*/ 3 h 3"/>
                  <a:gd name="T2" fmla="*/ 0 w 2"/>
                  <a:gd name="T3" fmla="*/ 3 h 3"/>
                  <a:gd name="T4" fmla="*/ 0 w 2"/>
                  <a:gd name="T5" fmla="*/ 3 h 3"/>
                  <a:gd name="T6" fmla="*/ 0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0" y="3"/>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103"/>
              <p:cNvSpPr/>
              <p:nvPr/>
            </p:nvSpPr>
            <p:spPr bwMode="auto">
              <a:xfrm>
                <a:off x="3860" y="264"/>
                <a:ext cx="6" cy="3"/>
              </a:xfrm>
              <a:custGeom>
                <a:avLst/>
                <a:gdLst>
                  <a:gd name="T0" fmla="*/ 6 w 6"/>
                  <a:gd name="T1" fmla="*/ 3 h 3"/>
                  <a:gd name="T2" fmla="*/ 3 w 6"/>
                  <a:gd name="T3" fmla="*/ 3 h 3"/>
                  <a:gd name="T4" fmla="*/ 0 w 6"/>
                  <a:gd name="T5" fmla="*/ 3 h 3"/>
                  <a:gd name="T6" fmla="*/ 3 w 6"/>
                  <a:gd name="T7" fmla="*/ 0 h 3"/>
                  <a:gd name="T8" fmla="*/ 6 w 6"/>
                  <a:gd name="T9" fmla="*/ 3 h 3"/>
                </a:gdLst>
                <a:ahLst/>
                <a:cxnLst>
                  <a:cxn ang="0">
                    <a:pos x="T0" y="T1"/>
                  </a:cxn>
                  <a:cxn ang="0">
                    <a:pos x="T2" y="T3"/>
                  </a:cxn>
                  <a:cxn ang="0">
                    <a:pos x="T4" y="T5"/>
                  </a:cxn>
                  <a:cxn ang="0">
                    <a:pos x="T6" y="T7"/>
                  </a:cxn>
                  <a:cxn ang="0">
                    <a:pos x="T8" y="T9"/>
                  </a:cxn>
                </a:cxnLst>
                <a:rect l="0" t="0" r="r" b="b"/>
                <a:pathLst>
                  <a:path w="6" h="3">
                    <a:moveTo>
                      <a:pt x="6" y="3"/>
                    </a:moveTo>
                    <a:lnTo>
                      <a:pt x="3" y="3"/>
                    </a:lnTo>
                    <a:lnTo>
                      <a:pt x="0" y="3"/>
                    </a:lnTo>
                    <a:lnTo>
                      <a:pt x="3" y="0"/>
                    </a:lnTo>
                    <a:lnTo>
                      <a:pt x="6"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104"/>
              <p:cNvSpPr/>
              <p:nvPr/>
            </p:nvSpPr>
            <p:spPr bwMode="auto">
              <a:xfrm>
                <a:off x="3866" y="264"/>
                <a:ext cx="2" cy="3"/>
              </a:xfrm>
              <a:custGeom>
                <a:avLst/>
                <a:gdLst>
                  <a:gd name="T0" fmla="*/ 2 w 2"/>
                  <a:gd name="T1" fmla="*/ 3 h 3"/>
                  <a:gd name="T2" fmla="*/ 2 w 2"/>
                  <a:gd name="T3" fmla="*/ 3 h 3"/>
                  <a:gd name="T4" fmla="*/ 0 w 2"/>
                  <a:gd name="T5" fmla="*/ 3 h 3"/>
                  <a:gd name="T6" fmla="*/ 2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2" y="3"/>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105"/>
              <p:cNvSpPr/>
              <p:nvPr/>
            </p:nvSpPr>
            <p:spPr bwMode="auto">
              <a:xfrm>
                <a:off x="3871" y="264"/>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106"/>
              <p:cNvSpPr/>
              <p:nvPr/>
            </p:nvSpPr>
            <p:spPr bwMode="auto">
              <a:xfrm>
                <a:off x="3876" y="264"/>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107"/>
              <p:cNvSpPr/>
              <p:nvPr/>
            </p:nvSpPr>
            <p:spPr bwMode="auto">
              <a:xfrm>
                <a:off x="3879" y="264"/>
                <a:ext cx="5" cy="3"/>
              </a:xfrm>
              <a:custGeom>
                <a:avLst/>
                <a:gdLst>
                  <a:gd name="T0" fmla="*/ 5 w 5"/>
                  <a:gd name="T1" fmla="*/ 3 h 3"/>
                  <a:gd name="T2" fmla="*/ 3 w 5"/>
                  <a:gd name="T3" fmla="*/ 3 h 3"/>
                  <a:gd name="T4" fmla="*/ 0 w 5"/>
                  <a:gd name="T5" fmla="*/ 3 h 3"/>
                  <a:gd name="T6" fmla="*/ 3 w 5"/>
                  <a:gd name="T7" fmla="*/ 0 h 3"/>
                  <a:gd name="T8" fmla="*/ 5 w 5"/>
                  <a:gd name="T9" fmla="*/ 3 h 3"/>
                </a:gdLst>
                <a:ahLst/>
                <a:cxnLst>
                  <a:cxn ang="0">
                    <a:pos x="T0" y="T1"/>
                  </a:cxn>
                  <a:cxn ang="0">
                    <a:pos x="T2" y="T3"/>
                  </a:cxn>
                  <a:cxn ang="0">
                    <a:pos x="T4" y="T5"/>
                  </a:cxn>
                  <a:cxn ang="0">
                    <a:pos x="T6" y="T7"/>
                  </a:cxn>
                  <a:cxn ang="0">
                    <a:pos x="T8" y="T9"/>
                  </a:cxn>
                </a:cxnLst>
                <a:rect l="0" t="0" r="r" b="b"/>
                <a:pathLst>
                  <a:path w="5" h="3">
                    <a:moveTo>
                      <a:pt x="5" y="3"/>
                    </a:moveTo>
                    <a:lnTo>
                      <a:pt x="3" y="3"/>
                    </a:lnTo>
                    <a:lnTo>
                      <a:pt x="0" y="3"/>
                    </a:lnTo>
                    <a:lnTo>
                      <a:pt x="3"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108"/>
              <p:cNvSpPr/>
              <p:nvPr/>
            </p:nvSpPr>
            <p:spPr bwMode="auto">
              <a:xfrm>
                <a:off x="3884" y="264"/>
                <a:ext cx="3" cy="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109"/>
              <p:cNvSpPr/>
              <p:nvPr/>
            </p:nvSpPr>
            <p:spPr bwMode="auto">
              <a:xfrm>
                <a:off x="3890" y="264"/>
                <a:ext cx="2" cy="3"/>
              </a:xfrm>
              <a:custGeom>
                <a:avLst/>
                <a:gdLst>
                  <a:gd name="T0" fmla="*/ 2 w 2"/>
                  <a:gd name="T1" fmla="*/ 3 h 3"/>
                  <a:gd name="T2" fmla="*/ 0 w 2"/>
                  <a:gd name="T3" fmla="*/ 3 h 3"/>
                  <a:gd name="T4" fmla="*/ 0 w 2"/>
                  <a:gd name="T5" fmla="*/ 3 h 3"/>
                  <a:gd name="T6" fmla="*/ 0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0" y="3"/>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110"/>
              <p:cNvSpPr/>
              <p:nvPr/>
            </p:nvSpPr>
            <p:spPr bwMode="auto">
              <a:xfrm>
                <a:off x="3895" y="264"/>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111"/>
              <p:cNvSpPr/>
              <p:nvPr/>
            </p:nvSpPr>
            <p:spPr bwMode="auto">
              <a:xfrm>
                <a:off x="3898" y="264"/>
                <a:ext cx="5" cy="3"/>
              </a:xfrm>
              <a:custGeom>
                <a:avLst/>
                <a:gdLst>
                  <a:gd name="T0" fmla="*/ 5 w 5"/>
                  <a:gd name="T1" fmla="*/ 3 h 3"/>
                  <a:gd name="T2" fmla="*/ 2 w 5"/>
                  <a:gd name="T3" fmla="*/ 3 h 3"/>
                  <a:gd name="T4" fmla="*/ 0 w 5"/>
                  <a:gd name="T5" fmla="*/ 3 h 3"/>
                  <a:gd name="T6" fmla="*/ 2 w 5"/>
                  <a:gd name="T7" fmla="*/ 0 h 3"/>
                  <a:gd name="T8" fmla="*/ 5 w 5"/>
                  <a:gd name="T9" fmla="*/ 3 h 3"/>
                </a:gdLst>
                <a:ahLst/>
                <a:cxnLst>
                  <a:cxn ang="0">
                    <a:pos x="T0" y="T1"/>
                  </a:cxn>
                  <a:cxn ang="0">
                    <a:pos x="T2" y="T3"/>
                  </a:cxn>
                  <a:cxn ang="0">
                    <a:pos x="T4" y="T5"/>
                  </a:cxn>
                  <a:cxn ang="0">
                    <a:pos x="T6" y="T7"/>
                  </a:cxn>
                  <a:cxn ang="0">
                    <a:pos x="T8" y="T9"/>
                  </a:cxn>
                </a:cxnLst>
                <a:rect l="0" t="0" r="r" b="b"/>
                <a:pathLst>
                  <a:path w="5" h="3">
                    <a:moveTo>
                      <a:pt x="5" y="3"/>
                    </a:moveTo>
                    <a:lnTo>
                      <a:pt x="2" y="3"/>
                    </a:lnTo>
                    <a:lnTo>
                      <a:pt x="0" y="3"/>
                    </a:lnTo>
                    <a:lnTo>
                      <a:pt x="2"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112"/>
              <p:cNvSpPr/>
              <p:nvPr/>
            </p:nvSpPr>
            <p:spPr bwMode="auto">
              <a:xfrm>
                <a:off x="3903" y="264"/>
                <a:ext cx="3" cy="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113"/>
              <p:cNvSpPr/>
              <p:nvPr/>
            </p:nvSpPr>
            <p:spPr bwMode="auto">
              <a:xfrm>
                <a:off x="3908" y="264"/>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114"/>
              <p:cNvSpPr/>
              <p:nvPr/>
            </p:nvSpPr>
            <p:spPr bwMode="auto">
              <a:xfrm>
                <a:off x="3914" y="264"/>
                <a:ext cx="2" cy="3"/>
              </a:xfrm>
              <a:custGeom>
                <a:avLst/>
                <a:gdLst>
                  <a:gd name="T0" fmla="*/ 2 w 2"/>
                  <a:gd name="T1" fmla="*/ 3 h 3"/>
                  <a:gd name="T2" fmla="*/ 0 w 2"/>
                  <a:gd name="T3" fmla="*/ 3 h 3"/>
                  <a:gd name="T4" fmla="*/ 0 w 2"/>
                  <a:gd name="T5" fmla="*/ 3 h 3"/>
                  <a:gd name="T6" fmla="*/ 0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0" y="3"/>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115"/>
              <p:cNvSpPr/>
              <p:nvPr/>
            </p:nvSpPr>
            <p:spPr bwMode="auto">
              <a:xfrm>
                <a:off x="3916" y="264"/>
                <a:ext cx="6" cy="3"/>
              </a:xfrm>
              <a:custGeom>
                <a:avLst/>
                <a:gdLst>
                  <a:gd name="T0" fmla="*/ 6 w 6"/>
                  <a:gd name="T1" fmla="*/ 3 h 3"/>
                  <a:gd name="T2" fmla="*/ 3 w 6"/>
                  <a:gd name="T3" fmla="*/ 3 h 3"/>
                  <a:gd name="T4" fmla="*/ 0 w 6"/>
                  <a:gd name="T5" fmla="*/ 3 h 3"/>
                  <a:gd name="T6" fmla="*/ 3 w 6"/>
                  <a:gd name="T7" fmla="*/ 0 h 3"/>
                  <a:gd name="T8" fmla="*/ 6 w 6"/>
                  <a:gd name="T9" fmla="*/ 3 h 3"/>
                </a:gdLst>
                <a:ahLst/>
                <a:cxnLst>
                  <a:cxn ang="0">
                    <a:pos x="T0" y="T1"/>
                  </a:cxn>
                  <a:cxn ang="0">
                    <a:pos x="T2" y="T3"/>
                  </a:cxn>
                  <a:cxn ang="0">
                    <a:pos x="T4" y="T5"/>
                  </a:cxn>
                  <a:cxn ang="0">
                    <a:pos x="T6" y="T7"/>
                  </a:cxn>
                  <a:cxn ang="0">
                    <a:pos x="T8" y="T9"/>
                  </a:cxn>
                </a:cxnLst>
                <a:rect l="0" t="0" r="r" b="b"/>
                <a:pathLst>
                  <a:path w="6" h="3">
                    <a:moveTo>
                      <a:pt x="6" y="3"/>
                    </a:moveTo>
                    <a:lnTo>
                      <a:pt x="3" y="3"/>
                    </a:lnTo>
                    <a:lnTo>
                      <a:pt x="0" y="3"/>
                    </a:lnTo>
                    <a:lnTo>
                      <a:pt x="3" y="0"/>
                    </a:lnTo>
                    <a:lnTo>
                      <a:pt x="6"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116"/>
              <p:cNvSpPr/>
              <p:nvPr/>
            </p:nvSpPr>
            <p:spPr bwMode="auto">
              <a:xfrm>
                <a:off x="3922" y="264"/>
                <a:ext cx="2" cy="3"/>
              </a:xfrm>
              <a:custGeom>
                <a:avLst/>
                <a:gdLst>
                  <a:gd name="T0" fmla="*/ 2 w 2"/>
                  <a:gd name="T1" fmla="*/ 3 h 3"/>
                  <a:gd name="T2" fmla="*/ 2 w 2"/>
                  <a:gd name="T3" fmla="*/ 3 h 3"/>
                  <a:gd name="T4" fmla="*/ 0 w 2"/>
                  <a:gd name="T5" fmla="*/ 3 h 3"/>
                  <a:gd name="T6" fmla="*/ 2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2" y="3"/>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117"/>
              <p:cNvSpPr/>
              <p:nvPr/>
            </p:nvSpPr>
            <p:spPr bwMode="auto">
              <a:xfrm>
                <a:off x="3767" y="267"/>
                <a:ext cx="2" cy="5"/>
              </a:xfrm>
              <a:custGeom>
                <a:avLst/>
                <a:gdLst>
                  <a:gd name="T0" fmla="*/ 2 w 2"/>
                  <a:gd name="T1" fmla="*/ 3 h 5"/>
                  <a:gd name="T2" fmla="*/ 0 w 2"/>
                  <a:gd name="T3" fmla="*/ 5 h 5"/>
                  <a:gd name="T4" fmla="*/ 0 w 2"/>
                  <a:gd name="T5" fmla="*/ 3 h 5"/>
                  <a:gd name="T6" fmla="*/ 0 w 2"/>
                  <a:gd name="T7" fmla="*/ 0 h 5"/>
                  <a:gd name="T8" fmla="*/ 2 w 2"/>
                  <a:gd name="T9" fmla="*/ 3 h 5"/>
                </a:gdLst>
                <a:ahLst/>
                <a:cxnLst>
                  <a:cxn ang="0">
                    <a:pos x="T0" y="T1"/>
                  </a:cxn>
                  <a:cxn ang="0">
                    <a:pos x="T2" y="T3"/>
                  </a:cxn>
                  <a:cxn ang="0">
                    <a:pos x="T4" y="T5"/>
                  </a:cxn>
                  <a:cxn ang="0">
                    <a:pos x="T6" y="T7"/>
                  </a:cxn>
                  <a:cxn ang="0">
                    <a:pos x="T8" y="T9"/>
                  </a:cxn>
                </a:cxnLst>
                <a:rect l="0" t="0" r="r" b="b"/>
                <a:pathLst>
                  <a:path w="2" h="5">
                    <a:moveTo>
                      <a:pt x="2" y="3"/>
                    </a:moveTo>
                    <a:lnTo>
                      <a:pt x="0" y="5"/>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118"/>
              <p:cNvSpPr/>
              <p:nvPr/>
            </p:nvSpPr>
            <p:spPr bwMode="auto">
              <a:xfrm>
                <a:off x="3769" y="267"/>
                <a:ext cx="6" cy="5"/>
              </a:xfrm>
              <a:custGeom>
                <a:avLst/>
                <a:gdLst>
                  <a:gd name="T0" fmla="*/ 6 w 6"/>
                  <a:gd name="T1" fmla="*/ 3 h 5"/>
                  <a:gd name="T2" fmla="*/ 3 w 6"/>
                  <a:gd name="T3" fmla="*/ 5 h 5"/>
                  <a:gd name="T4" fmla="*/ 0 w 6"/>
                  <a:gd name="T5" fmla="*/ 3 h 5"/>
                  <a:gd name="T6" fmla="*/ 3 w 6"/>
                  <a:gd name="T7" fmla="*/ 0 h 5"/>
                  <a:gd name="T8" fmla="*/ 6 w 6"/>
                  <a:gd name="T9" fmla="*/ 3 h 5"/>
                </a:gdLst>
                <a:ahLst/>
                <a:cxnLst>
                  <a:cxn ang="0">
                    <a:pos x="T0" y="T1"/>
                  </a:cxn>
                  <a:cxn ang="0">
                    <a:pos x="T2" y="T3"/>
                  </a:cxn>
                  <a:cxn ang="0">
                    <a:pos x="T4" y="T5"/>
                  </a:cxn>
                  <a:cxn ang="0">
                    <a:pos x="T6" y="T7"/>
                  </a:cxn>
                  <a:cxn ang="0">
                    <a:pos x="T8" y="T9"/>
                  </a:cxn>
                </a:cxnLst>
                <a:rect l="0" t="0" r="r" b="b"/>
                <a:pathLst>
                  <a:path w="6" h="5">
                    <a:moveTo>
                      <a:pt x="6" y="3"/>
                    </a:moveTo>
                    <a:lnTo>
                      <a:pt x="3" y="5"/>
                    </a:lnTo>
                    <a:lnTo>
                      <a:pt x="0" y="3"/>
                    </a:lnTo>
                    <a:lnTo>
                      <a:pt x="3" y="0"/>
                    </a:lnTo>
                    <a:lnTo>
                      <a:pt x="6"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119"/>
              <p:cNvSpPr/>
              <p:nvPr/>
            </p:nvSpPr>
            <p:spPr bwMode="auto">
              <a:xfrm>
                <a:off x="3775" y="267"/>
                <a:ext cx="2" cy="5"/>
              </a:xfrm>
              <a:custGeom>
                <a:avLst/>
                <a:gdLst>
                  <a:gd name="T0" fmla="*/ 2 w 2"/>
                  <a:gd name="T1" fmla="*/ 3 h 5"/>
                  <a:gd name="T2" fmla="*/ 2 w 2"/>
                  <a:gd name="T3" fmla="*/ 5 h 5"/>
                  <a:gd name="T4" fmla="*/ 0 w 2"/>
                  <a:gd name="T5" fmla="*/ 3 h 5"/>
                  <a:gd name="T6" fmla="*/ 2 w 2"/>
                  <a:gd name="T7" fmla="*/ 0 h 5"/>
                  <a:gd name="T8" fmla="*/ 2 w 2"/>
                  <a:gd name="T9" fmla="*/ 3 h 5"/>
                </a:gdLst>
                <a:ahLst/>
                <a:cxnLst>
                  <a:cxn ang="0">
                    <a:pos x="T0" y="T1"/>
                  </a:cxn>
                  <a:cxn ang="0">
                    <a:pos x="T2" y="T3"/>
                  </a:cxn>
                  <a:cxn ang="0">
                    <a:pos x="T4" y="T5"/>
                  </a:cxn>
                  <a:cxn ang="0">
                    <a:pos x="T6" y="T7"/>
                  </a:cxn>
                  <a:cxn ang="0">
                    <a:pos x="T8" y="T9"/>
                  </a:cxn>
                </a:cxnLst>
                <a:rect l="0" t="0" r="r" b="b"/>
                <a:pathLst>
                  <a:path w="2" h="5">
                    <a:moveTo>
                      <a:pt x="2" y="3"/>
                    </a:moveTo>
                    <a:lnTo>
                      <a:pt x="2" y="5"/>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120"/>
              <p:cNvSpPr/>
              <p:nvPr/>
            </p:nvSpPr>
            <p:spPr bwMode="auto">
              <a:xfrm>
                <a:off x="3780" y="267"/>
                <a:ext cx="3" cy="5"/>
              </a:xfrm>
              <a:custGeom>
                <a:avLst/>
                <a:gdLst>
                  <a:gd name="T0" fmla="*/ 3 w 3"/>
                  <a:gd name="T1" fmla="*/ 3 h 5"/>
                  <a:gd name="T2" fmla="*/ 0 w 3"/>
                  <a:gd name="T3" fmla="*/ 5 h 5"/>
                  <a:gd name="T4" fmla="*/ 0 w 3"/>
                  <a:gd name="T5" fmla="*/ 3 h 5"/>
                  <a:gd name="T6" fmla="*/ 0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0" y="5"/>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121"/>
              <p:cNvSpPr/>
              <p:nvPr/>
            </p:nvSpPr>
            <p:spPr bwMode="auto">
              <a:xfrm>
                <a:off x="3785" y="267"/>
                <a:ext cx="3" cy="5"/>
              </a:xfrm>
              <a:custGeom>
                <a:avLst/>
                <a:gdLst>
                  <a:gd name="T0" fmla="*/ 3 w 3"/>
                  <a:gd name="T1" fmla="*/ 3 h 5"/>
                  <a:gd name="T2" fmla="*/ 0 w 3"/>
                  <a:gd name="T3" fmla="*/ 5 h 5"/>
                  <a:gd name="T4" fmla="*/ 0 w 3"/>
                  <a:gd name="T5" fmla="*/ 3 h 5"/>
                  <a:gd name="T6" fmla="*/ 0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0" y="5"/>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122"/>
              <p:cNvSpPr/>
              <p:nvPr/>
            </p:nvSpPr>
            <p:spPr bwMode="auto">
              <a:xfrm>
                <a:off x="3788" y="267"/>
                <a:ext cx="5" cy="5"/>
              </a:xfrm>
              <a:custGeom>
                <a:avLst/>
                <a:gdLst>
                  <a:gd name="T0" fmla="*/ 5 w 5"/>
                  <a:gd name="T1" fmla="*/ 3 h 5"/>
                  <a:gd name="T2" fmla="*/ 3 w 5"/>
                  <a:gd name="T3" fmla="*/ 5 h 5"/>
                  <a:gd name="T4" fmla="*/ 0 w 5"/>
                  <a:gd name="T5" fmla="*/ 3 h 5"/>
                  <a:gd name="T6" fmla="*/ 3 w 5"/>
                  <a:gd name="T7" fmla="*/ 0 h 5"/>
                  <a:gd name="T8" fmla="*/ 5 w 5"/>
                  <a:gd name="T9" fmla="*/ 3 h 5"/>
                </a:gdLst>
                <a:ahLst/>
                <a:cxnLst>
                  <a:cxn ang="0">
                    <a:pos x="T0" y="T1"/>
                  </a:cxn>
                  <a:cxn ang="0">
                    <a:pos x="T2" y="T3"/>
                  </a:cxn>
                  <a:cxn ang="0">
                    <a:pos x="T4" y="T5"/>
                  </a:cxn>
                  <a:cxn ang="0">
                    <a:pos x="T6" y="T7"/>
                  </a:cxn>
                  <a:cxn ang="0">
                    <a:pos x="T8" y="T9"/>
                  </a:cxn>
                </a:cxnLst>
                <a:rect l="0" t="0" r="r" b="b"/>
                <a:pathLst>
                  <a:path w="5" h="5">
                    <a:moveTo>
                      <a:pt x="5" y="3"/>
                    </a:moveTo>
                    <a:lnTo>
                      <a:pt x="3" y="5"/>
                    </a:lnTo>
                    <a:lnTo>
                      <a:pt x="0" y="3"/>
                    </a:lnTo>
                    <a:lnTo>
                      <a:pt x="3"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123"/>
              <p:cNvSpPr/>
              <p:nvPr/>
            </p:nvSpPr>
            <p:spPr bwMode="auto">
              <a:xfrm>
                <a:off x="3793" y="267"/>
                <a:ext cx="3" cy="5"/>
              </a:xfrm>
              <a:custGeom>
                <a:avLst/>
                <a:gdLst>
                  <a:gd name="T0" fmla="*/ 3 w 3"/>
                  <a:gd name="T1" fmla="*/ 3 h 5"/>
                  <a:gd name="T2" fmla="*/ 3 w 3"/>
                  <a:gd name="T3" fmla="*/ 5 h 5"/>
                  <a:gd name="T4" fmla="*/ 0 w 3"/>
                  <a:gd name="T5" fmla="*/ 3 h 5"/>
                  <a:gd name="T6" fmla="*/ 3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3" y="5"/>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124"/>
              <p:cNvSpPr/>
              <p:nvPr/>
            </p:nvSpPr>
            <p:spPr bwMode="auto">
              <a:xfrm>
                <a:off x="3799" y="267"/>
                <a:ext cx="2" cy="5"/>
              </a:xfrm>
              <a:custGeom>
                <a:avLst/>
                <a:gdLst>
                  <a:gd name="T0" fmla="*/ 2 w 2"/>
                  <a:gd name="T1" fmla="*/ 3 h 5"/>
                  <a:gd name="T2" fmla="*/ 0 w 2"/>
                  <a:gd name="T3" fmla="*/ 5 h 5"/>
                  <a:gd name="T4" fmla="*/ 0 w 2"/>
                  <a:gd name="T5" fmla="*/ 3 h 5"/>
                  <a:gd name="T6" fmla="*/ 0 w 2"/>
                  <a:gd name="T7" fmla="*/ 0 h 5"/>
                  <a:gd name="T8" fmla="*/ 2 w 2"/>
                  <a:gd name="T9" fmla="*/ 3 h 5"/>
                </a:gdLst>
                <a:ahLst/>
                <a:cxnLst>
                  <a:cxn ang="0">
                    <a:pos x="T0" y="T1"/>
                  </a:cxn>
                  <a:cxn ang="0">
                    <a:pos x="T2" y="T3"/>
                  </a:cxn>
                  <a:cxn ang="0">
                    <a:pos x="T4" y="T5"/>
                  </a:cxn>
                  <a:cxn ang="0">
                    <a:pos x="T6" y="T7"/>
                  </a:cxn>
                  <a:cxn ang="0">
                    <a:pos x="T8" y="T9"/>
                  </a:cxn>
                </a:cxnLst>
                <a:rect l="0" t="0" r="r" b="b"/>
                <a:pathLst>
                  <a:path w="2" h="5">
                    <a:moveTo>
                      <a:pt x="2" y="3"/>
                    </a:moveTo>
                    <a:lnTo>
                      <a:pt x="0" y="5"/>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125"/>
              <p:cNvSpPr/>
              <p:nvPr/>
            </p:nvSpPr>
            <p:spPr bwMode="auto">
              <a:xfrm>
                <a:off x="3804" y="267"/>
                <a:ext cx="3" cy="5"/>
              </a:xfrm>
              <a:custGeom>
                <a:avLst/>
                <a:gdLst>
                  <a:gd name="T0" fmla="*/ 3 w 3"/>
                  <a:gd name="T1" fmla="*/ 3 h 5"/>
                  <a:gd name="T2" fmla="*/ 0 w 3"/>
                  <a:gd name="T3" fmla="*/ 5 h 5"/>
                  <a:gd name="T4" fmla="*/ 0 w 3"/>
                  <a:gd name="T5" fmla="*/ 3 h 5"/>
                  <a:gd name="T6" fmla="*/ 0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0" y="5"/>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126"/>
              <p:cNvSpPr/>
              <p:nvPr/>
            </p:nvSpPr>
            <p:spPr bwMode="auto">
              <a:xfrm>
                <a:off x="3807" y="267"/>
                <a:ext cx="5" cy="5"/>
              </a:xfrm>
              <a:custGeom>
                <a:avLst/>
                <a:gdLst>
                  <a:gd name="T0" fmla="*/ 5 w 5"/>
                  <a:gd name="T1" fmla="*/ 3 h 5"/>
                  <a:gd name="T2" fmla="*/ 2 w 5"/>
                  <a:gd name="T3" fmla="*/ 5 h 5"/>
                  <a:gd name="T4" fmla="*/ 0 w 5"/>
                  <a:gd name="T5" fmla="*/ 3 h 5"/>
                  <a:gd name="T6" fmla="*/ 2 w 5"/>
                  <a:gd name="T7" fmla="*/ 0 h 5"/>
                  <a:gd name="T8" fmla="*/ 5 w 5"/>
                  <a:gd name="T9" fmla="*/ 3 h 5"/>
                </a:gdLst>
                <a:ahLst/>
                <a:cxnLst>
                  <a:cxn ang="0">
                    <a:pos x="T0" y="T1"/>
                  </a:cxn>
                  <a:cxn ang="0">
                    <a:pos x="T2" y="T3"/>
                  </a:cxn>
                  <a:cxn ang="0">
                    <a:pos x="T4" y="T5"/>
                  </a:cxn>
                  <a:cxn ang="0">
                    <a:pos x="T6" y="T7"/>
                  </a:cxn>
                  <a:cxn ang="0">
                    <a:pos x="T8" y="T9"/>
                  </a:cxn>
                </a:cxnLst>
                <a:rect l="0" t="0" r="r" b="b"/>
                <a:pathLst>
                  <a:path w="5" h="5">
                    <a:moveTo>
                      <a:pt x="5" y="3"/>
                    </a:moveTo>
                    <a:lnTo>
                      <a:pt x="2" y="5"/>
                    </a:lnTo>
                    <a:lnTo>
                      <a:pt x="0" y="3"/>
                    </a:lnTo>
                    <a:lnTo>
                      <a:pt x="2"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127"/>
              <p:cNvSpPr/>
              <p:nvPr/>
            </p:nvSpPr>
            <p:spPr bwMode="auto">
              <a:xfrm>
                <a:off x="3812" y="267"/>
                <a:ext cx="3" cy="5"/>
              </a:xfrm>
              <a:custGeom>
                <a:avLst/>
                <a:gdLst>
                  <a:gd name="T0" fmla="*/ 3 w 3"/>
                  <a:gd name="T1" fmla="*/ 3 h 5"/>
                  <a:gd name="T2" fmla="*/ 3 w 3"/>
                  <a:gd name="T3" fmla="*/ 5 h 5"/>
                  <a:gd name="T4" fmla="*/ 0 w 3"/>
                  <a:gd name="T5" fmla="*/ 3 h 5"/>
                  <a:gd name="T6" fmla="*/ 3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3" y="5"/>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128"/>
              <p:cNvSpPr/>
              <p:nvPr/>
            </p:nvSpPr>
            <p:spPr bwMode="auto">
              <a:xfrm>
                <a:off x="3817" y="267"/>
                <a:ext cx="3" cy="5"/>
              </a:xfrm>
              <a:custGeom>
                <a:avLst/>
                <a:gdLst>
                  <a:gd name="T0" fmla="*/ 3 w 3"/>
                  <a:gd name="T1" fmla="*/ 3 h 5"/>
                  <a:gd name="T2" fmla="*/ 0 w 3"/>
                  <a:gd name="T3" fmla="*/ 5 h 5"/>
                  <a:gd name="T4" fmla="*/ 0 w 3"/>
                  <a:gd name="T5" fmla="*/ 3 h 5"/>
                  <a:gd name="T6" fmla="*/ 0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0" y="5"/>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129"/>
              <p:cNvSpPr/>
              <p:nvPr/>
            </p:nvSpPr>
            <p:spPr bwMode="auto">
              <a:xfrm>
                <a:off x="3823" y="267"/>
                <a:ext cx="2" cy="5"/>
              </a:xfrm>
              <a:custGeom>
                <a:avLst/>
                <a:gdLst>
                  <a:gd name="T0" fmla="*/ 2 w 2"/>
                  <a:gd name="T1" fmla="*/ 3 h 5"/>
                  <a:gd name="T2" fmla="*/ 0 w 2"/>
                  <a:gd name="T3" fmla="*/ 5 h 5"/>
                  <a:gd name="T4" fmla="*/ 0 w 2"/>
                  <a:gd name="T5" fmla="*/ 3 h 5"/>
                  <a:gd name="T6" fmla="*/ 0 w 2"/>
                  <a:gd name="T7" fmla="*/ 0 h 5"/>
                  <a:gd name="T8" fmla="*/ 2 w 2"/>
                  <a:gd name="T9" fmla="*/ 3 h 5"/>
                </a:gdLst>
                <a:ahLst/>
                <a:cxnLst>
                  <a:cxn ang="0">
                    <a:pos x="T0" y="T1"/>
                  </a:cxn>
                  <a:cxn ang="0">
                    <a:pos x="T2" y="T3"/>
                  </a:cxn>
                  <a:cxn ang="0">
                    <a:pos x="T4" y="T5"/>
                  </a:cxn>
                  <a:cxn ang="0">
                    <a:pos x="T6" y="T7"/>
                  </a:cxn>
                  <a:cxn ang="0">
                    <a:pos x="T8" y="T9"/>
                  </a:cxn>
                </a:cxnLst>
                <a:rect l="0" t="0" r="r" b="b"/>
                <a:pathLst>
                  <a:path w="2" h="5">
                    <a:moveTo>
                      <a:pt x="2" y="3"/>
                    </a:moveTo>
                    <a:lnTo>
                      <a:pt x="0" y="5"/>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130"/>
              <p:cNvSpPr/>
              <p:nvPr/>
            </p:nvSpPr>
            <p:spPr bwMode="auto">
              <a:xfrm>
                <a:off x="3825" y="267"/>
                <a:ext cx="3" cy="5"/>
              </a:xfrm>
              <a:custGeom>
                <a:avLst/>
                <a:gdLst>
                  <a:gd name="T0" fmla="*/ 3 w 3"/>
                  <a:gd name="T1" fmla="*/ 3 h 5"/>
                  <a:gd name="T2" fmla="*/ 3 w 3"/>
                  <a:gd name="T3" fmla="*/ 5 h 5"/>
                  <a:gd name="T4" fmla="*/ 0 w 3"/>
                  <a:gd name="T5" fmla="*/ 3 h 5"/>
                  <a:gd name="T6" fmla="*/ 3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3" y="5"/>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131"/>
              <p:cNvSpPr/>
              <p:nvPr/>
            </p:nvSpPr>
            <p:spPr bwMode="auto">
              <a:xfrm>
                <a:off x="3831" y="267"/>
                <a:ext cx="2" cy="5"/>
              </a:xfrm>
              <a:custGeom>
                <a:avLst/>
                <a:gdLst>
                  <a:gd name="T0" fmla="*/ 2 w 2"/>
                  <a:gd name="T1" fmla="*/ 3 h 5"/>
                  <a:gd name="T2" fmla="*/ 2 w 2"/>
                  <a:gd name="T3" fmla="*/ 5 h 5"/>
                  <a:gd name="T4" fmla="*/ 0 w 2"/>
                  <a:gd name="T5" fmla="*/ 3 h 5"/>
                  <a:gd name="T6" fmla="*/ 2 w 2"/>
                  <a:gd name="T7" fmla="*/ 0 h 5"/>
                  <a:gd name="T8" fmla="*/ 2 w 2"/>
                  <a:gd name="T9" fmla="*/ 3 h 5"/>
                </a:gdLst>
                <a:ahLst/>
                <a:cxnLst>
                  <a:cxn ang="0">
                    <a:pos x="T0" y="T1"/>
                  </a:cxn>
                  <a:cxn ang="0">
                    <a:pos x="T2" y="T3"/>
                  </a:cxn>
                  <a:cxn ang="0">
                    <a:pos x="T4" y="T5"/>
                  </a:cxn>
                  <a:cxn ang="0">
                    <a:pos x="T6" y="T7"/>
                  </a:cxn>
                  <a:cxn ang="0">
                    <a:pos x="T8" y="T9"/>
                  </a:cxn>
                </a:cxnLst>
                <a:rect l="0" t="0" r="r" b="b"/>
                <a:pathLst>
                  <a:path w="2" h="5">
                    <a:moveTo>
                      <a:pt x="2" y="3"/>
                    </a:moveTo>
                    <a:lnTo>
                      <a:pt x="2" y="5"/>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132"/>
              <p:cNvSpPr/>
              <p:nvPr/>
            </p:nvSpPr>
            <p:spPr bwMode="auto">
              <a:xfrm>
                <a:off x="3836" y="267"/>
                <a:ext cx="3" cy="5"/>
              </a:xfrm>
              <a:custGeom>
                <a:avLst/>
                <a:gdLst>
                  <a:gd name="T0" fmla="*/ 3 w 3"/>
                  <a:gd name="T1" fmla="*/ 3 h 5"/>
                  <a:gd name="T2" fmla="*/ 0 w 3"/>
                  <a:gd name="T3" fmla="*/ 5 h 5"/>
                  <a:gd name="T4" fmla="*/ 0 w 3"/>
                  <a:gd name="T5" fmla="*/ 3 h 5"/>
                  <a:gd name="T6" fmla="*/ 0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0" y="5"/>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133"/>
              <p:cNvSpPr/>
              <p:nvPr/>
            </p:nvSpPr>
            <p:spPr bwMode="auto">
              <a:xfrm>
                <a:off x="3839" y="267"/>
                <a:ext cx="5" cy="5"/>
              </a:xfrm>
              <a:custGeom>
                <a:avLst/>
                <a:gdLst>
                  <a:gd name="T0" fmla="*/ 5 w 5"/>
                  <a:gd name="T1" fmla="*/ 3 h 5"/>
                  <a:gd name="T2" fmla="*/ 2 w 5"/>
                  <a:gd name="T3" fmla="*/ 5 h 5"/>
                  <a:gd name="T4" fmla="*/ 0 w 5"/>
                  <a:gd name="T5" fmla="*/ 3 h 5"/>
                  <a:gd name="T6" fmla="*/ 2 w 5"/>
                  <a:gd name="T7" fmla="*/ 0 h 5"/>
                  <a:gd name="T8" fmla="*/ 5 w 5"/>
                  <a:gd name="T9" fmla="*/ 3 h 5"/>
                </a:gdLst>
                <a:ahLst/>
                <a:cxnLst>
                  <a:cxn ang="0">
                    <a:pos x="T0" y="T1"/>
                  </a:cxn>
                  <a:cxn ang="0">
                    <a:pos x="T2" y="T3"/>
                  </a:cxn>
                  <a:cxn ang="0">
                    <a:pos x="T4" y="T5"/>
                  </a:cxn>
                  <a:cxn ang="0">
                    <a:pos x="T6" y="T7"/>
                  </a:cxn>
                  <a:cxn ang="0">
                    <a:pos x="T8" y="T9"/>
                  </a:cxn>
                </a:cxnLst>
                <a:rect l="0" t="0" r="r" b="b"/>
                <a:pathLst>
                  <a:path w="5" h="5">
                    <a:moveTo>
                      <a:pt x="5" y="3"/>
                    </a:moveTo>
                    <a:lnTo>
                      <a:pt x="2" y="5"/>
                    </a:lnTo>
                    <a:lnTo>
                      <a:pt x="0" y="3"/>
                    </a:lnTo>
                    <a:lnTo>
                      <a:pt x="2"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134"/>
              <p:cNvSpPr/>
              <p:nvPr/>
            </p:nvSpPr>
            <p:spPr bwMode="auto">
              <a:xfrm>
                <a:off x="3844" y="267"/>
                <a:ext cx="3" cy="5"/>
              </a:xfrm>
              <a:custGeom>
                <a:avLst/>
                <a:gdLst>
                  <a:gd name="T0" fmla="*/ 3 w 3"/>
                  <a:gd name="T1" fmla="*/ 3 h 5"/>
                  <a:gd name="T2" fmla="*/ 3 w 3"/>
                  <a:gd name="T3" fmla="*/ 5 h 5"/>
                  <a:gd name="T4" fmla="*/ 0 w 3"/>
                  <a:gd name="T5" fmla="*/ 3 h 5"/>
                  <a:gd name="T6" fmla="*/ 3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3" y="5"/>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135"/>
              <p:cNvSpPr/>
              <p:nvPr/>
            </p:nvSpPr>
            <p:spPr bwMode="auto">
              <a:xfrm>
                <a:off x="3850" y="267"/>
                <a:ext cx="2" cy="5"/>
              </a:xfrm>
              <a:custGeom>
                <a:avLst/>
                <a:gdLst>
                  <a:gd name="T0" fmla="*/ 2 w 2"/>
                  <a:gd name="T1" fmla="*/ 3 h 5"/>
                  <a:gd name="T2" fmla="*/ 2 w 2"/>
                  <a:gd name="T3" fmla="*/ 5 h 5"/>
                  <a:gd name="T4" fmla="*/ 0 w 2"/>
                  <a:gd name="T5" fmla="*/ 3 h 5"/>
                  <a:gd name="T6" fmla="*/ 2 w 2"/>
                  <a:gd name="T7" fmla="*/ 0 h 5"/>
                  <a:gd name="T8" fmla="*/ 2 w 2"/>
                  <a:gd name="T9" fmla="*/ 3 h 5"/>
                </a:gdLst>
                <a:ahLst/>
                <a:cxnLst>
                  <a:cxn ang="0">
                    <a:pos x="T0" y="T1"/>
                  </a:cxn>
                  <a:cxn ang="0">
                    <a:pos x="T2" y="T3"/>
                  </a:cxn>
                  <a:cxn ang="0">
                    <a:pos x="T4" y="T5"/>
                  </a:cxn>
                  <a:cxn ang="0">
                    <a:pos x="T6" y="T7"/>
                  </a:cxn>
                  <a:cxn ang="0">
                    <a:pos x="T8" y="T9"/>
                  </a:cxn>
                </a:cxnLst>
                <a:rect l="0" t="0" r="r" b="b"/>
                <a:pathLst>
                  <a:path w="2" h="5">
                    <a:moveTo>
                      <a:pt x="2" y="3"/>
                    </a:moveTo>
                    <a:lnTo>
                      <a:pt x="2" y="5"/>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136"/>
              <p:cNvSpPr/>
              <p:nvPr/>
            </p:nvSpPr>
            <p:spPr bwMode="auto">
              <a:xfrm>
                <a:off x="3855" y="267"/>
                <a:ext cx="3" cy="5"/>
              </a:xfrm>
              <a:custGeom>
                <a:avLst/>
                <a:gdLst>
                  <a:gd name="T0" fmla="*/ 3 w 3"/>
                  <a:gd name="T1" fmla="*/ 3 h 5"/>
                  <a:gd name="T2" fmla="*/ 0 w 3"/>
                  <a:gd name="T3" fmla="*/ 5 h 5"/>
                  <a:gd name="T4" fmla="*/ 0 w 3"/>
                  <a:gd name="T5" fmla="*/ 3 h 5"/>
                  <a:gd name="T6" fmla="*/ 0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0" y="5"/>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137"/>
              <p:cNvSpPr/>
              <p:nvPr/>
            </p:nvSpPr>
            <p:spPr bwMode="auto">
              <a:xfrm>
                <a:off x="3858" y="267"/>
                <a:ext cx="5" cy="5"/>
              </a:xfrm>
              <a:custGeom>
                <a:avLst/>
                <a:gdLst>
                  <a:gd name="T0" fmla="*/ 5 w 5"/>
                  <a:gd name="T1" fmla="*/ 3 h 5"/>
                  <a:gd name="T2" fmla="*/ 2 w 5"/>
                  <a:gd name="T3" fmla="*/ 5 h 5"/>
                  <a:gd name="T4" fmla="*/ 0 w 5"/>
                  <a:gd name="T5" fmla="*/ 3 h 5"/>
                  <a:gd name="T6" fmla="*/ 2 w 5"/>
                  <a:gd name="T7" fmla="*/ 0 h 5"/>
                  <a:gd name="T8" fmla="*/ 5 w 5"/>
                  <a:gd name="T9" fmla="*/ 3 h 5"/>
                </a:gdLst>
                <a:ahLst/>
                <a:cxnLst>
                  <a:cxn ang="0">
                    <a:pos x="T0" y="T1"/>
                  </a:cxn>
                  <a:cxn ang="0">
                    <a:pos x="T2" y="T3"/>
                  </a:cxn>
                  <a:cxn ang="0">
                    <a:pos x="T4" y="T5"/>
                  </a:cxn>
                  <a:cxn ang="0">
                    <a:pos x="T6" y="T7"/>
                  </a:cxn>
                  <a:cxn ang="0">
                    <a:pos x="T8" y="T9"/>
                  </a:cxn>
                </a:cxnLst>
                <a:rect l="0" t="0" r="r" b="b"/>
                <a:pathLst>
                  <a:path w="5" h="5">
                    <a:moveTo>
                      <a:pt x="5" y="3"/>
                    </a:moveTo>
                    <a:lnTo>
                      <a:pt x="2" y="5"/>
                    </a:lnTo>
                    <a:lnTo>
                      <a:pt x="0" y="3"/>
                    </a:lnTo>
                    <a:lnTo>
                      <a:pt x="2"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138"/>
              <p:cNvSpPr/>
              <p:nvPr/>
            </p:nvSpPr>
            <p:spPr bwMode="auto">
              <a:xfrm>
                <a:off x="3863" y="267"/>
                <a:ext cx="3" cy="5"/>
              </a:xfrm>
              <a:custGeom>
                <a:avLst/>
                <a:gdLst>
                  <a:gd name="T0" fmla="*/ 3 w 3"/>
                  <a:gd name="T1" fmla="*/ 3 h 5"/>
                  <a:gd name="T2" fmla="*/ 3 w 3"/>
                  <a:gd name="T3" fmla="*/ 5 h 5"/>
                  <a:gd name="T4" fmla="*/ 0 w 3"/>
                  <a:gd name="T5" fmla="*/ 3 h 5"/>
                  <a:gd name="T6" fmla="*/ 3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3" y="5"/>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139"/>
              <p:cNvSpPr/>
              <p:nvPr/>
            </p:nvSpPr>
            <p:spPr bwMode="auto">
              <a:xfrm>
                <a:off x="3868" y="267"/>
                <a:ext cx="3" cy="5"/>
              </a:xfrm>
              <a:custGeom>
                <a:avLst/>
                <a:gdLst>
                  <a:gd name="T0" fmla="*/ 3 w 3"/>
                  <a:gd name="T1" fmla="*/ 3 h 5"/>
                  <a:gd name="T2" fmla="*/ 3 w 3"/>
                  <a:gd name="T3" fmla="*/ 5 h 5"/>
                  <a:gd name="T4" fmla="*/ 0 w 3"/>
                  <a:gd name="T5" fmla="*/ 3 h 5"/>
                  <a:gd name="T6" fmla="*/ 3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3" y="5"/>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140"/>
              <p:cNvSpPr/>
              <p:nvPr/>
            </p:nvSpPr>
            <p:spPr bwMode="auto">
              <a:xfrm>
                <a:off x="3874" y="267"/>
                <a:ext cx="2" cy="5"/>
              </a:xfrm>
              <a:custGeom>
                <a:avLst/>
                <a:gdLst>
                  <a:gd name="T0" fmla="*/ 2 w 2"/>
                  <a:gd name="T1" fmla="*/ 3 h 5"/>
                  <a:gd name="T2" fmla="*/ 0 w 2"/>
                  <a:gd name="T3" fmla="*/ 5 h 5"/>
                  <a:gd name="T4" fmla="*/ 0 w 2"/>
                  <a:gd name="T5" fmla="*/ 3 h 5"/>
                  <a:gd name="T6" fmla="*/ 0 w 2"/>
                  <a:gd name="T7" fmla="*/ 0 h 5"/>
                  <a:gd name="T8" fmla="*/ 2 w 2"/>
                  <a:gd name="T9" fmla="*/ 3 h 5"/>
                </a:gdLst>
                <a:ahLst/>
                <a:cxnLst>
                  <a:cxn ang="0">
                    <a:pos x="T0" y="T1"/>
                  </a:cxn>
                  <a:cxn ang="0">
                    <a:pos x="T2" y="T3"/>
                  </a:cxn>
                  <a:cxn ang="0">
                    <a:pos x="T4" y="T5"/>
                  </a:cxn>
                  <a:cxn ang="0">
                    <a:pos x="T6" y="T7"/>
                  </a:cxn>
                  <a:cxn ang="0">
                    <a:pos x="T8" y="T9"/>
                  </a:cxn>
                </a:cxnLst>
                <a:rect l="0" t="0" r="r" b="b"/>
                <a:pathLst>
                  <a:path w="2" h="5">
                    <a:moveTo>
                      <a:pt x="2" y="3"/>
                    </a:moveTo>
                    <a:lnTo>
                      <a:pt x="0" y="5"/>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141"/>
              <p:cNvSpPr/>
              <p:nvPr/>
            </p:nvSpPr>
            <p:spPr bwMode="auto">
              <a:xfrm>
                <a:off x="3876" y="267"/>
                <a:ext cx="6" cy="5"/>
              </a:xfrm>
              <a:custGeom>
                <a:avLst/>
                <a:gdLst>
                  <a:gd name="T0" fmla="*/ 6 w 6"/>
                  <a:gd name="T1" fmla="*/ 3 h 5"/>
                  <a:gd name="T2" fmla="*/ 3 w 6"/>
                  <a:gd name="T3" fmla="*/ 5 h 5"/>
                  <a:gd name="T4" fmla="*/ 0 w 6"/>
                  <a:gd name="T5" fmla="*/ 3 h 5"/>
                  <a:gd name="T6" fmla="*/ 3 w 6"/>
                  <a:gd name="T7" fmla="*/ 0 h 5"/>
                  <a:gd name="T8" fmla="*/ 6 w 6"/>
                  <a:gd name="T9" fmla="*/ 3 h 5"/>
                </a:gdLst>
                <a:ahLst/>
                <a:cxnLst>
                  <a:cxn ang="0">
                    <a:pos x="T0" y="T1"/>
                  </a:cxn>
                  <a:cxn ang="0">
                    <a:pos x="T2" y="T3"/>
                  </a:cxn>
                  <a:cxn ang="0">
                    <a:pos x="T4" y="T5"/>
                  </a:cxn>
                  <a:cxn ang="0">
                    <a:pos x="T6" y="T7"/>
                  </a:cxn>
                  <a:cxn ang="0">
                    <a:pos x="T8" y="T9"/>
                  </a:cxn>
                </a:cxnLst>
                <a:rect l="0" t="0" r="r" b="b"/>
                <a:pathLst>
                  <a:path w="6" h="5">
                    <a:moveTo>
                      <a:pt x="6" y="3"/>
                    </a:moveTo>
                    <a:lnTo>
                      <a:pt x="3" y="5"/>
                    </a:lnTo>
                    <a:lnTo>
                      <a:pt x="0" y="3"/>
                    </a:lnTo>
                    <a:lnTo>
                      <a:pt x="3" y="0"/>
                    </a:lnTo>
                    <a:lnTo>
                      <a:pt x="6"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142"/>
              <p:cNvSpPr/>
              <p:nvPr/>
            </p:nvSpPr>
            <p:spPr bwMode="auto">
              <a:xfrm>
                <a:off x="3882" y="267"/>
                <a:ext cx="2" cy="5"/>
              </a:xfrm>
              <a:custGeom>
                <a:avLst/>
                <a:gdLst>
                  <a:gd name="T0" fmla="*/ 2 w 2"/>
                  <a:gd name="T1" fmla="*/ 3 h 5"/>
                  <a:gd name="T2" fmla="*/ 2 w 2"/>
                  <a:gd name="T3" fmla="*/ 5 h 5"/>
                  <a:gd name="T4" fmla="*/ 0 w 2"/>
                  <a:gd name="T5" fmla="*/ 3 h 5"/>
                  <a:gd name="T6" fmla="*/ 2 w 2"/>
                  <a:gd name="T7" fmla="*/ 0 h 5"/>
                  <a:gd name="T8" fmla="*/ 2 w 2"/>
                  <a:gd name="T9" fmla="*/ 3 h 5"/>
                </a:gdLst>
                <a:ahLst/>
                <a:cxnLst>
                  <a:cxn ang="0">
                    <a:pos x="T0" y="T1"/>
                  </a:cxn>
                  <a:cxn ang="0">
                    <a:pos x="T2" y="T3"/>
                  </a:cxn>
                  <a:cxn ang="0">
                    <a:pos x="T4" y="T5"/>
                  </a:cxn>
                  <a:cxn ang="0">
                    <a:pos x="T6" y="T7"/>
                  </a:cxn>
                  <a:cxn ang="0">
                    <a:pos x="T8" y="T9"/>
                  </a:cxn>
                </a:cxnLst>
                <a:rect l="0" t="0" r="r" b="b"/>
                <a:pathLst>
                  <a:path w="2" h="5">
                    <a:moveTo>
                      <a:pt x="2" y="3"/>
                    </a:moveTo>
                    <a:lnTo>
                      <a:pt x="2" y="5"/>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143"/>
              <p:cNvSpPr/>
              <p:nvPr/>
            </p:nvSpPr>
            <p:spPr bwMode="auto">
              <a:xfrm>
                <a:off x="3887" y="267"/>
                <a:ext cx="3" cy="5"/>
              </a:xfrm>
              <a:custGeom>
                <a:avLst/>
                <a:gdLst>
                  <a:gd name="T0" fmla="*/ 3 w 3"/>
                  <a:gd name="T1" fmla="*/ 3 h 5"/>
                  <a:gd name="T2" fmla="*/ 3 w 3"/>
                  <a:gd name="T3" fmla="*/ 5 h 5"/>
                  <a:gd name="T4" fmla="*/ 0 w 3"/>
                  <a:gd name="T5" fmla="*/ 3 h 5"/>
                  <a:gd name="T6" fmla="*/ 3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3" y="5"/>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144"/>
              <p:cNvSpPr/>
              <p:nvPr/>
            </p:nvSpPr>
            <p:spPr bwMode="auto">
              <a:xfrm>
                <a:off x="3892" y="267"/>
                <a:ext cx="3" cy="5"/>
              </a:xfrm>
              <a:custGeom>
                <a:avLst/>
                <a:gdLst>
                  <a:gd name="T0" fmla="*/ 3 w 3"/>
                  <a:gd name="T1" fmla="*/ 3 h 5"/>
                  <a:gd name="T2" fmla="*/ 0 w 3"/>
                  <a:gd name="T3" fmla="*/ 5 h 5"/>
                  <a:gd name="T4" fmla="*/ 0 w 3"/>
                  <a:gd name="T5" fmla="*/ 3 h 5"/>
                  <a:gd name="T6" fmla="*/ 0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0" y="5"/>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145"/>
              <p:cNvSpPr/>
              <p:nvPr/>
            </p:nvSpPr>
            <p:spPr bwMode="auto">
              <a:xfrm>
                <a:off x="3895" y="267"/>
                <a:ext cx="5" cy="5"/>
              </a:xfrm>
              <a:custGeom>
                <a:avLst/>
                <a:gdLst>
                  <a:gd name="T0" fmla="*/ 5 w 5"/>
                  <a:gd name="T1" fmla="*/ 3 h 5"/>
                  <a:gd name="T2" fmla="*/ 3 w 5"/>
                  <a:gd name="T3" fmla="*/ 5 h 5"/>
                  <a:gd name="T4" fmla="*/ 0 w 5"/>
                  <a:gd name="T5" fmla="*/ 3 h 5"/>
                  <a:gd name="T6" fmla="*/ 3 w 5"/>
                  <a:gd name="T7" fmla="*/ 0 h 5"/>
                  <a:gd name="T8" fmla="*/ 5 w 5"/>
                  <a:gd name="T9" fmla="*/ 3 h 5"/>
                </a:gdLst>
                <a:ahLst/>
                <a:cxnLst>
                  <a:cxn ang="0">
                    <a:pos x="T0" y="T1"/>
                  </a:cxn>
                  <a:cxn ang="0">
                    <a:pos x="T2" y="T3"/>
                  </a:cxn>
                  <a:cxn ang="0">
                    <a:pos x="T4" y="T5"/>
                  </a:cxn>
                  <a:cxn ang="0">
                    <a:pos x="T6" y="T7"/>
                  </a:cxn>
                  <a:cxn ang="0">
                    <a:pos x="T8" y="T9"/>
                  </a:cxn>
                </a:cxnLst>
                <a:rect l="0" t="0" r="r" b="b"/>
                <a:pathLst>
                  <a:path w="5" h="5">
                    <a:moveTo>
                      <a:pt x="5" y="3"/>
                    </a:moveTo>
                    <a:lnTo>
                      <a:pt x="3" y="5"/>
                    </a:lnTo>
                    <a:lnTo>
                      <a:pt x="0" y="3"/>
                    </a:lnTo>
                    <a:lnTo>
                      <a:pt x="3"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146"/>
              <p:cNvSpPr/>
              <p:nvPr/>
            </p:nvSpPr>
            <p:spPr bwMode="auto">
              <a:xfrm>
                <a:off x="3900" y="267"/>
                <a:ext cx="3" cy="5"/>
              </a:xfrm>
              <a:custGeom>
                <a:avLst/>
                <a:gdLst>
                  <a:gd name="T0" fmla="*/ 3 w 3"/>
                  <a:gd name="T1" fmla="*/ 3 h 5"/>
                  <a:gd name="T2" fmla="*/ 3 w 3"/>
                  <a:gd name="T3" fmla="*/ 5 h 5"/>
                  <a:gd name="T4" fmla="*/ 0 w 3"/>
                  <a:gd name="T5" fmla="*/ 3 h 5"/>
                  <a:gd name="T6" fmla="*/ 3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3" y="5"/>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147"/>
              <p:cNvSpPr/>
              <p:nvPr/>
            </p:nvSpPr>
            <p:spPr bwMode="auto">
              <a:xfrm>
                <a:off x="3906" y="267"/>
                <a:ext cx="2" cy="5"/>
              </a:xfrm>
              <a:custGeom>
                <a:avLst/>
                <a:gdLst>
                  <a:gd name="T0" fmla="*/ 2 w 2"/>
                  <a:gd name="T1" fmla="*/ 3 h 5"/>
                  <a:gd name="T2" fmla="*/ 2 w 2"/>
                  <a:gd name="T3" fmla="*/ 5 h 5"/>
                  <a:gd name="T4" fmla="*/ 0 w 2"/>
                  <a:gd name="T5" fmla="*/ 3 h 5"/>
                  <a:gd name="T6" fmla="*/ 2 w 2"/>
                  <a:gd name="T7" fmla="*/ 0 h 5"/>
                  <a:gd name="T8" fmla="*/ 2 w 2"/>
                  <a:gd name="T9" fmla="*/ 3 h 5"/>
                </a:gdLst>
                <a:ahLst/>
                <a:cxnLst>
                  <a:cxn ang="0">
                    <a:pos x="T0" y="T1"/>
                  </a:cxn>
                  <a:cxn ang="0">
                    <a:pos x="T2" y="T3"/>
                  </a:cxn>
                  <a:cxn ang="0">
                    <a:pos x="T4" y="T5"/>
                  </a:cxn>
                  <a:cxn ang="0">
                    <a:pos x="T6" y="T7"/>
                  </a:cxn>
                  <a:cxn ang="0">
                    <a:pos x="T8" y="T9"/>
                  </a:cxn>
                </a:cxnLst>
                <a:rect l="0" t="0" r="r" b="b"/>
                <a:pathLst>
                  <a:path w="2" h="5">
                    <a:moveTo>
                      <a:pt x="2" y="3"/>
                    </a:moveTo>
                    <a:lnTo>
                      <a:pt x="2" y="5"/>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148"/>
              <p:cNvSpPr/>
              <p:nvPr/>
            </p:nvSpPr>
            <p:spPr bwMode="auto">
              <a:xfrm>
                <a:off x="3911" y="267"/>
                <a:ext cx="3" cy="5"/>
              </a:xfrm>
              <a:custGeom>
                <a:avLst/>
                <a:gdLst>
                  <a:gd name="T0" fmla="*/ 3 w 3"/>
                  <a:gd name="T1" fmla="*/ 3 h 5"/>
                  <a:gd name="T2" fmla="*/ 0 w 3"/>
                  <a:gd name="T3" fmla="*/ 5 h 5"/>
                  <a:gd name="T4" fmla="*/ 0 w 3"/>
                  <a:gd name="T5" fmla="*/ 3 h 5"/>
                  <a:gd name="T6" fmla="*/ 0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0" y="5"/>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149"/>
              <p:cNvSpPr/>
              <p:nvPr/>
            </p:nvSpPr>
            <p:spPr bwMode="auto">
              <a:xfrm>
                <a:off x="3914" y="267"/>
                <a:ext cx="5" cy="5"/>
              </a:xfrm>
              <a:custGeom>
                <a:avLst/>
                <a:gdLst>
                  <a:gd name="T0" fmla="*/ 5 w 5"/>
                  <a:gd name="T1" fmla="*/ 3 h 5"/>
                  <a:gd name="T2" fmla="*/ 2 w 5"/>
                  <a:gd name="T3" fmla="*/ 5 h 5"/>
                  <a:gd name="T4" fmla="*/ 0 w 5"/>
                  <a:gd name="T5" fmla="*/ 3 h 5"/>
                  <a:gd name="T6" fmla="*/ 2 w 5"/>
                  <a:gd name="T7" fmla="*/ 0 h 5"/>
                  <a:gd name="T8" fmla="*/ 5 w 5"/>
                  <a:gd name="T9" fmla="*/ 3 h 5"/>
                </a:gdLst>
                <a:ahLst/>
                <a:cxnLst>
                  <a:cxn ang="0">
                    <a:pos x="T0" y="T1"/>
                  </a:cxn>
                  <a:cxn ang="0">
                    <a:pos x="T2" y="T3"/>
                  </a:cxn>
                  <a:cxn ang="0">
                    <a:pos x="T4" y="T5"/>
                  </a:cxn>
                  <a:cxn ang="0">
                    <a:pos x="T6" y="T7"/>
                  </a:cxn>
                  <a:cxn ang="0">
                    <a:pos x="T8" y="T9"/>
                  </a:cxn>
                </a:cxnLst>
                <a:rect l="0" t="0" r="r" b="b"/>
                <a:pathLst>
                  <a:path w="5" h="5">
                    <a:moveTo>
                      <a:pt x="5" y="3"/>
                    </a:moveTo>
                    <a:lnTo>
                      <a:pt x="2" y="5"/>
                    </a:lnTo>
                    <a:lnTo>
                      <a:pt x="0" y="3"/>
                    </a:lnTo>
                    <a:lnTo>
                      <a:pt x="2"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150"/>
              <p:cNvSpPr/>
              <p:nvPr/>
            </p:nvSpPr>
            <p:spPr bwMode="auto">
              <a:xfrm>
                <a:off x="3919" y="267"/>
                <a:ext cx="3" cy="5"/>
              </a:xfrm>
              <a:custGeom>
                <a:avLst/>
                <a:gdLst>
                  <a:gd name="T0" fmla="*/ 3 w 3"/>
                  <a:gd name="T1" fmla="*/ 3 h 5"/>
                  <a:gd name="T2" fmla="*/ 3 w 3"/>
                  <a:gd name="T3" fmla="*/ 5 h 5"/>
                  <a:gd name="T4" fmla="*/ 0 w 3"/>
                  <a:gd name="T5" fmla="*/ 3 h 5"/>
                  <a:gd name="T6" fmla="*/ 3 w 3"/>
                  <a:gd name="T7" fmla="*/ 0 h 5"/>
                  <a:gd name="T8" fmla="*/ 3 w 3"/>
                  <a:gd name="T9" fmla="*/ 3 h 5"/>
                </a:gdLst>
                <a:ahLst/>
                <a:cxnLst>
                  <a:cxn ang="0">
                    <a:pos x="T0" y="T1"/>
                  </a:cxn>
                  <a:cxn ang="0">
                    <a:pos x="T2" y="T3"/>
                  </a:cxn>
                  <a:cxn ang="0">
                    <a:pos x="T4" y="T5"/>
                  </a:cxn>
                  <a:cxn ang="0">
                    <a:pos x="T6" y="T7"/>
                  </a:cxn>
                  <a:cxn ang="0">
                    <a:pos x="T8" y="T9"/>
                  </a:cxn>
                </a:cxnLst>
                <a:rect l="0" t="0" r="r" b="b"/>
                <a:pathLst>
                  <a:path w="3" h="5">
                    <a:moveTo>
                      <a:pt x="3" y="3"/>
                    </a:moveTo>
                    <a:lnTo>
                      <a:pt x="3" y="5"/>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151"/>
              <p:cNvSpPr/>
              <p:nvPr/>
            </p:nvSpPr>
            <p:spPr bwMode="auto">
              <a:xfrm>
                <a:off x="3767" y="272"/>
                <a:ext cx="5" cy="3"/>
              </a:xfrm>
              <a:custGeom>
                <a:avLst/>
                <a:gdLst>
                  <a:gd name="T0" fmla="*/ 5 w 5"/>
                  <a:gd name="T1" fmla="*/ 0 h 3"/>
                  <a:gd name="T2" fmla="*/ 2 w 5"/>
                  <a:gd name="T3" fmla="*/ 3 h 3"/>
                  <a:gd name="T4" fmla="*/ 0 w 5"/>
                  <a:gd name="T5" fmla="*/ 0 h 3"/>
                  <a:gd name="T6" fmla="*/ 2 w 5"/>
                  <a:gd name="T7" fmla="*/ 0 h 3"/>
                  <a:gd name="T8" fmla="*/ 5 w 5"/>
                  <a:gd name="T9" fmla="*/ 0 h 3"/>
                </a:gdLst>
                <a:ahLst/>
                <a:cxnLst>
                  <a:cxn ang="0">
                    <a:pos x="T0" y="T1"/>
                  </a:cxn>
                  <a:cxn ang="0">
                    <a:pos x="T2" y="T3"/>
                  </a:cxn>
                  <a:cxn ang="0">
                    <a:pos x="T4" y="T5"/>
                  </a:cxn>
                  <a:cxn ang="0">
                    <a:pos x="T6" y="T7"/>
                  </a:cxn>
                  <a:cxn ang="0">
                    <a:pos x="T8" y="T9"/>
                  </a:cxn>
                </a:cxnLst>
                <a:rect l="0" t="0" r="r" b="b"/>
                <a:pathLst>
                  <a:path w="5" h="3">
                    <a:moveTo>
                      <a:pt x="5" y="0"/>
                    </a:moveTo>
                    <a:lnTo>
                      <a:pt x="2" y="3"/>
                    </a:lnTo>
                    <a:lnTo>
                      <a:pt x="0" y="0"/>
                    </a:lnTo>
                    <a:lnTo>
                      <a:pt x="2"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152"/>
              <p:cNvSpPr/>
              <p:nvPr/>
            </p:nvSpPr>
            <p:spPr bwMode="auto">
              <a:xfrm>
                <a:off x="3772" y="272"/>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153"/>
              <p:cNvSpPr/>
              <p:nvPr/>
            </p:nvSpPr>
            <p:spPr bwMode="auto">
              <a:xfrm>
                <a:off x="3777" y="272"/>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3" name="Freeform 154"/>
              <p:cNvSpPr/>
              <p:nvPr/>
            </p:nvSpPr>
            <p:spPr bwMode="auto">
              <a:xfrm>
                <a:off x="3783" y="272"/>
                <a:ext cx="2" cy="3"/>
              </a:xfrm>
              <a:custGeom>
                <a:avLst/>
                <a:gdLst>
                  <a:gd name="T0" fmla="*/ 2 w 2"/>
                  <a:gd name="T1" fmla="*/ 0 h 3"/>
                  <a:gd name="T2" fmla="*/ 0 w 2"/>
                  <a:gd name="T3" fmla="*/ 3 h 3"/>
                  <a:gd name="T4" fmla="*/ 0 w 2"/>
                  <a:gd name="T5" fmla="*/ 0 h 3"/>
                  <a:gd name="T6" fmla="*/ 0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0" y="3"/>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4" name="Freeform 155"/>
              <p:cNvSpPr/>
              <p:nvPr/>
            </p:nvSpPr>
            <p:spPr bwMode="auto">
              <a:xfrm>
                <a:off x="3785" y="272"/>
                <a:ext cx="6" cy="3"/>
              </a:xfrm>
              <a:custGeom>
                <a:avLst/>
                <a:gdLst>
                  <a:gd name="T0" fmla="*/ 6 w 6"/>
                  <a:gd name="T1" fmla="*/ 0 h 3"/>
                  <a:gd name="T2" fmla="*/ 3 w 6"/>
                  <a:gd name="T3" fmla="*/ 3 h 3"/>
                  <a:gd name="T4" fmla="*/ 0 w 6"/>
                  <a:gd name="T5" fmla="*/ 0 h 3"/>
                  <a:gd name="T6" fmla="*/ 3 w 6"/>
                  <a:gd name="T7" fmla="*/ 0 h 3"/>
                  <a:gd name="T8" fmla="*/ 6 w 6"/>
                  <a:gd name="T9" fmla="*/ 0 h 3"/>
                </a:gdLst>
                <a:ahLst/>
                <a:cxnLst>
                  <a:cxn ang="0">
                    <a:pos x="T0" y="T1"/>
                  </a:cxn>
                  <a:cxn ang="0">
                    <a:pos x="T2" y="T3"/>
                  </a:cxn>
                  <a:cxn ang="0">
                    <a:pos x="T4" y="T5"/>
                  </a:cxn>
                  <a:cxn ang="0">
                    <a:pos x="T6" y="T7"/>
                  </a:cxn>
                  <a:cxn ang="0">
                    <a:pos x="T8" y="T9"/>
                  </a:cxn>
                </a:cxnLst>
                <a:rect l="0" t="0" r="r" b="b"/>
                <a:pathLst>
                  <a:path w="6" h="3">
                    <a:moveTo>
                      <a:pt x="6" y="0"/>
                    </a:moveTo>
                    <a:lnTo>
                      <a:pt x="3" y="3"/>
                    </a:lnTo>
                    <a:lnTo>
                      <a:pt x="0" y="0"/>
                    </a:lnTo>
                    <a:lnTo>
                      <a:pt x="3" y="0"/>
                    </a:lnTo>
                    <a:lnTo>
                      <a:pt x="6"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5" name="Freeform 156"/>
              <p:cNvSpPr/>
              <p:nvPr/>
            </p:nvSpPr>
            <p:spPr bwMode="auto">
              <a:xfrm>
                <a:off x="3791" y="272"/>
                <a:ext cx="2" cy="3"/>
              </a:xfrm>
              <a:custGeom>
                <a:avLst/>
                <a:gdLst>
                  <a:gd name="T0" fmla="*/ 2 w 2"/>
                  <a:gd name="T1" fmla="*/ 0 h 3"/>
                  <a:gd name="T2" fmla="*/ 2 w 2"/>
                  <a:gd name="T3" fmla="*/ 3 h 3"/>
                  <a:gd name="T4" fmla="*/ 0 w 2"/>
                  <a:gd name="T5" fmla="*/ 0 h 3"/>
                  <a:gd name="T6" fmla="*/ 2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3"/>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6" name="Freeform 157"/>
              <p:cNvSpPr/>
              <p:nvPr/>
            </p:nvSpPr>
            <p:spPr bwMode="auto">
              <a:xfrm>
                <a:off x="3796" y="272"/>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7" name="Freeform 158"/>
              <p:cNvSpPr/>
              <p:nvPr/>
            </p:nvSpPr>
            <p:spPr bwMode="auto">
              <a:xfrm>
                <a:off x="3801" y="272"/>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8" name="Freeform 159"/>
              <p:cNvSpPr/>
              <p:nvPr/>
            </p:nvSpPr>
            <p:spPr bwMode="auto">
              <a:xfrm>
                <a:off x="3804" y="272"/>
                <a:ext cx="5" cy="3"/>
              </a:xfrm>
              <a:custGeom>
                <a:avLst/>
                <a:gdLst>
                  <a:gd name="T0" fmla="*/ 5 w 5"/>
                  <a:gd name="T1" fmla="*/ 0 h 3"/>
                  <a:gd name="T2" fmla="*/ 3 w 5"/>
                  <a:gd name="T3" fmla="*/ 3 h 3"/>
                  <a:gd name="T4" fmla="*/ 0 w 5"/>
                  <a:gd name="T5" fmla="*/ 0 h 3"/>
                  <a:gd name="T6" fmla="*/ 3 w 5"/>
                  <a:gd name="T7" fmla="*/ 0 h 3"/>
                  <a:gd name="T8" fmla="*/ 5 w 5"/>
                  <a:gd name="T9" fmla="*/ 0 h 3"/>
                </a:gdLst>
                <a:ahLst/>
                <a:cxnLst>
                  <a:cxn ang="0">
                    <a:pos x="T0" y="T1"/>
                  </a:cxn>
                  <a:cxn ang="0">
                    <a:pos x="T2" y="T3"/>
                  </a:cxn>
                  <a:cxn ang="0">
                    <a:pos x="T4" y="T5"/>
                  </a:cxn>
                  <a:cxn ang="0">
                    <a:pos x="T6" y="T7"/>
                  </a:cxn>
                  <a:cxn ang="0">
                    <a:pos x="T8" y="T9"/>
                  </a:cxn>
                </a:cxnLst>
                <a:rect l="0" t="0" r="r" b="b"/>
                <a:pathLst>
                  <a:path w="5" h="3">
                    <a:moveTo>
                      <a:pt x="5" y="0"/>
                    </a:moveTo>
                    <a:lnTo>
                      <a:pt x="3" y="3"/>
                    </a:lnTo>
                    <a:lnTo>
                      <a:pt x="0" y="0"/>
                    </a:lnTo>
                    <a:lnTo>
                      <a:pt x="3"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9" name="Freeform 160"/>
              <p:cNvSpPr/>
              <p:nvPr/>
            </p:nvSpPr>
            <p:spPr bwMode="auto">
              <a:xfrm>
                <a:off x="3809" y="272"/>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0" name="Freeform 161"/>
              <p:cNvSpPr/>
              <p:nvPr/>
            </p:nvSpPr>
            <p:spPr bwMode="auto">
              <a:xfrm>
                <a:off x="3815" y="272"/>
                <a:ext cx="2" cy="3"/>
              </a:xfrm>
              <a:custGeom>
                <a:avLst/>
                <a:gdLst>
                  <a:gd name="T0" fmla="*/ 2 w 2"/>
                  <a:gd name="T1" fmla="*/ 0 h 3"/>
                  <a:gd name="T2" fmla="*/ 2 w 2"/>
                  <a:gd name="T3" fmla="*/ 3 h 3"/>
                  <a:gd name="T4" fmla="*/ 0 w 2"/>
                  <a:gd name="T5" fmla="*/ 0 h 3"/>
                  <a:gd name="T6" fmla="*/ 2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3"/>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1" name="Freeform 162"/>
              <p:cNvSpPr/>
              <p:nvPr/>
            </p:nvSpPr>
            <p:spPr bwMode="auto">
              <a:xfrm>
                <a:off x="3820" y="272"/>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2" name="Freeform 163"/>
              <p:cNvSpPr/>
              <p:nvPr/>
            </p:nvSpPr>
            <p:spPr bwMode="auto">
              <a:xfrm>
                <a:off x="3823" y="272"/>
                <a:ext cx="5" cy="3"/>
              </a:xfrm>
              <a:custGeom>
                <a:avLst/>
                <a:gdLst>
                  <a:gd name="T0" fmla="*/ 5 w 5"/>
                  <a:gd name="T1" fmla="*/ 0 h 3"/>
                  <a:gd name="T2" fmla="*/ 2 w 5"/>
                  <a:gd name="T3" fmla="*/ 3 h 3"/>
                  <a:gd name="T4" fmla="*/ 0 w 5"/>
                  <a:gd name="T5" fmla="*/ 0 h 3"/>
                  <a:gd name="T6" fmla="*/ 2 w 5"/>
                  <a:gd name="T7" fmla="*/ 0 h 3"/>
                  <a:gd name="T8" fmla="*/ 5 w 5"/>
                  <a:gd name="T9" fmla="*/ 0 h 3"/>
                </a:gdLst>
                <a:ahLst/>
                <a:cxnLst>
                  <a:cxn ang="0">
                    <a:pos x="T0" y="T1"/>
                  </a:cxn>
                  <a:cxn ang="0">
                    <a:pos x="T2" y="T3"/>
                  </a:cxn>
                  <a:cxn ang="0">
                    <a:pos x="T4" y="T5"/>
                  </a:cxn>
                  <a:cxn ang="0">
                    <a:pos x="T6" y="T7"/>
                  </a:cxn>
                  <a:cxn ang="0">
                    <a:pos x="T8" y="T9"/>
                  </a:cxn>
                </a:cxnLst>
                <a:rect l="0" t="0" r="r" b="b"/>
                <a:pathLst>
                  <a:path w="5" h="3">
                    <a:moveTo>
                      <a:pt x="5" y="0"/>
                    </a:moveTo>
                    <a:lnTo>
                      <a:pt x="2" y="3"/>
                    </a:lnTo>
                    <a:lnTo>
                      <a:pt x="0" y="0"/>
                    </a:lnTo>
                    <a:lnTo>
                      <a:pt x="2"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3" name="Freeform 164"/>
              <p:cNvSpPr/>
              <p:nvPr/>
            </p:nvSpPr>
            <p:spPr bwMode="auto">
              <a:xfrm>
                <a:off x="3828" y="272"/>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4" name="Freeform 165"/>
              <p:cNvSpPr/>
              <p:nvPr/>
            </p:nvSpPr>
            <p:spPr bwMode="auto">
              <a:xfrm>
                <a:off x="3833" y="272"/>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5" name="Freeform 166"/>
              <p:cNvSpPr/>
              <p:nvPr/>
            </p:nvSpPr>
            <p:spPr bwMode="auto">
              <a:xfrm>
                <a:off x="3839" y="272"/>
                <a:ext cx="2" cy="3"/>
              </a:xfrm>
              <a:custGeom>
                <a:avLst/>
                <a:gdLst>
                  <a:gd name="T0" fmla="*/ 2 w 2"/>
                  <a:gd name="T1" fmla="*/ 0 h 3"/>
                  <a:gd name="T2" fmla="*/ 0 w 2"/>
                  <a:gd name="T3" fmla="*/ 3 h 3"/>
                  <a:gd name="T4" fmla="*/ 0 w 2"/>
                  <a:gd name="T5" fmla="*/ 0 h 3"/>
                  <a:gd name="T6" fmla="*/ 0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0" y="3"/>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6" name="Freeform 167"/>
              <p:cNvSpPr/>
              <p:nvPr/>
            </p:nvSpPr>
            <p:spPr bwMode="auto">
              <a:xfrm>
                <a:off x="3841" y="272"/>
                <a:ext cx="6" cy="3"/>
              </a:xfrm>
              <a:custGeom>
                <a:avLst/>
                <a:gdLst>
                  <a:gd name="T0" fmla="*/ 6 w 6"/>
                  <a:gd name="T1" fmla="*/ 0 h 3"/>
                  <a:gd name="T2" fmla="*/ 3 w 6"/>
                  <a:gd name="T3" fmla="*/ 3 h 3"/>
                  <a:gd name="T4" fmla="*/ 0 w 6"/>
                  <a:gd name="T5" fmla="*/ 0 h 3"/>
                  <a:gd name="T6" fmla="*/ 3 w 6"/>
                  <a:gd name="T7" fmla="*/ 0 h 3"/>
                  <a:gd name="T8" fmla="*/ 6 w 6"/>
                  <a:gd name="T9" fmla="*/ 0 h 3"/>
                </a:gdLst>
                <a:ahLst/>
                <a:cxnLst>
                  <a:cxn ang="0">
                    <a:pos x="T0" y="T1"/>
                  </a:cxn>
                  <a:cxn ang="0">
                    <a:pos x="T2" y="T3"/>
                  </a:cxn>
                  <a:cxn ang="0">
                    <a:pos x="T4" y="T5"/>
                  </a:cxn>
                  <a:cxn ang="0">
                    <a:pos x="T6" y="T7"/>
                  </a:cxn>
                  <a:cxn ang="0">
                    <a:pos x="T8" y="T9"/>
                  </a:cxn>
                </a:cxnLst>
                <a:rect l="0" t="0" r="r" b="b"/>
                <a:pathLst>
                  <a:path w="6" h="3">
                    <a:moveTo>
                      <a:pt x="6" y="0"/>
                    </a:moveTo>
                    <a:lnTo>
                      <a:pt x="3" y="3"/>
                    </a:lnTo>
                    <a:lnTo>
                      <a:pt x="0" y="0"/>
                    </a:lnTo>
                    <a:lnTo>
                      <a:pt x="3" y="0"/>
                    </a:lnTo>
                    <a:lnTo>
                      <a:pt x="6"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7" name="Freeform 168"/>
              <p:cNvSpPr/>
              <p:nvPr/>
            </p:nvSpPr>
            <p:spPr bwMode="auto">
              <a:xfrm>
                <a:off x="3847" y="272"/>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8" name="Freeform 169"/>
              <p:cNvSpPr/>
              <p:nvPr/>
            </p:nvSpPr>
            <p:spPr bwMode="auto">
              <a:xfrm>
                <a:off x="3852" y="272"/>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9" name="Freeform 170"/>
              <p:cNvSpPr/>
              <p:nvPr/>
            </p:nvSpPr>
            <p:spPr bwMode="auto">
              <a:xfrm>
                <a:off x="3858" y="272"/>
                <a:ext cx="2" cy="3"/>
              </a:xfrm>
              <a:custGeom>
                <a:avLst/>
                <a:gdLst>
                  <a:gd name="T0" fmla="*/ 2 w 2"/>
                  <a:gd name="T1" fmla="*/ 0 h 3"/>
                  <a:gd name="T2" fmla="*/ 0 w 2"/>
                  <a:gd name="T3" fmla="*/ 3 h 3"/>
                  <a:gd name="T4" fmla="*/ 0 w 2"/>
                  <a:gd name="T5" fmla="*/ 0 h 3"/>
                  <a:gd name="T6" fmla="*/ 0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0" y="3"/>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0" name="Freeform 171"/>
              <p:cNvSpPr/>
              <p:nvPr/>
            </p:nvSpPr>
            <p:spPr bwMode="auto">
              <a:xfrm>
                <a:off x="3860" y="272"/>
                <a:ext cx="6" cy="3"/>
              </a:xfrm>
              <a:custGeom>
                <a:avLst/>
                <a:gdLst>
                  <a:gd name="T0" fmla="*/ 6 w 6"/>
                  <a:gd name="T1" fmla="*/ 0 h 3"/>
                  <a:gd name="T2" fmla="*/ 3 w 6"/>
                  <a:gd name="T3" fmla="*/ 3 h 3"/>
                  <a:gd name="T4" fmla="*/ 0 w 6"/>
                  <a:gd name="T5" fmla="*/ 0 h 3"/>
                  <a:gd name="T6" fmla="*/ 3 w 6"/>
                  <a:gd name="T7" fmla="*/ 0 h 3"/>
                  <a:gd name="T8" fmla="*/ 6 w 6"/>
                  <a:gd name="T9" fmla="*/ 0 h 3"/>
                </a:gdLst>
                <a:ahLst/>
                <a:cxnLst>
                  <a:cxn ang="0">
                    <a:pos x="T0" y="T1"/>
                  </a:cxn>
                  <a:cxn ang="0">
                    <a:pos x="T2" y="T3"/>
                  </a:cxn>
                  <a:cxn ang="0">
                    <a:pos x="T4" y="T5"/>
                  </a:cxn>
                  <a:cxn ang="0">
                    <a:pos x="T6" y="T7"/>
                  </a:cxn>
                  <a:cxn ang="0">
                    <a:pos x="T8" y="T9"/>
                  </a:cxn>
                </a:cxnLst>
                <a:rect l="0" t="0" r="r" b="b"/>
                <a:pathLst>
                  <a:path w="6" h="3">
                    <a:moveTo>
                      <a:pt x="6" y="0"/>
                    </a:moveTo>
                    <a:lnTo>
                      <a:pt x="3" y="3"/>
                    </a:lnTo>
                    <a:lnTo>
                      <a:pt x="0" y="0"/>
                    </a:lnTo>
                    <a:lnTo>
                      <a:pt x="3" y="0"/>
                    </a:lnTo>
                    <a:lnTo>
                      <a:pt x="6"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1" name="Freeform 172"/>
              <p:cNvSpPr/>
              <p:nvPr/>
            </p:nvSpPr>
            <p:spPr bwMode="auto">
              <a:xfrm>
                <a:off x="3866" y="272"/>
                <a:ext cx="2" cy="3"/>
              </a:xfrm>
              <a:custGeom>
                <a:avLst/>
                <a:gdLst>
                  <a:gd name="T0" fmla="*/ 2 w 2"/>
                  <a:gd name="T1" fmla="*/ 0 h 3"/>
                  <a:gd name="T2" fmla="*/ 2 w 2"/>
                  <a:gd name="T3" fmla="*/ 3 h 3"/>
                  <a:gd name="T4" fmla="*/ 0 w 2"/>
                  <a:gd name="T5" fmla="*/ 0 h 3"/>
                  <a:gd name="T6" fmla="*/ 2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3"/>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2" name="Freeform 173"/>
              <p:cNvSpPr/>
              <p:nvPr/>
            </p:nvSpPr>
            <p:spPr bwMode="auto">
              <a:xfrm>
                <a:off x="3871" y="272"/>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3" name="Freeform 174"/>
              <p:cNvSpPr/>
              <p:nvPr/>
            </p:nvSpPr>
            <p:spPr bwMode="auto">
              <a:xfrm>
                <a:off x="3876" y="272"/>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4" name="Freeform 175"/>
              <p:cNvSpPr/>
              <p:nvPr/>
            </p:nvSpPr>
            <p:spPr bwMode="auto">
              <a:xfrm>
                <a:off x="3879" y="272"/>
                <a:ext cx="5" cy="3"/>
              </a:xfrm>
              <a:custGeom>
                <a:avLst/>
                <a:gdLst>
                  <a:gd name="T0" fmla="*/ 5 w 5"/>
                  <a:gd name="T1" fmla="*/ 0 h 3"/>
                  <a:gd name="T2" fmla="*/ 3 w 5"/>
                  <a:gd name="T3" fmla="*/ 3 h 3"/>
                  <a:gd name="T4" fmla="*/ 0 w 5"/>
                  <a:gd name="T5" fmla="*/ 0 h 3"/>
                  <a:gd name="T6" fmla="*/ 3 w 5"/>
                  <a:gd name="T7" fmla="*/ 0 h 3"/>
                  <a:gd name="T8" fmla="*/ 5 w 5"/>
                  <a:gd name="T9" fmla="*/ 0 h 3"/>
                </a:gdLst>
                <a:ahLst/>
                <a:cxnLst>
                  <a:cxn ang="0">
                    <a:pos x="T0" y="T1"/>
                  </a:cxn>
                  <a:cxn ang="0">
                    <a:pos x="T2" y="T3"/>
                  </a:cxn>
                  <a:cxn ang="0">
                    <a:pos x="T4" y="T5"/>
                  </a:cxn>
                  <a:cxn ang="0">
                    <a:pos x="T6" y="T7"/>
                  </a:cxn>
                  <a:cxn ang="0">
                    <a:pos x="T8" y="T9"/>
                  </a:cxn>
                </a:cxnLst>
                <a:rect l="0" t="0" r="r" b="b"/>
                <a:pathLst>
                  <a:path w="5" h="3">
                    <a:moveTo>
                      <a:pt x="5" y="0"/>
                    </a:moveTo>
                    <a:lnTo>
                      <a:pt x="3" y="3"/>
                    </a:lnTo>
                    <a:lnTo>
                      <a:pt x="0" y="0"/>
                    </a:lnTo>
                    <a:lnTo>
                      <a:pt x="3"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5" name="Freeform 176"/>
              <p:cNvSpPr/>
              <p:nvPr/>
            </p:nvSpPr>
            <p:spPr bwMode="auto">
              <a:xfrm>
                <a:off x="3884" y="272"/>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6" name="Freeform 177"/>
              <p:cNvSpPr/>
              <p:nvPr/>
            </p:nvSpPr>
            <p:spPr bwMode="auto">
              <a:xfrm>
                <a:off x="3890" y="272"/>
                <a:ext cx="2" cy="3"/>
              </a:xfrm>
              <a:custGeom>
                <a:avLst/>
                <a:gdLst>
                  <a:gd name="T0" fmla="*/ 2 w 2"/>
                  <a:gd name="T1" fmla="*/ 0 h 3"/>
                  <a:gd name="T2" fmla="*/ 0 w 2"/>
                  <a:gd name="T3" fmla="*/ 3 h 3"/>
                  <a:gd name="T4" fmla="*/ 0 w 2"/>
                  <a:gd name="T5" fmla="*/ 0 h 3"/>
                  <a:gd name="T6" fmla="*/ 0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0" y="3"/>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7" name="Freeform 178"/>
              <p:cNvSpPr/>
              <p:nvPr/>
            </p:nvSpPr>
            <p:spPr bwMode="auto">
              <a:xfrm>
                <a:off x="3895" y="272"/>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8" name="Freeform 179"/>
              <p:cNvSpPr/>
              <p:nvPr/>
            </p:nvSpPr>
            <p:spPr bwMode="auto">
              <a:xfrm>
                <a:off x="3898" y="272"/>
                <a:ext cx="5" cy="3"/>
              </a:xfrm>
              <a:custGeom>
                <a:avLst/>
                <a:gdLst>
                  <a:gd name="T0" fmla="*/ 5 w 5"/>
                  <a:gd name="T1" fmla="*/ 0 h 3"/>
                  <a:gd name="T2" fmla="*/ 2 w 5"/>
                  <a:gd name="T3" fmla="*/ 3 h 3"/>
                  <a:gd name="T4" fmla="*/ 0 w 5"/>
                  <a:gd name="T5" fmla="*/ 0 h 3"/>
                  <a:gd name="T6" fmla="*/ 2 w 5"/>
                  <a:gd name="T7" fmla="*/ 0 h 3"/>
                  <a:gd name="T8" fmla="*/ 5 w 5"/>
                  <a:gd name="T9" fmla="*/ 0 h 3"/>
                </a:gdLst>
                <a:ahLst/>
                <a:cxnLst>
                  <a:cxn ang="0">
                    <a:pos x="T0" y="T1"/>
                  </a:cxn>
                  <a:cxn ang="0">
                    <a:pos x="T2" y="T3"/>
                  </a:cxn>
                  <a:cxn ang="0">
                    <a:pos x="T4" y="T5"/>
                  </a:cxn>
                  <a:cxn ang="0">
                    <a:pos x="T6" y="T7"/>
                  </a:cxn>
                  <a:cxn ang="0">
                    <a:pos x="T8" y="T9"/>
                  </a:cxn>
                </a:cxnLst>
                <a:rect l="0" t="0" r="r" b="b"/>
                <a:pathLst>
                  <a:path w="5" h="3">
                    <a:moveTo>
                      <a:pt x="5" y="0"/>
                    </a:moveTo>
                    <a:lnTo>
                      <a:pt x="2" y="3"/>
                    </a:lnTo>
                    <a:lnTo>
                      <a:pt x="0" y="0"/>
                    </a:lnTo>
                    <a:lnTo>
                      <a:pt x="2" y="0"/>
                    </a:lnTo>
                    <a:lnTo>
                      <a:pt x="5"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9" name="Freeform 180"/>
              <p:cNvSpPr/>
              <p:nvPr/>
            </p:nvSpPr>
            <p:spPr bwMode="auto">
              <a:xfrm>
                <a:off x="3903" y="272"/>
                <a:ext cx="3" cy="3"/>
              </a:xfrm>
              <a:custGeom>
                <a:avLst/>
                <a:gdLst>
                  <a:gd name="T0" fmla="*/ 3 w 3"/>
                  <a:gd name="T1" fmla="*/ 0 h 3"/>
                  <a:gd name="T2" fmla="*/ 3 w 3"/>
                  <a:gd name="T3" fmla="*/ 3 h 3"/>
                  <a:gd name="T4" fmla="*/ 0 w 3"/>
                  <a:gd name="T5" fmla="*/ 0 h 3"/>
                  <a:gd name="T6" fmla="*/ 3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3" y="3"/>
                    </a:lnTo>
                    <a:lnTo>
                      <a:pt x="0" y="0"/>
                    </a:lnTo>
                    <a:lnTo>
                      <a:pt x="3"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0" name="Freeform 181"/>
              <p:cNvSpPr/>
              <p:nvPr/>
            </p:nvSpPr>
            <p:spPr bwMode="auto">
              <a:xfrm>
                <a:off x="3908" y="272"/>
                <a:ext cx="3" cy="3"/>
              </a:xfrm>
              <a:custGeom>
                <a:avLst/>
                <a:gdLst>
                  <a:gd name="T0" fmla="*/ 3 w 3"/>
                  <a:gd name="T1" fmla="*/ 0 h 3"/>
                  <a:gd name="T2" fmla="*/ 0 w 3"/>
                  <a:gd name="T3" fmla="*/ 3 h 3"/>
                  <a:gd name="T4" fmla="*/ 0 w 3"/>
                  <a:gd name="T5" fmla="*/ 0 h 3"/>
                  <a:gd name="T6" fmla="*/ 0 w 3"/>
                  <a:gd name="T7" fmla="*/ 0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lnTo>
                      <a:pt x="0" y="3"/>
                    </a:lnTo>
                    <a:lnTo>
                      <a:pt x="0" y="0"/>
                    </a:lnTo>
                    <a:lnTo>
                      <a:pt x="0" y="0"/>
                    </a:lnTo>
                    <a:lnTo>
                      <a:pt x="3"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1" name="Freeform 182"/>
              <p:cNvSpPr/>
              <p:nvPr/>
            </p:nvSpPr>
            <p:spPr bwMode="auto">
              <a:xfrm>
                <a:off x="3914" y="272"/>
                <a:ext cx="2" cy="3"/>
              </a:xfrm>
              <a:custGeom>
                <a:avLst/>
                <a:gdLst>
                  <a:gd name="T0" fmla="*/ 2 w 2"/>
                  <a:gd name="T1" fmla="*/ 0 h 3"/>
                  <a:gd name="T2" fmla="*/ 0 w 2"/>
                  <a:gd name="T3" fmla="*/ 3 h 3"/>
                  <a:gd name="T4" fmla="*/ 0 w 2"/>
                  <a:gd name="T5" fmla="*/ 0 h 3"/>
                  <a:gd name="T6" fmla="*/ 0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0" y="3"/>
                    </a:lnTo>
                    <a:lnTo>
                      <a:pt x="0" y="0"/>
                    </a:lnTo>
                    <a:lnTo>
                      <a:pt x="0"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2" name="Freeform 183"/>
              <p:cNvSpPr/>
              <p:nvPr/>
            </p:nvSpPr>
            <p:spPr bwMode="auto">
              <a:xfrm>
                <a:off x="3916" y="272"/>
                <a:ext cx="6" cy="3"/>
              </a:xfrm>
              <a:custGeom>
                <a:avLst/>
                <a:gdLst>
                  <a:gd name="T0" fmla="*/ 6 w 6"/>
                  <a:gd name="T1" fmla="*/ 0 h 3"/>
                  <a:gd name="T2" fmla="*/ 3 w 6"/>
                  <a:gd name="T3" fmla="*/ 3 h 3"/>
                  <a:gd name="T4" fmla="*/ 0 w 6"/>
                  <a:gd name="T5" fmla="*/ 0 h 3"/>
                  <a:gd name="T6" fmla="*/ 3 w 6"/>
                  <a:gd name="T7" fmla="*/ 0 h 3"/>
                  <a:gd name="T8" fmla="*/ 6 w 6"/>
                  <a:gd name="T9" fmla="*/ 0 h 3"/>
                </a:gdLst>
                <a:ahLst/>
                <a:cxnLst>
                  <a:cxn ang="0">
                    <a:pos x="T0" y="T1"/>
                  </a:cxn>
                  <a:cxn ang="0">
                    <a:pos x="T2" y="T3"/>
                  </a:cxn>
                  <a:cxn ang="0">
                    <a:pos x="T4" y="T5"/>
                  </a:cxn>
                  <a:cxn ang="0">
                    <a:pos x="T6" y="T7"/>
                  </a:cxn>
                  <a:cxn ang="0">
                    <a:pos x="T8" y="T9"/>
                  </a:cxn>
                </a:cxnLst>
                <a:rect l="0" t="0" r="r" b="b"/>
                <a:pathLst>
                  <a:path w="6" h="3">
                    <a:moveTo>
                      <a:pt x="6" y="0"/>
                    </a:moveTo>
                    <a:lnTo>
                      <a:pt x="3" y="3"/>
                    </a:lnTo>
                    <a:lnTo>
                      <a:pt x="0" y="0"/>
                    </a:lnTo>
                    <a:lnTo>
                      <a:pt x="3" y="0"/>
                    </a:lnTo>
                    <a:lnTo>
                      <a:pt x="6"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3" name="Freeform 184"/>
              <p:cNvSpPr/>
              <p:nvPr/>
            </p:nvSpPr>
            <p:spPr bwMode="auto">
              <a:xfrm>
                <a:off x="3922" y="272"/>
                <a:ext cx="2" cy="3"/>
              </a:xfrm>
              <a:custGeom>
                <a:avLst/>
                <a:gdLst>
                  <a:gd name="T0" fmla="*/ 2 w 2"/>
                  <a:gd name="T1" fmla="*/ 0 h 3"/>
                  <a:gd name="T2" fmla="*/ 2 w 2"/>
                  <a:gd name="T3" fmla="*/ 3 h 3"/>
                  <a:gd name="T4" fmla="*/ 0 w 2"/>
                  <a:gd name="T5" fmla="*/ 0 h 3"/>
                  <a:gd name="T6" fmla="*/ 2 w 2"/>
                  <a:gd name="T7" fmla="*/ 0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3"/>
                    </a:lnTo>
                    <a:lnTo>
                      <a:pt x="0" y="0"/>
                    </a:lnTo>
                    <a:lnTo>
                      <a:pt x="2" y="0"/>
                    </a:lnTo>
                    <a:lnTo>
                      <a:pt x="2" y="0"/>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4" name="Freeform 185"/>
              <p:cNvSpPr/>
              <p:nvPr/>
            </p:nvSpPr>
            <p:spPr bwMode="auto">
              <a:xfrm>
                <a:off x="3767" y="275"/>
                <a:ext cx="2" cy="3"/>
              </a:xfrm>
              <a:custGeom>
                <a:avLst/>
                <a:gdLst>
                  <a:gd name="T0" fmla="*/ 2 w 2"/>
                  <a:gd name="T1" fmla="*/ 3 h 3"/>
                  <a:gd name="T2" fmla="*/ 0 w 2"/>
                  <a:gd name="T3" fmla="*/ 3 h 3"/>
                  <a:gd name="T4" fmla="*/ 0 w 2"/>
                  <a:gd name="T5" fmla="*/ 3 h 3"/>
                  <a:gd name="T6" fmla="*/ 0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0" y="3"/>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5" name="Freeform 186"/>
              <p:cNvSpPr/>
              <p:nvPr/>
            </p:nvSpPr>
            <p:spPr bwMode="auto">
              <a:xfrm>
                <a:off x="3769" y="275"/>
                <a:ext cx="6" cy="3"/>
              </a:xfrm>
              <a:custGeom>
                <a:avLst/>
                <a:gdLst>
                  <a:gd name="T0" fmla="*/ 6 w 6"/>
                  <a:gd name="T1" fmla="*/ 3 h 3"/>
                  <a:gd name="T2" fmla="*/ 3 w 6"/>
                  <a:gd name="T3" fmla="*/ 3 h 3"/>
                  <a:gd name="T4" fmla="*/ 0 w 6"/>
                  <a:gd name="T5" fmla="*/ 3 h 3"/>
                  <a:gd name="T6" fmla="*/ 3 w 6"/>
                  <a:gd name="T7" fmla="*/ 0 h 3"/>
                  <a:gd name="T8" fmla="*/ 6 w 6"/>
                  <a:gd name="T9" fmla="*/ 3 h 3"/>
                </a:gdLst>
                <a:ahLst/>
                <a:cxnLst>
                  <a:cxn ang="0">
                    <a:pos x="T0" y="T1"/>
                  </a:cxn>
                  <a:cxn ang="0">
                    <a:pos x="T2" y="T3"/>
                  </a:cxn>
                  <a:cxn ang="0">
                    <a:pos x="T4" y="T5"/>
                  </a:cxn>
                  <a:cxn ang="0">
                    <a:pos x="T6" y="T7"/>
                  </a:cxn>
                  <a:cxn ang="0">
                    <a:pos x="T8" y="T9"/>
                  </a:cxn>
                </a:cxnLst>
                <a:rect l="0" t="0" r="r" b="b"/>
                <a:pathLst>
                  <a:path w="6" h="3">
                    <a:moveTo>
                      <a:pt x="6" y="3"/>
                    </a:moveTo>
                    <a:lnTo>
                      <a:pt x="3" y="3"/>
                    </a:lnTo>
                    <a:lnTo>
                      <a:pt x="0" y="3"/>
                    </a:lnTo>
                    <a:lnTo>
                      <a:pt x="3" y="0"/>
                    </a:lnTo>
                    <a:lnTo>
                      <a:pt x="6"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6" name="Freeform 187"/>
              <p:cNvSpPr/>
              <p:nvPr/>
            </p:nvSpPr>
            <p:spPr bwMode="auto">
              <a:xfrm>
                <a:off x="3775" y="275"/>
                <a:ext cx="2" cy="3"/>
              </a:xfrm>
              <a:custGeom>
                <a:avLst/>
                <a:gdLst>
                  <a:gd name="T0" fmla="*/ 2 w 2"/>
                  <a:gd name="T1" fmla="*/ 3 h 3"/>
                  <a:gd name="T2" fmla="*/ 2 w 2"/>
                  <a:gd name="T3" fmla="*/ 3 h 3"/>
                  <a:gd name="T4" fmla="*/ 0 w 2"/>
                  <a:gd name="T5" fmla="*/ 3 h 3"/>
                  <a:gd name="T6" fmla="*/ 2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2" y="3"/>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7" name="Freeform 188"/>
              <p:cNvSpPr/>
              <p:nvPr/>
            </p:nvSpPr>
            <p:spPr bwMode="auto">
              <a:xfrm>
                <a:off x="3780" y="275"/>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8" name="Freeform 189"/>
              <p:cNvSpPr/>
              <p:nvPr/>
            </p:nvSpPr>
            <p:spPr bwMode="auto">
              <a:xfrm>
                <a:off x="3785" y="275"/>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9" name="Freeform 190"/>
              <p:cNvSpPr/>
              <p:nvPr/>
            </p:nvSpPr>
            <p:spPr bwMode="auto">
              <a:xfrm>
                <a:off x="3788" y="275"/>
                <a:ext cx="5" cy="3"/>
              </a:xfrm>
              <a:custGeom>
                <a:avLst/>
                <a:gdLst>
                  <a:gd name="T0" fmla="*/ 5 w 5"/>
                  <a:gd name="T1" fmla="*/ 3 h 3"/>
                  <a:gd name="T2" fmla="*/ 3 w 5"/>
                  <a:gd name="T3" fmla="*/ 3 h 3"/>
                  <a:gd name="T4" fmla="*/ 0 w 5"/>
                  <a:gd name="T5" fmla="*/ 3 h 3"/>
                  <a:gd name="T6" fmla="*/ 3 w 5"/>
                  <a:gd name="T7" fmla="*/ 0 h 3"/>
                  <a:gd name="T8" fmla="*/ 5 w 5"/>
                  <a:gd name="T9" fmla="*/ 3 h 3"/>
                </a:gdLst>
                <a:ahLst/>
                <a:cxnLst>
                  <a:cxn ang="0">
                    <a:pos x="T0" y="T1"/>
                  </a:cxn>
                  <a:cxn ang="0">
                    <a:pos x="T2" y="T3"/>
                  </a:cxn>
                  <a:cxn ang="0">
                    <a:pos x="T4" y="T5"/>
                  </a:cxn>
                  <a:cxn ang="0">
                    <a:pos x="T6" y="T7"/>
                  </a:cxn>
                  <a:cxn ang="0">
                    <a:pos x="T8" y="T9"/>
                  </a:cxn>
                </a:cxnLst>
                <a:rect l="0" t="0" r="r" b="b"/>
                <a:pathLst>
                  <a:path w="5" h="3">
                    <a:moveTo>
                      <a:pt x="5" y="3"/>
                    </a:moveTo>
                    <a:lnTo>
                      <a:pt x="3" y="3"/>
                    </a:lnTo>
                    <a:lnTo>
                      <a:pt x="0" y="3"/>
                    </a:lnTo>
                    <a:lnTo>
                      <a:pt x="3"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0" name="Freeform 191"/>
              <p:cNvSpPr/>
              <p:nvPr/>
            </p:nvSpPr>
            <p:spPr bwMode="auto">
              <a:xfrm>
                <a:off x="3793" y="275"/>
                <a:ext cx="3" cy="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1" name="Freeform 192"/>
              <p:cNvSpPr/>
              <p:nvPr/>
            </p:nvSpPr>
            <p:spPr bwMode="auto">
              <a:xfrm>
                <a:off x="3799" y="275"/>
                <a:ext cx="2" cy="3"/>
              </a:xfrm>
              <a:custGeom>
                <a:avLst/>
                <a:gdLst>
                  <a:gd name="T0" fmla="*/ 2 w 2"/>
                  <a:gd name="T1" fmla="*/ 3 h 3"/>
                  <a:gd name="T2" fmla="*/ 0 w 2"/>
                  <a:gd name="T3" fmla="*/ 3 h 3"/>
                  <a:gd name="T4" fmla="*/ 0 w 2"/>
                  <a:gd name="T5" fmla="*/ 3 h 3"/>
                  <a:gd name="T6" fmla="*/ 0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0" y="3"/>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2" name="Freeform 193"/>
              <p:cNvSpPr/>
              <p:nvPr/>
            </p:nvSpPr>
            <p:spPr bwMode="auto">
              <a:xfrm>
                <a:off x="3804" y="275"/>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3" name="Freeform 194"/>
              <p:cNvSpPr/>
              <p:nvPr/>
            </p:nvSpPr>
            <p:spPr bwMode="auto">
              <a:xfrm>
                <a:off x="3807" y="275"/>
                <a:ext cx="5" cy="3"/>
              </a:xfrm>
              <a:custGeom>
                <a:avLst/>
                <a:gdLst>
                  <a:gd name="T0" fmla="*/ 5 w 5"/>
                  <a:gd name="T1" fmla="*/ 3 h 3"/>
                  <a:gd name="T2" fmla="*/ 2 w 5"/>
                  <a:gd name="T3" fmla="*/ 3 h 3"/>
                  <a:gd name="T4" fmla="*/ 0 w 5"/>
                  <a:gd name="T5" fmla="*/ 3 h 3"/>
                  <a:gd name="T6" fmla="*/ 2 w 5"/>
                  <a:gd name="T7" fmla="*/ 0 h 3"/>
                  <a:gd name="T8" fmla="*/ 5 w 5"/>
                  <a:gd name="T9" fmla="*/ 3 h 3"/>
                </a:gdLst>
                <a:ahLst/>
                <a:cxnLst>
                  <a:cxn ang="0">
                    <a:pos x="T0" y="T1"/>
                  </a:cxn>
                  <a:cxn ang="0">
                    <a:pos x="T2" y="T3"/>
                  </a:cxn>
                  <a:cxn ang="0">
                    <a:pos x="T4" y="T5"/>
                  </a:cxn>
                  <a:cxn ang="0">
                    <a:pos x="T6" y="T7"/>
                  </a:cxn>
                  <a:cxn ang="0">
                    <a:pos x="T8" y="T9"/>
                  </a:cxn>
                </a:cxnLst>
                <a:rect l="0" t="0" r="r" b="b"/>
                <a:pathLst>
                  <a:path w="5" h="3">
                    <a:moveTo>
                      <a:pt x="5" y="3"/>
                    </a:moveTo>
                    <a:lnTo>
                      <a:pt x="2" y="3"/>
                    </a:lnTo>
                    <a:lnTo>
                      <a:pt x="0" y="3"/>
                    </a:lnTo>
                    <a:lnTo>
                      <a:pt x="2"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4" name="Freeform 195"/>
              <p:cNvSpPr/>
              <p:nvPr/>
            </p:nvSpPr>
            <p:spPr bwMode="auto">
              <a:xfrm>
                <a:off x="3812" y="275"/>
                <a:ext cx="3" cy="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5" name="Freeform 196"/>
              <p:cNvSpPr/>
              <p:nvPr/>
            </p:nvSpPr>
            <p:spPr bwMode="auto">
              <a:xfrm>
                <a:off x="3817" y="275"/>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6" name="Freeform 197"/>
              <p:cNvSpPr/>
              <p:nvPr/>
            </p:nvSpPr>
            <p:spPr bwMode="auto">
              <a:xfrm>
                <a:off x="3823" y="275"/>
                <a:ext cx="2" cy="3"/>
              </a:xfrm>
              <a:custGeom>
                <a:avLst/>
                <a:gdLst>
                  <a:gd name="T0" fmla="*/ 2 w 2"/>
                  <a:gd name="T1" fmla="*/ 3 h 3"/>
                  <a:gd name="T2" fmla="*/ 0 w 2"/>
                  <a:gd name="T3" fmla="*/ 3 h 3"/>
                  <a:gd name="T4" fmla="*/ 0 w 2"/>
                  <a:gd name="T5" fmla="*/ 3 h 3"/>
                  <a:gd name="T6" fmla="*/ 0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0" y="3"/>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7" name="Freeform 198"/>
              <p:cNvSpPr/>
              <p:nvPr/>
            </p:nvSpPr>
            <p:spPr bwMode="auto">
              <a:xfrm>
                <a:off x="3825" y="275"/>
                <a:ext cx="3" cy="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8" name="Freeform 199"/>
              <p:cNvSpPr/>
              <p:nvPr/>
            </p:nvSpPr>
            <p:spPr bwMode="auto">
              <a:xfrm>
                <a:off x="3831" y="275"/>
                <a:ext cx="2" cy="3"/>
              </a:xfrm>
              <a:custGeom>
                <a:avLst/>
                <a:gdLst>
                  <a:gd name="T0" fmla="*/ 2 w 2"/>
                  <a:gd name="T1" fmla="*/ 3 h 3"/>
                  <a:gd name="T2" fmla="*/ 2 w 2"/>
                  <a:gd name="T3" fmla="*/ 3 h 3"/>
                  <a:gd name="T4" fmla="*/ 0 w 2"/>
                  <a:gd name="T5" fmla="*/ 3 h 3"/>
                  <a:gd name="T6" fmla="*/ 2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2" y="3"/>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9" name="Freeform 200"/>
              <p:cNvSpPr/>
              <p:nvPr/>
            </p:nvSpPr>
            <p:spPr bwMode="auto">
              <a:xfrm>
                <a:off x="3836" y="275"/>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0" name="Freeform 201"/>
              <p:cNvSpPr/>
              <p:nvPr/>
            </p:nvSpPr>
            <p:spPr bwMode="auto">
              <a:xfrm>
                <a:off x="3839" y="275"/>
                <a:ext cx="5" cy="3"/>
              </a:xfrm>
              <a:custGeom>
                <a:avLst/>
                <a:gdLst>
                  <a:gd name="T0" fmla="*/ 5 w 5"/>
                  <a:gd name="T1" fmla="*/ 3 h 3"/>
                  <a:gd name="T2" fmla="*/ 2 w 5"/>
                  <a:gd name="T3" fmla="*/ 3 h 3"/>
                  <a:gd name="T4" fmla="*/ 0 w 5"/>
                  <a:gd name="T5" fmla="*/ 3 h 3"/>
                  <a:gd name="T6" fmla="*/ 2 w 5"/>
                  <a:gd name="T7" fmla="*/ 0 h 3"/>
                  <a:gd name="T8" fmla="*/ 5 w 5"/>
                  <a:gd name="T9" fmla="*/ 3 h 3"/>
                </a:gdLst>
                <a:ahLst/>
                <a:cxnLst>
                  <a:cxn ang="0">
                    <a:pos x="T0" y="T1"/>
                  </a:cxn>
                  <a:cxn ang="0">
                    <a:pos x="T2" y="T3"/>
                  </a:cxn>
                  <a:cxn ang="0">
                    <a:pos x="T4" y="T5"/>
                  </a:cxn>
                  <a:cxn ang="0">
                    <a:pos x="T6" y="T7"/>
                  </a:cxn>
                  <a:cxn ang="0">
                    <a:pos x="T8" y="T9"/>
                  </a:cxn>
                </a:cxnLst>
                <a:rect l="0" t="0" r="r" b="b"/>
                <a:pathLst>
                  <a:path w="5" h="3">
                    <a:moveTo>
                      <a:pt x="5" y="3"/>
                    </a:moveTo>
                    <a:lnTo>
                      <a:pt x="2" y="3"/>
                    </a:lnTo>
                    <a:lnTo>
                      <a:pt x="0" y="3"/>
                    </a:lnTo>
                    <a:lnTo>
                      <a:pt x="2"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1" name="Freeform 202"/>
              <p:cNvSpPr/>
              <p:nvPr/>
            </p:nvSpPr>
            <p:spPr bwMode="auto">
              <a:xfrm>
                <a:off x="3844" y="275"/>
                <a:ext cx="3" cy="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2" name="Freeform 203"/>
              <p:cNvSpPr/>
              <p:nvPr/>
            </p:nvSpPr>
            <p:spPr bwMode="auto">
              <a:xfrm>
                <a:off x="3850" y="275"/>
                <a:ext cx="2" cy="3"/>
              </a:xfrm>
              <a:custGeom>
                <a:avLst/>
                <a:gdLst>
                  <a:gd name="T0" fmla="*/ 2 w 2"/>
                  <a:gd name="T1" fmla="*/ 3 h 3"/>
                  <a:gd name="T2" fmla="*/ 2 w 2"/>
                  <a:gd name="T3" fmla="*/ 3 h 3"/>
                  <a:gd name="T4" fmla="*/ 0 w 2"/>
                  <a:gd name="T5" fmla="*/ 3 h 3"/>
                  <a:gd name="T6" fmla="*/ 2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2" y="3"/>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3" name="Freeform 204"/>
              <p:cNvSpPr/>
              <p:nvPr/>
            </p:nvSpPr>
            <p:spPr bwMode="auto">
              <a:xfrm>
                <a:off x="3855" y="275"/>
                <a:ext cx="3" cy="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1" name="Freeform 206"/>
            <p:cNvSpPr/>
            <p:nvPr/>
          </p:nvSpPr>
          <p:spPr bwMode="auto">
            <a:xfrm>
              <a:off x="6124576" y="436563"/>
              <a:ext cx="7938" cy="4763"/>
            </a:xfrm>
            <a:custGeom>
              <a:avLst/>
              <a:gdLst>
                <a:gd name="T0" fmla="*/ 5 w 5"/>
                <a:gd name="T1" fmla="*/ 3 h 3"/>
                <a:gd name="T2" fmla="*/ 2 w 5"/>
                <a:gd name="T3" fmla="*/ 3 h 3"/>
                <a:gd name="T4" fmla="*/ 0 w 5"/>
                <a:gd name="T5" fmla="*/ 3 h 3"/>
                <a:gd name="T6" fmla="*/ 2 w 5"/>
                <a:gd name="T7" fmla="*/ 0 h 3"/>
                <a:gd name="T8" fmla="*/ 5 w 5"/>
                <a:gd name="T9" fmla="*/ 3 h 3"/>
              </a:gdLst>
              <a:ahLst/>
              <a:cxnLst>
                <a:cxn ang="0">
                  <a:pos x="T0" y="T1"/>
                </a:cxn>
                <a:cxn ang="0">
                  <a:pos x="T2" y="T3"/>
                </a:cxn>
                <a:cxn ang="0">
                  <a:pos x="T4" y="T5"/>
                </a:cxn>
                <a:cxn ang="0">
                  <a:pos x="T6" y="T7"/>
                </a:cxn>
                <a:cxn ang="0">
                  <a:pos x="T8" y="T9"/>
                </a:cxn>
              </a:cxnLst>
              <a:rect l="0" t="0" r="r" b="b"/>
              <a:pathLst>
                <a:path w="5" h="3">
                  <a:moveTo>
                    <a:pt x="5" y="3"/>
                  </a:moveTo>
                  <a:lnTo>
                    <a:pt x="2" y="3"/>
                  </a:lnTo>
                  <a:lnTo>
                    <a:pt x="0" y="3"/>
                  </a:lnTo>
                  <a:lnTo>
                    <a:pt x="2"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207"/>
            <p:cNvSpPr/>
            <p:nvPr/>
          </p:nvSpPr>
          <p:spPr bwMode="auto">
            <a:xfrm>
              <a:off x="6132513" y="436563"/>
              <a:ext cx="4763" cy="476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208"/>
            <p:cNvSpPr/>
            <p:nvPr/>
          </p:nvSpPr>
          <p:spPr bwMode="auto">
            <a:xfrm>
              <a:off x="6140451" y="436563"/>
              <a:ext cx="4763" cy="476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209"/>
            <p:cNvSpPr/>
            <p:nvPr/>
          </p:nvSpPr>
          <p:spPr bwMode="auto">
            <a:xfrm>
              <a:off x="6149976" y="436563"/>
              <a:ext cx="3175" cy="4763"/>
            </a:xfrm>
            <a:custGeom>
              <a:avLst/>
              <a:gdLst>
                <a:gd name="T0" fmla="*/ 2 w 2"/>
                <a:gd name="T1" fmla="*/ 3 h 3"/>
                <a:gd name="T2" fmla="*/ 0 w 2"/>
                <a:gd name="T3" fmla="*/ 3 h 3"/>
                <a:gd name="T4" fmla="*/ 0 w 2"/>
                <a:gd name="T5" fmla="*/ 3 h 3"/>
                <a:gd name="T6" fmla="*/ 0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0" y="3"/>
                  </a:lnTo>
                  <a:lnTo>
                    <a:pt x="0" y="3"/>
                  </a:lnTo>
                  <a:lnTo>
                    <a:pt x="0"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210"/>
            <p:cNvSpPr/>
            <p:nvPr/>
          </p:nvSpPr>
          <p:spPr bwMode="auto">
            <a:xfrm>
              <a:off x="6153151" y="436563"/>
              <a:ext cx="9525" cy="4763"/>
            </a:xfrm>
            <a:custGeom>
              <a:avLst/>
              <a:gdLst>
                <a:gd name="T0" fmla="*/ 6 w 6"/>
                <a:gd name="T1" fmla="*/ 3 h 3"/>
                <a:gd name="T2" fmla="*/ 3 w 6"/>
                <a:gd name="T3" fmla="*/ 3 h 3"/>
                <a:gd name="T4" fmla="*/ 0 w 6"/>
                <a:gd name="T5" fmla="*/ 3 h 3"/>
                <a:gd name="T6" fmla="*/ 3 w 6"/>
                <a:gd name="T7" fmla="*/ 0 h 3"/>
                <a:gd name="T8" fmla="*/ 6 w 6"/>
                <a:gd name="T9" fmla="*/ 3 h 3"/>
              </a:gdLst>
              <a:ahLst/>
              <a:cxnLst>
                <a:cxn ang="0">
                  <a:pos x="T0" y="T1"/>
                </a:cxn>
                <a:cxn ang="0">
                  <a:pos x="T2" y="T3"/>
                </a:cxn>
                <a:cxn ang="0">
                  <a:pos x="T4" y="T5"/>
                </a:cxn>
                <a:cxn ang="0">
                  <a:pos x="T6" y="T7"/>
                </a:cxn>
                <a:cxn ang="0">
                  <a:pos x="T8" y="T9"/>
                </a:cxn>
              </a:cxnLst>
              <a:rect l="0" t="0" r="r" b="b"/>
              <a:pathLst>
                <a:path w="6" h="3">
                  <a:moveTo>
                    <a:pt x="6" y="3"/>
                  </a:moveTo>
                  <a:lnTo>
                    <a:pt x="3" y="3"/>
                  </a:lnTo>
                  <a:lnTo>
                    <a:pt x="0" y="3"/>
                  </a:lnTo>
                  <a:lnTo>
                    <a:pt x="3" y="0"/>
                  </a:lnTo>
                  <a:lnTo>
                    <a:pt x="6"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11"/>
            <p:cNvSpPr/>
            <p:nvPr/>
          </p:nvSpPr>
          <p:spPr bwMode="auto">
            <a:xfrm>
              <a:off x="6162676" y="436563"/>
              <a:ext cx="3175" cy="4763"/>
            </a:xfrm>
            <a:custGeom>
              <a:avLst/>
              <a:gdLst>
                <a:gd name="T0" fmla="*/ 2 w 2"/>
                <a:gd name="T1" fmla="*/ 3 h 3"/>
                <a:gd name="T2" fmla="*/ 2 w 2"/>
                <a:gd name="T3" fmla="*/ 3 h 3"/>
                <a:gd name="T4" fmla="*/ 0 w 2"/>
                <a:gd name="T5" fmla="*/ 3 h 3"/>
                <a:gd name="T6" fmla="*/ 2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2" y="3"/>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12"/>
            <p:cNvSpPr/>
            <p:nvPr/>
          </p:nvSpPr>
          <p:spPr bwMode="auto">
            <a:xfrm>
              <a:off x="6170613" y="436563"/>
              <a:ext cx="4763" cy="476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213"/>
            <p:cNvSpPr/>
            <p:nvPr/>
          </p:nvSpPr>
          <p:spPr bwMode="auto">
            <a:xfrm>
              <a:off x="6178551" y="436563"/>
              <a:ext cx="4763" cy="476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214"/>
            <p:cNvSpPr/>
            <p:nvPr/>
          </p:nvSpPr>
          <p:spPr bwMode="auto">
            <a:xfrm>
              <a:off x="6183313" y="436563"/>
              <a:ext cx="7938" cy="4763"/>
            </a:xfrm>
            <a:custGeom>
              <a:avLst/>
              <a:gdLst>
                <a:gd name="T0" fmla="*/ 5 w 5"/>
                <a:gd name="T1" fmla="*/ 3 h 3"/>
                <a:gd name="T2" fmla="*/ 3 w 5"/>
                <a:gd name="T3" fmla="*/ 3 h 3"/>
                <a:gd name="T4" fmla="*/ 0 w 5"/>
                <a:gd name="T5" fmla="*/ 3 h 3"/>
                <a:gd name="T6" fmla="*/ 3 w 5"/>
                <a:gd name="T7" fmla="*/ 0 h 3"/>
                <a:gd name="T8" fmla="*/ 5 w 5"/>
                <a:gd name="T9" fmla="*/ 3 h 3"/>
              </a:gdLst>
              <a:ahLst/>
              <a:cxnLst>
                <a:cxn ang="0">
                  <a:pos x="T0" y="T1"/>
                </a:cxn>
                <a:cxn ang="0">
                  <a:pos x="T2" y="T3"/>
                </a:cxn>
                <a:cxn ang="0">
                  <a:pos x="T4" y="T5"/>
                </a:cxn>
                <a:cxn ang="0">
                  <a:pos x="T6" y="T7"/>
                </a:cxn>
                <a:cxn ang="0">
                  <a:pos x="T8" y="T9"/>
                </a:cxn>
              </a:cxnLst>
              <a:rect l="0" t="0" r="r" b="b"/>
              <a:pathLst>
                <a:path w="5" h="3">
                  <a:moveTo>
                    <a:pt x="5" y="3"/>
                  </a:moveTo>
                  <a:lnTo>
                    <a:pt x="3" y="3"/>
                  </a:lnTo>
                  <a:lnTo>
                    <a:pt x="0" y="3"/>
                  </a:lnTo>
                  <a:lnTo>
                    <a:pt x="3"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215"/>
            <p:cNvSpPr/>
            <p:nvPr/>
          </p:nvSpPr>
          <p:spPr bwMode="auto">
            <a:xfrm>
              <a:off x="6191251" y="436563"/>
              <a:ext cx="4763" cy="476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216"/>
            <p:cNvSpPr/>
            <p:nvPr/>
          </p:nvSpPr>
          <p:spPr bwMode="auto">
            <a:xfrm>
              <a:off x="6200776" y="436563"/>
              <a:ext cx="3175" cy="4763"/>
            </a:xfrm>
            <a:custGeom>
              <a:avLst/>
              <a:gdLst>
                <a:gd name="T0" fmla="*/ 2 w 2"/>
                <a:gd name="T1" fmla="*/ 3 h 3"/>
                <a:gd name="T2" fmla="*/ 2 w 2"/>
                <a:gd name="T3" fmla="*/ 3 h 3"/>
                <a:gd name="T4" fmla="*/ 0 w 2"/>
                <a:gd name="T5" fmla="*/ 3 h 3"/>
                <a:gd name="T6" fmla="*/ 2 w 2"/>
                <a:gd name="T7" fmla="*/ 0 h 3"/>
                <a:gd name="T8" fmla="*/ 2 w 2"/>
                <a:gd name="T9" fmla="*/ 3 h 3"/>
              </a:gdLst>
              <a:ahLst/>
              <a:cxnLst>
                <a:cxn ang="0">
                  <a:pos x="T0" y="T1"/>
                </a:cxn>
                <a:cxn ang="0">
                  <a:pos x="T2" y="T3"/>
                </a:cxn>
                <a:cxn ang="0">
                  <a:pos x="T4" y="T5"/>
                </a:cxn>
                <a:cxn ang="0">
                  <a:pos x="T6" y="T7"/>
                </a:cxn>
                <a:cxn ang="0">
                  <a:pos x="T8" y="T9"/>
                </a:cxn>
              </a:cxnLst>
              <a:rect l="0" t="0" r="r" b="b"/>
              <a:pathLst>
                <a:path w="2" h="3">
                  <a:moveTo>
                    <a:pt x="2" y="3"/>
                  </a:moveTo>
                  <a:lnTo>
                    <a:pt x="2" y="3"/>
                  </a:lnTo>
                  <a:lnTo>
                    <a:pt x="0" y="3"/>
                  </a:lnTo>
                  <a:lnTo>
                    <a:pt x="2" y="0"/>
                  </a:lnTo>
                  <a:lnTo>
                    <a:pt x="2"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217"/>
            <p:cNvSpPr/>
            <p:nvPr/>
          </p:nvSpPr>
          <p:spPr bwMode="auto">
            <a:xfrm>
              <a:off x="6208713" y="436563"/>
              <a:ext cx="4763" cy="4763"/>
            </a:xfrm>
            <a:custGeom>
              <a:avLst/>
              <a:gdLst>
                <a:gd name="T0" fmla="*/ 3 w 3"/>
                <a:gd name="T1" fmla="*/ 3 h 3"/>
                <a:gd name="T2" fmla="*/ 0 w 3"/>
                <a:gd name="T3" fmla="*/ 3 h 3"/>
                <a:gd name="T4" fmla="*/ 0 w 3"/>
                <a:gd name="T5" fmla="*/ 3 h 3"/>
                <a:gd name="T6" fmla="*/ 0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0" y="3"/>
                  </a:lnTo>
                  <a:lnTo>
                    <a:pt x="0" y="3"/>
                  </a:lnTo>
                  <a:lnTo>
                    <a:pt x="0"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218"/>
            <p:cNvSpPr/>
            <p:nvPr/>
          </p:nvSpPr>
          <p:spPr bwMode="auto">
            <a:xfrm>
              <a:off x="6213476" y="436563"/>
              <a:ext cx="7938" cy="4763"/>
            </a:xfrm>
            <a:custGeom>
              <a:avLst/>
              <a:gdLst>
                <a:gd name="T0" fmla="*/ 5 w 5"/>
                <a:gd name="T1" fmla="*/ 3 h 3"/>
                <a:gd name="T2" fmla="*/ 2 w 5"/>
                <a:gd name="T3" fmla="*/ 3 h 3"/>
                <a:gd name="T4" fmla="*/ 0 w 5"/>
                <a:gd name="T5" fmla="*/ 3 h 3"/>
                <a:gd name="T6" fmla="*/ 2 w 5"/>
                <a:gd name="T7" fmla="*/ 0 h 3"/>
                <a:gd name="T8" fmla="*/ 5 w 5"/>
                <a:gd name="T9" fmla="*/ 3 h 3"/>
              </a:gdLst>
              <a:ahLst/>
              <a:cxnLst>
                <a:cxn ang="0">
                  <a:pos x="T0" y="T1"/>
                </a:cxn>
                <a:cxn ang="0">
                  <a:pos x="T2" y="T3"/>
                </a:cxn>
                <a:cxn ang="0">
                  <a:pos x="T4" y="T5"/>
                </a:cxn>
                <a:cxn ang="0">
                  <a:pos x="T6" y="T7"/>
                </a:cxn>
                <a:cxn ang="0">
                  <a:pos x="T8" y="T9"/>
                </a:cxn>
              </a:cxnLst>
              <a:rect l="0" t="0" r="r" b="b"/>
              <a:pathLst>
                <a:path w="5" h="3">
                  <a:moveTo>
                    <a:pt x="5" y="3"/>
                  </a:moveTo>
                  <a:lnTo>
                    <a:pt x="2" y="3"/>
                  </a:lnTo>
                  <a:lnTo>
                    <a:pt x="0" y="3"/>
                  </a:lnTo>
                  <a:lnTo>
                    <a:pt x="2" y="0"/>
                  </a:lnTo>
                  <a:lnTo>
                    <a:pt x="5"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219"/>
            <p:cNvSpPr/>
            <p:nvPr/>
          </p:nvSpPr>
          <p:spPr bwMode="auto">
            <a:xfrm>
              <a:off x="6221413" y="436563"/>
              <a:ext cx="4763" cy="4763"/>
            </a:xfrm>
            <a:custGeom>
              <a:avLst/>
              <a:gdLst>
                <a:gd name="T0" fmla="*/ 3 w 3"/>
                <a:gd name="T1" fmla="*/ 3 h 3"/>
                <a:gd name="T2" fmla="*/ 3 w 3"/>
                <a:gd name="T3" fmla="*/ 3 h 3"/>
                <a:gd name="T4" fmla="*/ 0 w 3"/>
                <a:gd name="T5" fmla="*/ 3 h 3"/>
                <a:gd name="T6" fmla="*/ 3 w 3"/>
                <a:gd name="T7" fmla="*/ 0 h 3"/>
                <a:gd name="T8" fmla="*/ 3 w 3"/>
                <a:gd name="T9" fmla="*/ 3 h 3"/>
              </a:gdLst>
              <a:ahLst/>
              <a:cxnLst>
                <a:cxn ang="0">
                  <a:pos x="T0" y="T1"/>
                </a:cxn>
                <a:cxn ang="0">
                  <a:pos x="T2" y="T3"/>
                </a:cxn>
                <a:cxn ang="0">
                  <a:pos x="T4" y="T5"/>
                </a:cxn>
                <a:cxn ang="0">
                  <a:pos x="T6" y="T7"/>
                </a:cxn>
                <a:cxn ang="0">
                  <a:pos x="T8" y="T9"/>
                </a:cxn>
              </a:cxnLst>
              <a:rect l="0" t="0" r="r" b="b"/>
              <a:pathLst>
                <a:path w="3" h="3">
                  <a:moveTo>
                    <a:pt x="3" y="3"/>
                  </a:moveTo>
                  <a:lnTo>
                    <a:pt x="3" y="3"/>
                  </a:lnTo>
                  <a:lnTo>
                    <a:pt x="0" y="3"/>
                  </a:lnTo>
                  <a:lnTo>
                    <a:pt x="3" y="0"/>
                  </a:lnTo>
                  <a:lnTo>
                    <a:pt x="3" y="3"/>
                  </a:lnTo>
                  <a:close/>
                </a:path>
              </a:pathLst>
            </a:custGeom>
            <a:solidFill>
              <a:srgbClr val="1111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Oval 220"/>
            <p:cNvSpPr>
              <a:spLocks noChangeArrowheads="1"/>
            </p:cNvSpPr>
            <p:nvPr/>
          </p:nvSpPr>
          <p:spPr bwMode="auto">
            <a:xfrm>
              <a:off x="5605463" y="373063"/>
              <a:ext cx="106363" cy="106363"/>
            </a:xfrm>
            <a:prstGeom prst="ellipse">
              <a:avLst/>
            </a:prstGeom>
            <a:solidFill>
              <a:srgbClr val="8484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Oval 221"/>
            <p:cNvSpPr>
              <a:spLocks noChangeArrowheads="1"/>
            </p:cNvSpPr>
            <p:nvPr/>
          </p:nvSpPr>
          <p:spPr bwMode="auto">
            <a:xfrm>
              <a:off x="5622926" y="390525"/>
              <a:ext cx="71438" cy="71438"/>
            </a:xfrm>
            <a:prstGeom prst="ellipse">
              <a:avLst/>
            </a:prstGeom>
            <a:solidFill>
              <a:srgbClr val="1B1B1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Oval 222"/>
            <p:cNvSpPr>
              <a:spLocks noChangeArrowheads="1"/>
            </p:cNvSpPr>
            <p:nvPr/>
          </p:nvSpPr>
          <p:spPr bwMode="auto">
            <a:xfrm>
              <a:off x="5627688" y="393700"/>
              <a:ext cx="63500" cy="63500"/>
            </a:xfrm>
            <a:prstGeom prst="ellipse">
              <a:avLst/>
            </a:prstGeom>
            <a:solidFill>
              <a:srgbClr val="5454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Oval 223"/>
            <p:cNvSpPr>
              <a:spLocks noChangeArrowheads="1"/>
            </p:cNvSpPr>
            <p:nvPr/>
          </p:nvSpPr>
          <p:spPr bwMode="auto">
            <a:xfrm>
              <a:off x="5640388" y="403225"/>
              <a:ext cx="41275" cy="41275"/>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Oval 224"/>
            <p:cNvSpPr>
              <a:spLocks noChangeArrowheads="1"/>
            </p:cNvSpPr>
            <p:nvPr/>
          </p:nvSpPr>
          <p:spPr bwMode="auto">
            <a:xfrm>
              <a:off x="6497638" y="373063"/>
              <a:ext cx="106363" cy="106363"/>
            </a:xfrm>
            <a:prstGeom prst="ellipse">
              <a:avLst/>
            </a:prstGeom>
            <a:solidFill>
              <a:srgbClr val="8484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Oval 225"/>
            <p:cNvSpPr>
              <a:spLocks noChangeArrowheads="1"/>
            </p:cNvSpPr>
            <p:nvPr/>
          </p:nvSpPr>
          <p:spPr bwMode="auto">
            <a:xfrm>
              <a:off x="6510338" y="390525"/>
              <a:ext cx="76200" cy="71438"/>
            </a:xfrm>
            <a:prstGeom prst="ellipse">
              <a:avLst/>
            </a:prstGeom>
            <a:solidFill>
              <a:srgbClr val="1B1B1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Oval 226"/>
            <p:cNvSpPr>
              <a:spLocks noChangeArrowheads="1"/>
            </p:cNvSpPr>
            <p:nvPr/>
          </p:nvSpPr>
          <p:spPr bwMode="auto">
            <a:xfrm>
              <a:off x="6518276" y="393700"/>
              <a:ext cx="63500" cy="63500"/>
            </a:xfrm>
            <a:prstGeom prst="ellipse">
              <a:avLst/>
            </a:prstGeom>
            <a:solidFill>
              <a:srgbClr val="54545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Oval 227"/>
            <p:cNvSpPr>
              <a:spLocks noChangeArrowheads="1"/>
            </p:cNvSpPr>
            <p:nvPr/>
          </p:nvSpPr>
          <p:spPr bwMode="auto">
            <a:xfrm>
              <a:off x="6527801" y="403225"/>
              <a:ext cx="41275" cy="41275"/>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Rectangle 228"/>
            <p:cNvSpPr>
              <a:spLocks noChangeArrowheads="1"/>
            </p:cNvSpPr>
            <p:nvPr/>
          </p:nvSpPr>
          <p:spPr bwMode="auto">
            <a:xfrm>
              <a:off x="4735513" y="728663"/>
              <a:ext cx="2730500" cy="5170488"/>
            </a:xfrm>
            <a:prstGeom prst="rect">
              <a:avLst/>
            </a:prstGeom>
            <a:solidFill>
              <a:srgbClr val="8FD6D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sp>
        <p:nvSpPr>
          <p:cNvPr id="4" name="矩形 3"/>
          <p:cNvSpPr/>
          <p:nvPr/>
        </p:nvSpPr>
        <p:spPr>
          <a:xfrm>
            <a:off x="3870927" y="2645074"/>
            <a:ext cx="4450080" cy="1568450"/>
          </a:xfrm>
          <a:prstGeom prst="rect">
            <a:avLst/>
          </a:prstGeom>
        </p:spPr>
        <p:txBody>
          <a:bodyPr wrap="none">
            <a:spAutoFit/>
          </a:bodyPr>
          <a:lstStyle/>
          <a:p>
            <a:pPr algn="ctr"/>
            <a:r>
              <a:rPr lang="zh-CN" altLang="en-US" sz="4800" b="1">
                <a:solidFill>
                  <a:schemeClr val="bg1"/>
                </a:solidFill>
                <a:latin typeface="微软雅黑" panose="020B0503020204020204" charset="-122"/>
                <a:ea typeface="微软雅黑" panose="020B0503020204020204" charset="-122"/>
                <a:cs typeface="阿里巴巴普惠体 M" panose="00020600040101010101" pitchFamily="18" charset="-122"/>
              </a:rPr>
              <a:t>如何把孩子</a:t>
            </a:r>
          </a:p>
          <a:p>
            <a:pPr algn="ctr"/>
            <a:r>
              <a:rPr lang="zh-CN" altLang="en-US" sz="4800" b="1">
                <a:solidFill>
                  <a:schemeClr val="bg1"/>
                </a:solidFill>
                <a:latin typeface="微软雅黑" panose="020B0503020204020204" charset="-122"/>
                <a:ea typeface="微软雅黑" panose="020B0503020204020204" charset="-122"/>
                <a:cs typeface="阿里巴巴普惠体 M" panose="00020600040101010101" pitchFamily="18" charset="-122"/>
              </a:rPr>
              <a:t>从手机里拉出来</a:t>
            </a:r>
          </a:p>
        </p:txBody>
      </p:sp>
      <p:pic>
        <p:nvPicPr>
          <p:cNvPr id="235" name="图片 234"/>
          <p:cNvPicPr>
            <a:picLocks noChangeAspect="1"/>
          </p:cNvPicPr>
          <p:nvPr/>
        </p:nvPicPr>
        <p:blipFill>
          <a:blip r:embed="rId2"/>
          <a:stretch>
            <a:fillRect/>
          </a:stretch>
        </p:blipFill>
        <p:spPr>
          <a:xfrm>
            <a:off x="1618349" y="1656190"/>
            <a:ext cx="1561458" cy="3627721"/>
          </a:xfrm>
          <a:prstGeom prst="rect">
            <a:avLst/>
          </a:prstGeom>
        </p:spPr>
      </p:pic>
      <p:pic>
        <p:nvPicPr>
          <p:cNvPr id="238" name="图片 237"/>
          <p:cNvPicPr>
            <a:picLocks noChangeAspect="1"/>
          </p:cNvPicPr>
          <p:nvPr/>
        </p:nvPicPr>
        <p:blipFill>
          <a:blip r:embed="rId3"/>
          <a:stretch>
            <a:fillRect/>
          </a:stretch>
        </p:blipFill>
        <p:spPr>
          <a:xfrm>
            <a:off x="8369777" y="2985795"/>
            <a:ext cx="1495900" cy="2452821"/>
          </a:xfrm>
          <a:prstGeom prst="rect">
            <a:avLst/>
          </a:prstGeom>
          <a:effectLst>
            <a:outerShdw blurRad="50800" dist="38100" dir="5400000" algn="t" rotWithShape="0">
              <a:prstClr val="black">
                <a:alpha val="40000"/>
              </a:prstClr>
            </a:outerShdw>
          </a:effectLst>
        </p:spPr>
      </p:pic>
    </p:spTree>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336478" y="2276581"/>
            <a:ext cx="4663856" cy="341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nSpc>
                <a:spcPct val="150000"/>
              </a:lnSpc>
              <a:buFont typeface="Wingdings" panose="05000000000000000000" charset="0"/>
              <a:buChar char="p"/>
            </a:pPr>
            <a:r>
              <a:rPr lang="zh-CN" altLang="en-US" sz="1600"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对于我们看不惯的东西，也许深入了解其中的趣味和吸引力，会获得不错的效果。</a:t>
            </a:r>
          </a:p>
          <a:p>
            <a:pPr marL="285750" indent="-285750">
              <a:lnSpc>
                <a:spcPct val="150000"/>
              </a:lnSpc>
              <a:buFont typeface="Wingdings" panose="05000000000000000000" charset="0"/>
              <a:buChar char="p"/>
            </a:pPr>
            <a:r>
              <a:rPr lang="zh-CN" altLang="en-US" sz="1600"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孩子喜欢听手机里的音乐，那我们就跟着一起听一听，说不定你同样会爱上他爱的音乐，这时候一起聊聊歌星和音乐，听孩子讲一讲你不知道的歌星的奋斗史、音乐背后感人的故事，一是可以跟孩子交流感情，二是满足了孩子的倾诉欲，让孩子获得满足感和成就感，岂不是其乐融融、两全其美。</a:t>
            </a:r>
          </a:p>
        </p:txBody>
      </p:sp>
      <p:pic>
        <p:nvPicPr>
          <p:cNvPr id="6" name="图片 5"/>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6501168" y="1734190"/>
            <a:ext cx="4305673" cy="4130398"/>
          </a:xfrm>
          <a:prstGeom prst="rect">
            <a:avLst/>
          </a:prstGeom>
        </p:spPr>
      </p:pic>
      <p:sp>
        <p:nvSpPr>
          <p:cNvPr id="7" name="矩形 6"/>
          <p:cNvSpPr/>
          <p:nvPr/>
        </p:nvSpPr>
        <p:spPr>
          <a:xfrm>
            <a:off x="1336691" y="656041"/>
            <a:ext cx="1706880" cy="460375"/>
          </a:xfrm>
          <a:prstGeom prst="rect">
            <a:avLst/>
          </a:prstGeom>
        </p:spPr>
        <p:txBody>
          <a:bodyPr wrap="none">
            <a:spAutoFit/>
          </a:bodyPr>
          <a:lstStyle/>
          <a:p>
            <a:pPr algn="l"/>
            <a:r>
              <a:rPr lang="zh-CN" altLang="en-US" sz="2400" dirty="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理解和接纳</a:t>
            </a:r>
          </a:p>
        </p:txBody>
      </p:sp>
    </p:spTree>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28"/>
          <p:cNvSpPr>
            <a:spLocks noChangeArrowheads="1"/>
          </p:cNvSpPr>
          <p:nvPr/>
        </p:nvSpPr>
        <p:spPr bwMode="auto">
          <a:xfrm rot="16200000">
            <a:off x="4315463" y="1288472"/>
            <a:ext cx="1824653" cy="7401713"/>
          </a:xfrm>
          <a:prstGeom prst="rect">
            <a:avLst/>
          </a:prstGeom>
          <a:solidFill>
            <a:srgbClr val="8FD6DA"/>
          </a:solidFill>
          <a:ln>
            <a:noFill/>
          </a:ln>
          <a:effectLst>
            <a:outerShdw blurRad="292100" dist="38100" dir="5400000" sx="102000" sy="102000" algn="t" rotWithShape="0">
              <a:prstClr val="black">
                <a:alpha val="26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3" name="Rectangle 228"/>
          <p:cNvSpPr>
            <a:spLocks noChangeArrowheads="1"/>
          </p:cNvSpPr>
          <p:nvPr/>
        </p:nvSpPr>
        <p:spPr bwMode="auto">
          <a:xfrm rot="16200000">
            <a:off x="5746159" y="-1127952"/>
            <a:ext cx="1824653" cy="7401713"/>
          </a:xfrm>
          <a:prstGeom prst="rect">
            <a:avLst/>
          </a:prstGeom>
          <a:solidFill>
            <a:srgbClr val="8FD6DA"/>
          </a:solidFill>
          <a:ln>
            <a:noFill/>
          </a:ln>
          <a:effectLst>
            <a:outerShdw blurRad="292100" dist="38100" dir="5400000" sx="102000" sy="102000" algn="t" rotWithShape="0">
              <a:prstClr val="black">
                <a:alpha val="26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9" name="矩形 8"/>
          <p:cNvSpPr/>
          <p:nvPr/>
        </p:nvSpPr>
        <p:spPr>
          <a:xfrm>
            <a:off x="3748405" y="1812290"/>
            <a:ext cx="6424930" cy="1476375"/>
          </a:xfrm>
          <a:prstGeom prst="rect">
            <a:avLst/>
          </a:prstGeom>
        </p:spPr>
        <p:txBody>
          <a:bodyPr wrap="square">
            <a:spAutoFit/>
          </a:bodyPr>
          <a:lstStyle/>
          <a:p>
            <a:pPr algn="l">
              <a:lnSpc>
                <a:spcPct val="150000"/>
              </a:lnSpc>
            </a:pPr>
            <a:r>
              <a:rPr lang="zh-CN" altLang="zh-CN" sz="2000">
                <a:latin typeface="方正楷体_GBK" panose="02000000000000000000" pitchFamily="2" charset="-122"/>
                <a:ea typeface="方正楷体_GBK" panose="02000000000000000000" pitchFamily="2" charset="-122"/>
                <a:cs typeface="阿里巴巴普惠体 L" panose="00020600040101010101" pitchFamily="18" charset="-122"/>
              </a:rPr>
              <a:t>最重要的是要引导孩子走上一条可行之路，能让他们把心愿投之于实践、付之于行动，从现实生活中获得成就感，这样，孩子才能更有方向感，才不会再沉迷于虚幻。</a:t>
            </a:r>
          </a:p>
        </p:txBody>
      </p:sp>
      <p:sp>
        <p:nvSpPr>
          <p:cNvPr id="10" name="矩形 9"/>
          <p:cNvSpPr/>
          <p:nvPr/>
        </p:nvSpPr>
        <p:spPr>
          <a:xfrm>
            <a:off x="1696085" y="4265930"/>
            <a:ext cx="6526530" cy="1476375"/>
          </a:xfrm>
          <a:prstGeom prst="rect">
            <a:avLst/>
          </a:prstGeom>
        </p:spPr>
        <p:txBody>
          <a:bodyPr wrap="square">
            <a:spAutoFit/>
          </a:bodyPr>
          <a:lstStyle/>
          <a:p>
            <a:pPr algn="l">
              <a:lnSpc>
                <a:spcPct val="150000"/>
              </a:lnSpc>
            </a:pPr>
            <a:r>
              <a:rPr lang="zh-CN" altLang="zh-CN" sz="2000">
                <a:latin typeface="方正楷体_GBK" panose="02000000000000000000" pitchFamily="2" charset="-122"/>
                <a:ea typeface="方正楷体_GBK" panose="02000000000000000000" pitchFamily="2" charset="-122"/>
                <a:cs typeface="阿里巴巴普惠体 L" panose="00020600040101010101" pitchFamily="18" charset="-122"/>
              </a:rPr>
              <a:t>可以是培养孩子一些书法、乐器等方面的兴趣：可以是跟孩子一起运动、一起阅读；还可以鼓励孩子多和他人交往，增加孩子投入生活的乐趣；等等。</a:t>
            </a:r>
          </a:p>
        </p:txBody>
      </p:sp>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526933" y="1545811"/>
            <a:ext cx="2054189" cy="2054189"/>
          </a:xfrm>
          <a:prstGeom prst="ellipse">
            <a:avLst/>
          </a:prstGeom>
          <a:effectLst>
            <a:outerShdw blurRad="139700" dist="38100" dir="5400000" sx="102000" sy="102000" algn="t" rotWithShape="0">
              <a:prstClr val="black">
                <a:alpha val="23000"/>
              </a:prstClr>
            </a:outerShdw>
          </a:effectLst>
        </p:spPr>
      </p:pic>
      <p:pic>
        <p:nvPicPr>
          <p:cNvPr id="12" name="图片 1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8293578" y="3977059"/>
            <a:ext cx="2054189" cy="2054189"/>
          </a:xfrm>
          <a:prstGeom prst="ellipse">
            <a:avLst/>
          </a:prstGeom>
          <a:effectLst>
            <a:outerShdw blurRad="114300" dist="38100" dir="5400000" sx="102000" sy="102000" algn="t" rotWithShape="0">
              <a:prstClr val="black">
                <a:alpha val="18000"/>
              </a:prstClr>
            </a:outerShdw>
          </a:effectLst>
        </p:spPr>
      </p:pic>
      <p:sp>
        <p:nvSpPr>
          <p:cNvPr id="16" name="矩形 15"/>
          <p:cNvSpPr/>
          <p:nvPr/>
        </p:nvSpPr>
        <p:spPr>
          <a:xfrm>
            <a:off x="1336691" y="656041"/>
            <a:ext cx="3230880" cy="460375"/>
          </a:xfrm>
          <a:prstGeom prst="rect">
            <a:avLst/>
          </a:prstGeom>
        </p:spPr>
        <p:txBody>
          <a:bodyPr wrap="none">
            <a:spAutoFit/>
          </a:bodyPr>
          <a:lstStyle/>
          <a:p>
            <a:pPr algn="l"/>
            <a:r>
              <a:rPr lang="zh-CN" altLang="en-US" sz="240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指引孩子有“路”可走</a:t>
            </a:r>
          </a:p>
        </p:txBody>
      </p:sp>
    </p:spTree>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169025" y="1680845"/>
            <a:ext cx="4963160" cy="3322955"/>
          </a:xfrm>
          <a:prstGeom prst="rect">
            <a:avLst/>
          </a:prstGeom>
        </p:spPr>
        <p:txBody>
          <a:bodyPr wrap="square">
            <a:spAutoFit/>
          </a:bodyPr>
          <a:lstStyle/>
          <a:p>
            <a:pPr marL="457200" indent="-457200" algn="l">
              <a:lnSpc>
                <a:spcPct val="150000"/>
              </a:lnSpc>
              <a:buFont typeface="Wingdings" panose="05000000000000000000" charset="0"/>
              <a:buChar char="ü"/>
            </a:pPr>
            <a:r>
              <a:rPr lang="zh-CN" altLang="en-US" sz="2000">
                <a:latin typeface="方正楷体_GBK" panose="02000000000000000000" pitchFamily="2" charset="-122"/>
                <a:ea typeface="方正楷体_GBK" panose="02000000000000000000" pitchFamily="2" charset="-122"/>
                <a:cs typeface="阿里巴巴普惠体 L" panose="00020600040101010101" pitchFamily="18" charset="-122"/>
              </a:rPr>
              <a:t>如果你整天打游戏或者在孩子面前无所事事玩手机，你再怎么训斥孩子——去，去读书去，你觉得会有效果吗？最好的方式应该是身体力行，陪着孩子一起读书，我不太相信一个在良好的书香门第熏陶出来的孩子会沉迷于手机网络不能自拔。</a:t>
            </a:r>
          </a:p>
        </p:txBody>
      </p:sp>
      <p:pic>
        <p:nvPicPr>
          <p:cNvPr id="9" name="图片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36476" y="1423686"/>
            <a:ext cx="4482972" cy="4482972"/>
          </a:xfrm>
          <a:prstGeom prst="ellipse">
            <a:avLst/>
          </a:prstGeom>
        </p:spPr>
      </p:pic>
      <p:sp>
        <p:nvSpPr>
          <p:cNvPr id="10" name="矩形 9"/>
          <p:cNvSpPr/>
          <p:nvPr/>
        </p:nvSpPr>
        <p:spPr>
          <a:xfrm>
            <a:off x="1336691" y="656041"/>
            <a:ext cx="2011680" cy="460375"/>
          </a:xfrm>
          <a:prstGeom prst="rect">
            <a:avLst/>
          </a:prstGeom>
        </p:spPr>
        <p:txBody>
          <a:bodyPr wrap="none">
            <a:spAutoFit/>
          </a:bodyPr>
          <a:lstStyle/>
          <a:p>
            <a:pPr algn="l"/>
            <a:r>
              <a:rPr lang="zh-CN" altLang="en-US" sz="240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言传不如身教</a:t>
            </a:r>
          </a:p>
        </p:txBody>
      </p:sp>
    </p:spTree>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a:xfrm>
            <a:off x="1303027" y="5104435"/>
            <a:ext cx="3824558" cy="39353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5127625" y="2152015"/>
            <a:ext cx="5838825" cy="2399665"/>
          </a:xfrm>
          <a:prstGeom prst="rect">
            <a:avLst/>
          </a:prstGeom>
        </p:spPr>
        <p:txBody>
          <a:bodyPr wrap="square">
            <a:spAutoFit/>
          </a:bodyPr>
          <a:lstStyle/>
          <a:p>
            <a:pPr marL="342900" indent="-342900" algn="l">
              <a:lnSpc>
                <a:spcPct val="150000"/>
              </a:lnSpc>
              <a:buFont typeface="Wingdings" panose="05000000000000000000" charset="0"/>
              <a:buChar char="ü"/>
            </a:pPr>
            <a:r>
              <a:rPr lang="zh-CN" altLang="en-US" sz="2000" smtClean="0">
                <a:latin typeface="方正楷体_GBK" panose="02000000000000000000" pitchFamily="2" charset="-122"/>
                <a:ea typeface="方正楷体_GBK" panose="02000000000000000000" pitchFamily="2" charset="-122"/>
              </a:rPr>
              <a:t>现在一些重视教育的家长在孩子的成长过程中很好地扮演了监督者、陪伴者、激励者的角色，在对孩子手机的使用问题上有着清醒认识，并身体力行希望将手机对孩子的负面影响降到最小；</a:t>
            </a:r>
          </a:p>
        </p:txBody>
      </p:sp>
      <p:pic>
        <p:nvPicPr>
          <p:cNvPr id="93" name="图片 9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058071" y="1307939"/>
            <a:ext cx="2426677" cy="4072743"/>
          </a:xfrm>
          <a:prstGeom prst="rect">
            <a:avLst/>
          </a:prstGeom>
        </p:spPr>
      </p:pic>
      <p:sp>
        <p:nvSpPr>
          <p:cNvPr id="94" name="矩形 93"/>
          <p:cNvSpPr/>
          <p:nvPr/>
        </p:nvSpPr>
        <p:spPr>
          <a:xfrm>
            <a:off x="1336691" y="656041"/>
            <a:ext cx="2011680" cy="460375"/>
          </a:xfrm>
          <a:prstGeom prst="rect">
            <a:avLst/>
          </a:prstGeom>
        </p:spPr>
        <p:txBody>
          <a:bodyPr wrap="none">
            <a:spAutoFit/>
          </a:bodyPr>
          <a:lstStyle/>
          <a:p>
            <a:pPr algn="l"/>
            <a:r>
              <a:rPr lang="zh-CN" altLang="en-US" sz="240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言传不如身教</a:t>
            </a:r>
          </a:p>
        </p:txBody>
      </p:sp>
    </p:spTree>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a:xfrm>
            <a:off x="7125093" y="5378008"/>
            <a:ext cx="3824558" cy="39353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576070" y="2392045"/>
            <a:ext cx="4445000" cy="2399665"/>
          </a:xfrm>
          <a:prstGeom prst="rect">
            <a:avLst/>
          </a:prstGeom>
        </p:spPr>
        <p:txBody>
          <a:bodyPr wrap="square">
            <a:spAutoFit/>
          </a:bodyPr>
          <a:lstStyle/>
          <a:p>
            <a:pPr algn="l">
              <a:lnSpc>
                <a:spcPct val="150000"/>
              </a:lnSpc>
            </a:pPr>
            <a:r>
              <a:rPr lang="zh-CN" altLang="en-US" sz="2000" smtClean="0">
                <a:solidFill>
                  <a:srgbClr val="000000"/>
                </a:solidFill>
                <a:latin typeface="方正楷体_GBK" panose="02000000000000000000" pitchFamily="2" charset="-122"/>
                <a:ea typeface="方正楷体_GBK" panose="02000000000000000000" pitchFamily="2" charset="-122"/>
              </a:rPr>
              <a:t>一部分思想上偷懒的家长，还看不到手机对孩子的危害，还抱着用手机换取孩子的消停，或者用手机收买孩子的欢心这样的心态，纵容自己的孩子沉迷于手机中不能自拔。　</a:t>
            </a:r>
          </a:p>
        </p:txBody>
      </p:sp>
      <p:pic>
        <p:nvPicPr>
          <p:cNvPr id="4" name="图片 3"/>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519012" y="1412111"/>
            <a:ext cx="2742721" cy="4359436"/>
          </a:xfrm>
          <a:prstGeom prst="rect">
            <a:avLst/>
          </a:prstGeom>
        </p:spPr>
      </p:pic>
      <p:sp>
        <p:nvSpPr>
          <p:cNvPr id="6" name="矩形 5"/>
          <p:cNvSpPr/>
          <p:nvPr/>
        </p:nvSpPr>
        <p:spPr>
          <a:xfrm>
            <a:off x="1336691" y="656041"/>
            <a:ext cx="2011680" cy="460375"/>
          </a:xfrm>
          <a:prstGeom prst="rect">
            <a:avLst/>
          </a:prstGeom>
        </p:spPr>
        <p:txBody>
          <a:bodyPr wrap="none">
            <a:spAutoFit/>
          </a:bodyPr>
          <a:lstStyle/>
          <a:p>
            <a:pPr algn="l"/>
            <a:r>
              <a:rPr lang="zh-CN" altLang="en-US" sz="240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言传不如身教</a:t>
            </a:r>
          </a:p>
        </p:txBody>
      </p:sp>
    </p:spTree>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00125" y="2552700"/>
            <a:ext cx="5629910" cy="1753235"/>
          </a:xfrm>
          <a:prstGeom prst="rect">
            <a:avLst/>
          </a:prstGeom>
        </p:spPr>
        <p:txBody>
          <a:bodyPr wrap="square">
            <a:spAutoFit/>
          </a:bodyPr>
          <a:lstStyle/>
          <a:p>
            <a:pPr>
              <a:lnSpc>
                <a:spcPct val="150000"/>
              </a:lnSpc>
            </a:pPr>
            <a:r>
              <a:rPr sz="2400">
                <a:latin typeface="阿里巴巴普惠体 L" panose="00020600040101010101" pitchFamily="18" charset="-122"/>
                <a:ea typeface="阿里巴巴普惠体 L" panose="00020600040101010101" pitchFamily="18" charset="-122"/>
                <a:cs typeface="阿里巴巴普惠体 L" panose="00020600040101010101" pitchFamily="18" charset="-122"/>
              </a:rPr>
              <a:t>我们今天所做的努力，不过是为了有一天回想起来的时候，不会觉得，是自己亲手把孩子毁掉了！</a:t>
            </a:r>
          </a:p>
        </p:txBody>
      </p:sp>
      <p:grpSp>
        <p:nvGrpSpPr>
          <p:cNvPr id="5" name="组合 4"/>
          <p:cNvGrpSpPr/>
          <p:nvPr/>
        </p:nvGrpSpPr>
        <p:grpSpPr>
          <a:xfrm>
            <a:off x="6440170" y="1497965"/>
            <a:ext cx="4477385" cy="3982085"/>
            <a:chOff x="3573777" y="653984"/>
            <a:chExt cx="4557252" cy="4343534"/>
          </a:xfrm>
        </p:grpSpPr>
        <p:sp>
          <p:nvSpPr>
            <p:cNvPr id="3" name="椭圆 2"/>
            <p:cNvSpPr/>
            <p:nvPr/>
          </p:nvSpPr>
          <p:spPr>
            <a:xfrm>
              <a:off x="3573777" y="4024125"/>
              <a:ext cx="4557252" cy="97339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081191" y="653984"/>
              <a:ext cx="3297670" cy="4212355"/>
            </a:xfrm>
            <a:prstGeom prst="rect">
              <a:avLst/>
            </a:prstGeom>
            <a:effectLst>
              <a:outerShdw blurRad="50800" dist="38100" dir="5400000" algn="t" rotWithShape="0">
                <a:prstClr val="black">
                  <a:alpha val="40000"/>
                </a:prstClr>
              </a:outerShdw>
            </a:effectLst>
          </p:spPr>
        </p:pic>
      </p:grpSp>
      <p:sp>
        <p:nvSpPr>
          <p:cNvPr id="6" name="矩形 5"/>
          <p:cNvSpPr/>
          <p:nvPr/>
        </p:nvSpPr>
        <p:spPr>
          <a:xfrm>
            <a:off x="1394290" y="647438"/>
            <a:ext cx="1097280" cy="460375"/>
          </a:xfrm>
          <a:prstGeom prst="rect">
            <a:avLst/>
          </a:prstGeom>
        </p:spPr>
        <p:txBody>
          <a:bodyPr wrap="none">
            <a:spAutoFit/>
          </a:bodyPr>
          <a:lstStyle/>
          <a:p>
            <a:pPr algn="l"/>
            <a:r>
              <a:rPr lang="zh-CN" altLang="en-US" sz="240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结束语</a:t>
            </a:r>
          </a:p>
        </p:txBody>
      </p:sp>
    </p:spTree>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3"/>
          <p:cNvSpPr txBox="1"/>
          <p:nvPr/>
        </p:nvSpPr>
        <p:spPr>
          <a:xfrm>
            <a:off x="683765" y="3405863"/>
            <a:ext cx="5388653" cy="1323439"/>
          </a:xfrm>
          <a:prstGeom prst="rect">
            <a:avLst/>
          </a:prstGeom>
          <a:noFill/>
        </p:spPr>
        <p:txBody>
          <a:bodyPr wrap="square" rtlCol="0">
            <a:spAutoFit/>
          </a:bodyPr>
          <a:lstStyle/>
          <a:p>
            <a:pPr algn="ctr"/>
            <a:r>
              <a:rPr lang="zh-CN" altLang="en-US" sz="8000" b="1" smtClean="0">
                <a:latin typeface="阿里巴巴普惠体 M" panose="00020600040101010101" pitchFamily="18" charset="-122"/>
                <a:ea typeface="阿里巴巴普惠体 M" panose="00020600040101010101" pitchFamily="18" charset="-122"/>
                <a:cs typeface="阿里巴巴普惠体 M" panose="00020600040101010101" pitchFamily="18" charset="-122"/>
              </a:rPr>
              <a:t>下次再见</a:t>
            </a:r>
            <a:endParaRPr lang="en-US" altLang="zh-CN" sz="8000" b="1">
              <a:latin typeface="阿里巴巴普惠体 M" panose="00020600040101010101" pitchFamily="18" charset="-122"/>
              <a:ea typeface="阿里巴巴普惠体 M" panose="00020600040101010101" pitchFamily="18" charset="-122"/>
              <a:cs typeface="阿里巴巴普惠体 M" panose="00020600040101010101" pitchFamily="18" charset="-122"/>
            </a:endParaRPr>
          </a:p>
        </p:txBody>
      </p:sp>
      <p:pic>
        <p:nvPicPr>
          <p:cNvPr id="17" name="图片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37660" y="1756023"/>
            <a:ext cx="1291588" cy="1649840"/>
          </a:xfrm>
          <a:prstGeom prst="rect">
            <a:avLst/>
          </a:prstGeom>
        </p:spPr>
      </p:pic>
      <p:grpSp>
        <p:nvGrpSpPr>
          <p:cNvPr id="23" name="组合 22"/>
          <p:cNvGrpSpPr/>
          <p:nvPr/>
        </p:nvGrpSpPr>
        <p:grpSpPr>
          <a:xfrm>
            <a:off x="76200" y="128157"/>
            <a:ext cx="906610" cy="796403"/>
            <a:chOff x="6939982" y="714994"/>
            <a:chExt cx="2801049" cy="2460556"/>
          </a:xfrm>
        </p:grpSpPr>
        <p:sp>
          <p:nvSpPr>
            <p:cNvPr id="21" name="Freeform 5"/>
            <p:cNvSpPr/>
            <p:nvPr/>
          </p:nvSpPr>
          <p:spPr bwMode="auto">
            <a:xfrm>
              <a:off x="6939982" y="714994"/>
              <a:ext cx="1827212" cy="2460556"/>
            </a:xfrm>
            <a:custGeom>
              <a:avLst/>
              <a:gdLst>
                <a:gd name="T0" fmla="*/ 430 w 430"/>
                <a:gd name="T1" fmla="*/ 215 h 680"/>
                <a:gd name="T2" fmla="*/ 232 w 430"/>
                <a:gd name="T3" fmla="*/ 72 h 680"/>
                <a:gd name="T4" fmla="*/ 253 w 430"/>
                <a:gd name="T5" fmla="*/ 680 h 680"/>
                <a:gd name="T6" fmla="*/ 186 w 430"/>
                <a:gd name="T7" fmla="*/ 591 h 680"/>
                <a:gd name="T8" fmla="*/ 108 w 430"/>
                <a:gd name="T9" fmla="*/ 110 h 680"/>
                <a:gd name="T10" fmla="*/ 283 w 430"/>
                <a:gd name="T11" fmla="*/ 28 h 680"/>
                <a:gd name="T12" fmla="*/ 430 w 430"/>
                <a:gd name="T13" fmla="*/ 215 h 680"/>
              </a:gdLst>
              <a:ahLst/>
              <a:cxnLst>
                <a:cxn ang="0">
                  <a:pos x="T0" y="T1"/>
                </a:cxn>
                <a:cxn ang="0">
                  <a:pos x="T2" y="T3"/>
                </a:cxn>
                <a:cxn ang="0">
                  <a:pos x="T4" y="T5"/>
                </a:cxn>
                <a:cxn ang="0">
                  <a:pos x="T6" y="T7"/>
                </a:cxn>
                <a:cxn ang="0">
                  <a:pos x="T8" y="T9"/>
                </a:cxn>
                <a:cxn ang="0">
                  <a:pos x="T10" y="T11"/>
                </a:cxn>
                <a:cxn ang="0">
                  <a:pos x="T12" y="T13"/>
                </a:cxn>
              </a:cxnLst>
              <a:rect l="0" t="0" r="r" b="b"/>
              <a:pathLst>
                <a:path w="430" h="680">
                  <a:moveTo>
                    <a:pt x="430" y="215"/>
                  </a:moveTo>
                  <a:cubicBezTo>
                    <a:pt x="430" y="215"/>
                    <a:pt x="339" y="21"/>
                    <a:pt x="232" y="72"/>
                  </a:cubicBezTo>
                  <a:cubicBezTo>
                    <a:pt x="232" y="72"/>
                    <a:pt x="0" y="194"/>
                    <a:pt x="253" y="680"/>
                  </a:cubicBezTo>
                  <a:cubicBezTo>
                    <a:pt x="236" y="647"/>
                    <a:pt x="208" y="621"/>
                    <a:pt x="186" y="591"/>
                  </a:cubicBezTo>
                  <a:cubicBezTo>
                    <a:pt x="95" y="467"/>
                    <a:pt x="36" y="254"/>
                    <a:pt x="108" y="110"/>
                  </a:cubicBezTo>
                  <a:cubicBezTo>
                    <a:pt x="139" y="47"/>
                    <a:pt x="210" y="0"/>
                    <a:pt x="283" y="28"/>
                  </a:cubicBezTo>
                  <a:cubicBezTo>
                    <a:pt x="364" y="60"/>
                    <a:pt x="396" y="143"/>
                    <a:pt x="430" y="215"/>
                  </a:cubicBezTo>
                  <a:close/>
                </a:path>
              </a:pathLst>
            </a:custGeom>
            <a:solidFill>
              <a:srgbClr val="FC6C37"/>
            </a:solidFill>
            <a:ln>
              <a:noFill/>
            </a:ln>
          </p:spPr>
          <p:txBody>
            <a:bodyPr vert="horz" wrap="square" lIns="91440" tIns="45720" rIns="91440" bIns="45720" numCol="1" anchor="t" anchorCtr="0" compatLnSpc="1"/>
            <a:lstStyle/>
            <a:p>
              <a:endParaRPr lang="zh-CN" altLang="en-US"/>
            </a:p>
          </p:txBody>
        </p:sp>
        <p:sp>
          <p:nvSpPr>
            <p:cNvPr id="22" name="Freeform 6"/>
            <p:cNvSpPr/>
            <p:nvPr/>
          </p:nvSpPr>
          <p:spPr bwMode="auto">
            <a:xfrm>
              <a:off x="7893181" y="1398710"/>
              <a:ext cx="1847850" cy="1603375"/>
            </a:xfrm>
            <a:custGeom>
              <a:avLst/>
              <a:gdLst>
                <a:gd name="T0" fmla="*/ 190 w 435"/>
                <a:gd name="T1" fmla="*/ 41 h 377"/>
                <a:gd name="T2" fmla="*/ 374 w 435"/>
                <a:gd name="T3" fmla="*/ 89 h 377"/>
                <a:gd name="T4" fmla="*/ 0 w 435"/>
                <a:gd name="T5" fmla="*/ 377 h 377"/>
                <a:gd name="T6" fmla="*/ 86 w 435"/>
                <a:gd name="T7" fmla="*/ 373 h 377"/>
                <a:gd name="T8" fmla="*/ 413 w 435"/>
                <a:gd name="T9" fmla="*/ 182 h 377"/>
                <a:gd name="T10" fmla="*/ 375 w 435"/>
                <a:gd name="T11" fmla="*/ 37 h 377"/>
                <a:gd name="T12" fmla="*/ 190 w 435"/>
                <a:gd name="T13" fmla="*/ 41 h 377"/>
              </a:gdLst>
              <a:ahLst/>
              <a:cxnLst>
                <a:cxn ang="0">
                  <a:pos x="T0" y="T1"/>
                </a:cxn>
                <a:cxn ang="0">
                  <a:pos x="T2" y="T3"/>
                </a:cxn>
                <a:cxn ang="0">
                  <a:pos x="T4" y="T5"/>
                </a:cxn>
                <a:cxn ang="0">
                  <a:pos x="T6" y="T7"/>
                </a:cxn>
                <a:cxn ang="0">
                  <a:pos x="T8" y="T9"/>
                </a:cxn>
                <a:cxn ang="0">
                  <a:pos x="T10" y="T11"/>
                </a:cxn>
                <a:cxn ang="0">
                  <a:pos x="T12" y="T13"/>
                </a:cxn>
              </a:cxnLst>
              <a:rect l="0" t="0" r="r" b="b"/>
              <a:pathLst>
                <a:path w="435" h="377">
                  <a:moveTo>
                    <a:pt x="190" y="41"/>
                  </a:moveTo>
                  <a:cubicBezTo>
                    <a:pt x="190" y="41"/>
                    <a:pt x="351" y="0"/>
                    <a:pt x="374" y="89"/>
                  </a:cubicBezTo>
                  <a:cubicBezTo>
                    <a:pt x="374" y="89"/>
                    <a:pt x="416" y="288"/>
                    <a:pt x="0" y="377"/>
                  </a:cubicBezTo>
                  <a:cubicBezTo>
                    <a:pt x="28" y="371"/>
                    <a:pt x="57" y="375"/>
                    <a:pt x="86" y="373"/>
                  </a:cubicBezTo>
                  <a:cubicBezTo>
                    <a:pt x="206" y="366"/>
                    <a:pt x="362" y="297"/>
                    <a:pt x="413" y="182"/>
                  </a:cubicBezTo>
                  <a:cubicBezTo>
                    <a:pt x="435" y="132"/>
                    <a:pt x="428" y="66"/>
                    <a:pt x="375" y="37"/>
                  </a:cubicBezTo>
                  <a:cubicBezTo>
                    <a:pt x="316" y="4"/>
                    <a:pt x="250" y="26"/>
                    <a:pt x="190" y="41"/>
                  </a:cubicBezTo>
                  <a:close/>
                </a:path>
              </a:pathLst>
            </a:custGeom>
            <a:solidFill>
              <a:srgbClr val="FC6C37"/>
            </a:solidFill>
            <a:ln>
              <a:noFill/>
            </a:ln>
          </p:spPr>
          <p:txBody>
            <a:bodyPr vert="horz" wrap="square" lIns="91440" tIns="45720" rIns="91440" bIns="45720" numCol="1" anchor="t" anchorCtr="0" compatLnSpc="1"/>
            <a:lstStyle/>
            <a:p>
              <a:endParaRPr lang="zh-CN" altLang="en-US"/>
            </a:p>
          </p:txBody>
        </p:sp>
      </p:grpSp>
      <p:sp>
        <p:nvSpPr>
          <p:cNvPr id="16" name="矩形 15"/>
          <p:cNvSpPr/>
          <p:nvPr/>
        </p:nvSpPr>
        <p:spPr>
          <a:xfrm>
            <a:off x="234993" y="365447"/>
            <a:ext cx="2976880" cy="398780"/>
          </a:xfrm>
          <a:prstGeom prst="rect">
            <a:avLst/>
          </a:prstGeom>
        </p:spPr>
        <p:txBody>
          <a:bodyPr wrap="none">
            <a:spAutoFit/>
          </a:bodyPr>
          <a:lstStyle/>
          <a:p>
            <a:pPr algn="ctr"/>
            <a:r>
              <a:rPr lang="zh-CN" altLang="en-US" sz="200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中学生生活教育主题班会</a:t>
            </a:r>
            <a:endParaRPr lang="zh-CN" altLang="en-US" sz="2000"/>
          </a:p>
        </p:txBody>
      </p:sp>
      <p:pic>
        <p:nvPicPr>
          <p:cNvPr id="24" name="New picture"/>
          <p:cNvPicPr/>
          <p:nvPr/>
        </p:nvPicPr>
        <p:blipFill>
          <a:blip r:embed="rId3"/>
          <a:stretch>
            <a:fillRect/>
          </a:stretch>
        </p:blipFill>
        <p:spPr>
          <a:xfrm>
            <a:off x="12153900" y="11049000"/>
            <a:ext cx="304800" cy="215900"/>
          </a:xfrm>
          <a:prstGeom prst="cube">
            <a:avLst/>
          </a:prstGeom>
        </p:spPr>
      </p:pic>
    </p:spTree>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6169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5910580" y="2451735"/>
            <a:ext cx="5549900" cy="3415030"/>
          </a:xfrm>
          <a:prstGeom prst="rect">
            <a:avLst/>
          </a:prstGeom>
        </p:spPr>
        <p:txBody>
          <a:bodyPr wrap="square">
            <a:spAutoFit/>
          </a:bodyPr>
          <a:lstStyle/>
          <a:p>
            <a:pPr algn="l">
              <a:lnSpc>
                <a:spcPct val="150000"/>
              </a:lnSpc>
            </a:pPr>
            <a:r>
              <a:rPr lang="zh-CN" altLang="en-US" sz="2400" dirty="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手机使用的频度和期中成绩成反比，也就是说平时使用手机多的，或多或少会对成绩有影响。成绩退步严重，名次靠后的学生中，几乎都有手机，大部分孩子都会用手机玩游戏，其中部分男生已经有比较严重的依赖。</a:t>
            </a:r>
          </a:p>
        </p:txBody>
      </p:sp>
      <p:sp>
        <p:nvSpPr>
          <p:cNvPr id="21" name="椭圆 20"/>
          <p:cNvSpPr/>
          <p:nvPr/>
        </p:nvSpPr>
        <p:spPr>
          <a:xfrm>
            <a:off x="1224116" y="4822723"/>
            <a:ext cx="4557252" cy="97339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 name="图片 1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53907" y="1410127"/>
            <a:ext cx="3297670" cy="4212355"/>
          </a:xfrm>
          <a:prstGeom prst="rect">
            <a:avLst/>
          </a:prstGeom>
          <a:effectLst>
            <a:outerShdw blurRad="50800" dist="38100" dir="5400000" algn="t" rotWithShape="0">
              <a:prstClr val="black">
                <a:alpha val="40000"/>
              </a:prstClr>
            </a:outerShdw>
          </a:effectLst>
        </p:spPr>
      </p:pic>
      <p:sp>
        <p:nvSpPr>
          <p:cNvPr id="22" name="TextBox 3"/>
          <p:cNvSpPr txBox="1"/>
          <p:nvPr/>
        </p:nvSpPr>
        <p:spPr>
          <a:xfrm>
            <a:off x="7274038" y="1187398"/>
            <a:ext cx="2420835" cy="1106805"/>
          </a:xfrm>
          <a:prstGeom prst="rect">
            <a:avLst/>
          </a:prstGeom>
          <a:noFill/>
        </p:spPr>
        <p:txBody>
          <a:bodyPr wrap="square" rtlCol="0">
            <a:spAutoFit/>
          </a:bodyPr>
          <a:lstStyle/>
          <a:p>
            <a:pPr algn="ctr"/>
            <a:r>
              <a:rPr lang="zh-CN" altLang="en-US" sz="6600" b="1" dirty="0" smtClean="0">
                <a:latin typeface="阿里巴巴普惠体 M" panose="00020600040101010101" pitchFamily="18" charset="-122"/>
                <a:ea typeface="阿里巴巴普惠体 M" panose="00020600040101010101" pitchFamily="18" charset="-122"/>
                <a:cs typeface="阿里巴巴普惠体 M" panose="00020600040101010101" pitchFamily="18" charset="-122"/>
              </a:rPr>
              <a:t>前言</a:t>
            </a:r>
            <a:endParaRPr lang="en-US" altLang="zh-CN" sz="6600" b="1" dirty="0">
              <a:latin typeface="阿里巴巴普惠体 M" panose="00020600040101010101" pitchFamily="18" charset="-122"/>
              <a:ea typeface="阿里巴巴普惠体 M" panose="00020600040101010101" pitchFamily="18" charset="-122"/>
              <a:cs typeface="阿里巴巴普惠体 M" panose="00020600040101010101" pitchFamily="18" charset="-122"/>
            </a:endParaRPr>
          </a:p>
        </p:txBody>
      </p:sp>
      <p:sp>
        <p:nvSpPr>
          <p:cNvPr id="2" name="文本框 1"/>
          <p:cNvSpPr txBox="1"/>
          <p:nvPr/>
        </p:nvSpPr>
        <p:spPr>
          <a:xfrm>
            <a:off x="2805344" y="639192"/>
            <a:ext cx="1473693"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1"/>
          <p:cNvSpPr txBox="1">
            <a:spLocks noChangeArrowheads="1"/>
          </p:cNvSpPr>
          <p:nvPr/>
        </p:nvSpPr>
        <p:spPr bwMode="auto">
          <a:xfrm>
            <a:off x="602789" y="2291146"/>
            <a:ext cx="7210143"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pPr algn="ctr">
              <a:lnSpc>
                <a:spcPct val="150000"/>
              </a:lnSpc>
            </a:pPr>
            <a:r>
              <a:rPr lang="en-US" altLang="zh-CN" dirty="0">
                <a:solidFill>
                  <a:srgbClr val="000000"/>
                </a:solidFill>
                <a:latin typeface="方正楷体_GBK" panose="02000000000000000000" pitchFamily="2" charset="-122"/>
                <a:ea typeface="方正楷体_GBK" panose="02000000000000000000" pitchFamily="2" charset="-122"/>
                <a:cs typeface="阿里巴巴普惠体 L" panose="00020600040101010101" pitchFamily="18" charset="-122"/>
              </a:rPr>
              <a:t>  </a:t>
            </a:r>
            <a:r>
              <a:rPr lang="zh-CN" altLang="en-US" dirty="0">
                <a:solidFill>
                  <a:srgbClr val="000000"/>
                </a:solidFill>
                <a:latin typeface="方正楷体_GBK" panose="02000000000000000000" pitchFamily="2" charset="-122"/>
                <a:ea typeface="方正楷体_GBK" panose="02000000000000000000" pitchFamily="2" charset="-122"/>
                <a:cs typeface="阿里巴巴普惠体 L" panose="00020600040101010101" pitchFamily="18" charset="-122"/>
              </a:rPr>
              <a:t>玩手机是如何影响成绩的？</a:t>
            </a:r>
          </a:p>
          <a:p>
            <a:pPr algn="ctr">
              <a:lnSpc>
                <a:spcPct val="150000"/>
              </a:lnSpc>
            </a:pPr>
            <a:r>
              <a:rPr lang="zh-CN" altLang="en-US" dirty="0">
                <a:solidFill>
                  <a:srgbClr val="000000"/>
                </a:solidFill>
                <a:latin typeface="方正楷体_GBK" panose="02000000000000000000" pitchFamily="2" charset="-122"/>
                <a:ea typeface="方正楷体_GBK" panose="02000000000000000000" pitchFamily="2" charset="-122"/>
                <a:cs typeface="阿里巴巴普惠体 L" panose="00020600040101010101" pitchFamily="18" charset="-122"/>
              </a:rPr>
              <a:t>对学习的影响有多大？</a:t>
            </a:r>
          </a:p>
          <a:p>
            <a:pPr algn="ctr">
              <a:lnSpc>
                <a:spcPct val="150000"/>
              </a:lnSpc>
            </a:pPr>
            <a:r>
              <a:rPr lang="zh-CN" altLang="en-US" dirty="0">
                <a:solidFill>
                  <a:srgbClr val="000000"/>
                </a:solidFill>
                <a:latin typeface="方正楷体_GBK" panose="02000000000000000000" pitchFamily="2" charset="-122"/>
                <a:ea typeface="方正楷体_GBK" panose="02000000000000000000" pitchFamily="2" charset="-122"/>
                <a:cs typeface="阿里巴巴普惠体 L" panose="00020600040101010101" pitchFamily="18" charset="-122"/>
                <a:sym typeface="+mn-ea"/>
              </a:rPr>
              <a:t>玩手机</a:t>
            </a:r>
            <a:r>
              <a:rPr lang="zh-CN" altLang="en-US" dirty="0">
                <a:solidFill>
                  <a:srgbClr val="000000"/>
                </a:solidFill>
                <a:latin typeface="方正楷体_GBK" panose="02000000000000000000" pitchFamily="2" charset="-122"/>
                <a:ea typeface="方正楷体_GBK" panose="02000000000000000000" pitchFamily="2" charset="-122"/>
                <a:cs typeface="阿里巴巴普惠体 L" panose="00020600040101010101" pitchFamily="18" charset="-122"/>
              </a:rPr>
              <a:t>是如何破坏专注力、影响成绩的？</a:t>
            </a:r>
          </a:p>
          <a:p>
            <a:pPr algn="ctr">
              <a:lnSpc>
                <a:spcPct val="150000"/>
              </a:lnSpc>
            </a:pPr>
            <a:endParaRPr lang="zh-CN" altLang="en-US" dirty="0">
              <a:solidFill>
                <a:srgbClr val="000000"/>
              </a:solidFill>
              <a:latin typeface="方正楷体_GBK" panose="02000000000000000000" pitchFamily="2" charset="-122"/>
              <a:ea typeface="方正楷体_GBK" panose="02000000000000000000" pitchFamily="2" charset="-122"/>
              <a:cs typeface="阿里巴巴普惠体 L" panose="00020600040101010101" pitchFamily="18" charset="-122"/>
            </a:endParaRPr>
          </a:p>
        </p:txBody>
      </p:sp>
      <p:sp>
        <p:nvSpPr>
          <p:cNvPr id="9" name="椭圆 8"/>
          <p:cNvSpPr/>
          <p:nvPr/>
        </p:nvSpPr>
        <p:spPr>
          <a:xfrm>
            <a:off x="6012815" y="5358765"/>
            <a:ext cx="5713095" cy="97345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62520" y="2708910"/>
            <a:ext cx="3296920" cy="3072130"/>
          </a:xfrm>
          <a:prstGeom prst="rect">
            <a:avLst/>
          </a:prstGeom>
        </p:spPr>
      </p:pic>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28138" y="1400046"/>
            <a:ext cx="4144066" cy="4537207"/>
          </a:xfrm>
          <a:prstGeom prst="rect">
            <a:avLst/>
          </a:prstGeom>
          <a:solidFill>
            <a:srgbClr val="8FD6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1256971" y="5192772"/>
            <a:ext cx="3796518" cy="632998"/>
          </a:xfrm>
          <a:prstGeom prst="ellipse">
            <a:avLst/>
          </a:prstGeom>
          <a:solidFill>
            <a:srgbClr val="D9D3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5613583" y="1721468"/>
            <a:ext cx="5653548" cy="3830955"/>
          </a:xfrm>
          <a:prstGeom prst="rect">
            <a:avLst/>
          </a:prstGeom>
        </p:spPr>
        <p:txBody>
          <a:bodyPr wrap="square">
            <a:spAutoFit/>
          </a:bodyPr>
          <a:lstStyle/>
          <a:p>
            <a:pPr marL="285750" indent="-285750">
              <a:lnSpc>
                <a:spcPct val="150000"/>
              </a:lnSpc>
              <a:buFont typeface="Wingdings" panose="05000000000000000000" charset="0"/>
              <a:buChar char="p"/>
            </a:pPr>
            <a:r>
              <a:rPr lang="zh-CN" altLang="en-US" dirty="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拿起手机想要查一道题，却被一个页面上闪出的新闻吸引；坐在书桌前想要写作业， 随手拿起手机找同桌吐槽下英语老师；正在为一道题的解法苦思冥想，脑子里闪出一句歌词，不由自主拿起手机找歌听一听；时间就这样匆匆过去，好像一直在努力，却总是熬到12点还没有把该做的作业完成。</a:t>
            </a:r>
          </a:p>
          <a:p>
            <a:pPr marL="285750" indent="-285750">
              <a:lnSpc>
                <a:spcPct val="150000"/>
              </a:lnSpc>
              <a:buFont typeface="Wingdings" panose="05000000000000000000" charset="0"/>
              <a:buChar char="p"/>
            </a:pPr>
            <a:r>
              <a:rPr lang="zh-CN" altLang="en-US" dirty="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无法长时间地集中精神，缺少对某个问题深入持久的了解和思考，这似乎已经成了手机操控下的现代人的“通病”，“专注”状态正变得越来越难得。</a:t>
            </a:r>
          </a:p>
        </p:txBody>
      </p:sp>
      <p:sp>
        <p:nvSpPr>
          <p:cNvPr id="5" name="矩形 4"/>
          <p:cNvSpPr/>
          <p:nvPr/>
        </p:nvSpPr>
        <p:spPr>
          <a:xfrm>
            <a:off x="1399802" y="659214"/>
            <a:ext cx="1706880" cy="460375"/>
          </a:xfrm>
          <a:prstGeom prst="rect">
            <a:avLst/>
          </a:prstGeom>
        </p:spPr>
        <p:txBody>
          <a:bodyPr wrap="none">
            <a:spAutoFit/>
          </a:bodyPr>
          <a:lstStyle/>
          <a:p>
            <a:pPr algn="l"/>
            <a:r>
              <a:rPr lang="zh-CN" altLang="en-US" sz="2400" dirty="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破坏专注力</a:t>
            </a:r>
          </a:p>
        </p:txBody>
      </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48545" y="2140197"/>
            <a:ext cx="3786228" cy="3527789"/>
          </a:xfrm>
          <a:prstGeom prst="rect">
            <a:avLst/>
          </a:prstGeom>
        </p:spPr>
      </p:pic>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47382" y="1674205"/>
            <a:ext cx="2388951" cy="1279223"/>
          </a:xfrm>
          <a:prstGeom prst="rect">
            <a:avLst/>
          </a:prstGeom>
        </p:spPr>
      </p:pic>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87778" y="2131927"/>
            <a:ext cx="4903809" cy="2999740"/>
          </a:xfrm>
          <a:prstGeom prst="rect">
            <a:avLst/>
          </a:prstGeom>
        </p:spPr>
        <p:txBody>
          <a:bodyPr wrap="square">
            <a:spAutoFit/>
          </a:bodyPr>
          <a:lstStyle/>
          <a:p>
            <a:pPr marL="285750" indent="-285750">
              <a:lnSpc>
                <a:spcPct val="150000"/>
              </a:lnSpc>
              <a:buFont typeface="Wingdings" panose="05000000000000000000" charset="0"/>
              <a:buChar char="p"/>
            </a:pPr>
            <a:r>
              <a:rPr lang="zh-CN" altLang="en-US"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手机带来的满足感太容易获得，而一旦你习惯了这种“唾手可得”的满足感，就不愿再去做那些“高投入”的事情了。比如在高度自律的状态下完成作业、思考问题。沉迷手机的学生很难在学习上进行持续的、深入的思考；而没有深入思考，浅尝辄止是无益于掌握高难度内容的。</a:t>
            </a:r>
          </a:p>
        </p:txBody>
      </p:sp>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860543" y="1682133"/>
            <a:ext cx="3730292" cy="3493733"/>
          </a:xfrm>
          <a:prstGeom prst="rect">
            <a:avLst/>
          </a:prstGeom>
          <a:effectLst>
            <a:outerShdw blurRad="50800" dist="38100" dir="5400000" algn="t" rotWithShape="0">
              <a:prstClr val="black">
                <a:alpha val="40000"/>
              </a:prstClr>
            </a:outerShdw>
          </a:effectLst>
        </p:spPr>
      </p:pic>
      <p:sp>
        <p:nvSpPr>
          <p:cNvPr id="9" name="矩形 8"/>
          <p:cNvSpPr/>
          <p:nvPr/>
        </p:nvSpPr>
        <p:spPr>
          <a:xfrm>
            <a:off x="1336691" y="656041"/>
            <a:ext cx="1706880" cy="460375"/>
          </a:xfrm>
          <a:prstGeom prst="rect">
            <a:avLst/>
          </a:prstGeom>
        </p:spPr>
        <p:txBody>
          <a:bodyPr wrap="none">
            <a:spAutoFit/>
          </a:bodyPr>
          <a:lstStyle/>
          <a:p>
            <a:pPr algn="l"/>
            <a:r>
              <a:rPr lang="zh-CN" altLang="en-US" sz="2400" dirty="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破坏专注力</a:t>
            </a:r>
          </a:p>
        </p:txBody>
      </p:sp>
    </p:spTree>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a:xfrm>
            <a:off x="6779964" y="5090041"/>
            <a:ext cx="4557252" cy="97339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Rectangle 228"/>
          <p:cNvSpPr>
            <a:spLocks noChangeArrowheads="1"/>
          </p:cNvSpPr>
          <p:nvPr/>
        </p:nvSpPr>
        <p:spPr bwMode="auto">
          <a:xfrm rot="16200000">
            <a:off x="2652714" y="2465630"/>
            <a:ext cx="1842517" cy="4971031"/>
          </a:xfrm>
          <a:prstGeom prst="rect">
            <a:avLst/>
          </a:prstGeom>
          <a:solidFill>
            <a:srgbClr val="8FD6DA"/>
          </a:solidFill>
          <a:ln>
            <a:noFill/>
          </a:ln>
          <a:effectLst>
            <a:outerShdw blurRad="342900" dist="38100" dir="5400000" sx="102000" sy="102000" algn="t" rotWithShape="0">
              <a:prstClr val="black">
                <a:alpha val="37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 name="Text Box 2"/>
          <p:cNvSpPr txBox="1">
            <a:spLocks noChangeArrowheads="1"/>
          </p:cNvSpPr>
          <p:nvPr/>
        </p:nvSpPr>
        <p:spPr bwMode="auto">
          <a:xfrm>
            <a:off x="1088127" y="1425898"/>
            <a:ext cx="5158807" cy="3138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方正舒体" panose="02010601030101010101" pitchFamily="2" charset="-122"/>
              </a:defRPr>
            </a:lvl1pPr>
            <a:lvl2pPr marL="742950" indent="-285750">
              <a:defRPr>
                <a:solidFill>
                  <a:schemeClr val="tx1"/>
                </a:solidFill>
                <a:latin typeface="Arial" panose="020B0604020202020204" pitchFamily="34" charset="0"/>
                <a:ea typeface="方正舒体" panose="02010601030101010101" pitchFamily="2" charset="-122"/>
              </a:defRPr>
            </a:lvl2pPr>
            <a:lvl3pPr marL="1143000" indent="-228600">
              <a:defRPr>
                <a:solidFill>
                  <a:schemeClr val="tx1"/>
                </a:solidFill>
                <a:latin typeface="Arial" panose="020B0604020202020204" pitchFamily="34" charset="0"/>
                <a:ea typeface="方正舒体" panose="02010601030101010101" pitchFamily="2" charset="-122"/>
              </a:defRPr>
            </a:lvl3pPr>
            <a:lvl4pPr marL="1600200" indent="-228600">
              <a:defRPr>
                <a:solidFill>
                  <a:schemeClr val="tx1"/>
                </a:solidFill>
                <a:latin typeface="Arial" panose="020B0604020202020204" pitchFamily="34" charset="0"/>
                <a:ea typeface="方正舒体" panose="02010601030101010101" pitchFamily="2" charset="-122"/>
              </a:defRPr>
            </a:lvl4pPr>
            <a:lvl5pPr marL="2057400" indent="-228600">
              <a:defRPr>
                <a:solidFill>
                  <a:schemeClr val="tx1"/>
                </a:solidFill>
                <a:latin typeface="Arial" panose="020B0604020202020204" pitchFamily="34" charset="0"/>
                <a:ea typeface="方正舒体" panose="02010601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方正舒体" panose="02010601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方正舒体" panose="02010601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方正舒体" panose="02010601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方正舒体" panose="02010601030101010101" pitchFamily="2" charset="-122"/>
              </a:defRPr>
            </a:lvl9pPr>
          </a:lstStyle>
          <a:p>
            <a:pPr eaLnBrk="1" hangingPunct="1">
              <a:lnSpc>
                <a:spcPct val="150000"/>
              </a:lnSpc>
              <a:spcBef>
                <a:spcPct val="50000"/>
              </a:spcBef>
            </a:pPr>
            <a:r>
              <a:rPr lang="zh-CN" altLang="en-US" dirty="0">
                <a:latin typeface="阿里巴巴普惠体 L" panose="00020600040101010101" pitchFamily="18" charset="-122"/>
                <a:ea typeface="阿里巴巴普惠体 L" panose="00020600040101010101" pitchFamily="18" charset="-122"/>
                <a:cs typeface="阿里巴巴普惠体 L" panose="00020600040101010101" pitchFamily="18" charset="-122"/>
              </a:rPr>
              <a:t>孩子学习之余的时间并不多，有些孩子把碎片时间用来看几页课外书、做几个健身小动作、跟爸妈聊聊天说说话，有些孩子见缝插针一有时间就想拿起手机，而一拿起手机就再难放下。越玩越想玩，越不想转换频道进入学习状态，于是进入恶性循环，成为手机上瘾患者。</a:t>
            </a:r>
          </a:p>
          <a:p>
            <a:pPr eaLnBrk="1" hangingPunct="1">
              <a:lnSpc>
                <a:spcPct val="150000"/>
              </a:lnSpc>
              <a:spcBef>
                <a:spcPct val="50000"/>
              </a:spcBef>
            </a:pPr>
            <a:endParaRPr lang="zh-CN" altLang="en-US" dirty="0">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
        <p:nvSpPr>
          <p:cNvPr id="3" name="矩形 2"/>
          <p:cNvSpPr/>
          <p:nvPr/>
        </p:nvSpPr>
        <p:spPr>
          <a:xfrm>
            <a:off x="1336691" y="656041"/>
            <a:ext cx="2316480" cy="460375"/>
          </a:xfrm>
          <a:prstGeom prst="rect">
            <a:avLst/>
          </a:prstGeom>
        </p:spPr>
        <p:txBody>
          <a:bodyPr wrap="none">
            <a:spAutoFit/>
          </a:bodyPr>
          <a:lstStyle/>
          <a:p>
            <a:pPr algn="l"/>
            <a:r>
              <a:rPr lang="zh-CN" altLang="en-US" sz="2400" dirty="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占用宝贵的时间</a:t>
            </a:r>
          </a:p>
        </p:txBody>
      </p:sp>
      <p:sp>
        <p:nvSpPr>
          <p:cNvPr id="7" name="矩形 6"/>
          <p:cNvSpPr/>
          <p:nvPr/>
        </p:nvSpPr>
        <p:spPr>
          <a:xfrm>
            <a:off x="1266947" y="4097735"/>
            <a:ext cx="4614440" cy="1706880"/>
          </a:xfrm>
          <a:prstGeom prst="rect">
            <a:avLst/>
          </a:prstGeom>
        </p:spPr>
        <p:txBody>
          <a:bodyPr wrap="square">
            <a:spAutoFit/>
          </a:bodyPr>
          <a:lstStyle/>
          <a:p>
            <a:pPr>
              <a:lnSpc>
                <a:spcPct val="150000"/>
              </a:lnSpc>
              <a:spcBef>
                <a:spcPct val="50000"/>
              </a:spcBef>
            </a:pPr>
            <a:r>
              <a:rPr lang="zh-CN" altLang="en-US" sz="14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罗振宇在2018年跨年演讲中说：游戏大佬们制作的王者荣耀让人十分钟有个兴奋点，而吃鸡游戏三分钟就要有一个兴奋点，而甚至要追求一分钟一个兴奋点，说白了就是只要让你坐到游戏跟前，根本就下不来，想下来也不要你下来，你下来那就是制作游戏的人的失败了。</a:t>
            </a:r>
          </a:p>
        </p:txBody>
      </p:sp>
      <p:pic>
        <p:nvPicPr>
          <p:cNvPr id="12" name="图片 1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09755" y="1689464"/>
            <a:ext cx="3297670" cy="4212355"/>
          </a:xfrm>
          <a:prstGeom prst="rect">
            <a:avLst/>
          </a:prstGeom>
          <a:effectLst>
            <a:outerShdw blurRad="50800" dist="38100" dir="5400000" algn="t" rotWithShape="0">
              <a:prstClr val="black">
                <a:alpha val="40000"/>
              </a:prstClr>
            </a:outerShdw>
          </a:effectLst>
        </p:spPr>
      </p:pic>
    </p:spTree>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1515793" y="2272344"/>
            <a:ext cx="2720050" cy="2720050"/>
          </a:xfrm>
          <a:prstGeom prst="ellipse">
            <a:avLst/>
          </a:prstGeom>
          <a:solidFill>
            <a:srgbClr val="FFD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098419" y="2285682"/>
            <a:ext cx="2720050" cy="2720050"/>
          </a:xfrm>
          <a:prstGeom prst="ellipse">
            <a:avLst/>
          </a:prstGeom>
          <a:solidFill>
            <a:srgbClr val="8FD6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1971554" y="4971105"/>
            <a:ext cx="8248891" cy="1198880"/>
          </a:xfrm>
          <a:prstGeom prst="rect">
            <a:avLst/>
          </a:prstGeom>
        </p:spPr>
        <p:txBody>
          <a:bodyPr wrap="square">
            <a:spAutoFit/>
          </a:bodyPr>
          <a:lstStyle/>
          <a:p>
            <a:pPr>
              <a:lnSpc>
                <a:spcPct val="150000"/>
              </a:lnSpc>
            </a:pPr>
            <a:r>
              <a:rPr lang="en-US" altLang="zh-CN" sz="1600" dirty="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 </a:t>
            </a:r>
            <a:r>
              <a:rPr lang="zh-CN" altLang="en-US" sz="1600" dirty="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别人在课下拼命学习，你却在找尽时机想尽办法不惜熬夜玩手机；别人在课堂上专心听，你却在胡思乱想、打盹闹瞌睡；别人下课或休息或准备预习，你却兴奋地跟同道中人聊起升级打怪。谁能考出好成绩，还用说吗？</a:t>
            </a:r>
          </a:p>
        </p:txBody>
      </p:sp>
      <p:sp>
        <p:nvSpPr>
          <p:cNvPr id="3" name="矩形 2"/>
          <p:cNvSpPr/>
          <p:nvPr/>
        </p:nvSpPr>
        <p:spPr>
          <a:xfrm>
            <a:off x="4466744" y="1665369"/>
            <a:ext cx="3185487" cy="3154710"/>
          </a:xfrm>
          <a:prstGeom prst="rect">
            <a:avLst/>
          </a:prstGeom>
        </p:spPr>
        <p:txBody>
          <a:bodyPr wrap="none">
            <a:spAutoFit/>
          </a:bodyPr>
          <a:lstStyle/>
          <a:p>
            <a:pPr algn="ctr"/>
            <a:r>
              <a:rPr lang="en-US" altLang="zh-CN" sz="19900" smtClean="0">
                <a:latin typeface="方正楷体_GBK" panose="02000000000000000000" pitchFamily="2" charset="-122"/>
                <a:ea typeface="方正楷体_GBK" panose="02000000000000000000" pitchFamily="2" charset="-122"/>
                <a:cs typeface="阿里巴巴普惠体 L" panose="00020600040101010101" pitchFamily="18" charset="-122"/>
              </a:rPr>
              <a:t>VS</a:t>
            </a:r>
            <a:endParaRPr lang="zh-CN" altLang="en-US" sz="19900">
              <a:latin typeface="方正楷体_GBK" panose="02000000000000000000" pitchFamily="2" charset="-122"/>
              <a:ea typeface="方正楷体_GBK" panose="02000000000000000000" pitchFamily="2" charset="-122"/>
            </a:endParaRPr>
          </a:p>
        </p:txBody>
      </p:sp>
      <p:sp>
        <p:nvSpPr>
          <p:cNvPr id="10" name="矩形 9"/>
          <p:cNvSpPr/>
          <p:nvPr/>
        </p:nvSpPr>
        <p:spPr>
          <a:xfrm>
            <a:off x="1336691" y="656041"/>
            <a:ext cx="2316480" cy="460375"/>
          </a:xfrm>
          <a:prstGeom prst="rect">
            <a:avLst/>
          </a:prstGeom>
        </p:spPr>
        <p:txBody>
          <a:bodyPr wrap="none">
            <a:spAutoFit/>
          </a:bodyPr>
          <a:lstStyle/>
          <a:p>
            <a:pPr algn="l"/>
            <a:r>
              <a:rPr lang="zh-CN" altLang="en-US" sz="240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占用宝贵的时间</a:t>
            </a:r>
          </a:p>
        </p:txBody>
      </p:sp>
      <p:pic>
        <p:nvPicPr>
          <p:cNvPr id="11" name="图片 10"/>
          <p:cNvPicPr>
            <a:picLocks noChangeAspect="1"/>
          </p:cNvPicPr>
          <p:nvPr/>
        </p:nvPicPr>
        <p:blipFill>
          <a:blip r:embed="rId2"/>
          <a:stretch>
            <a:fillRect/>
          </a:stretch>
        </p:blipFill>
        <p:spPr>
          <a:xfrm>
            <a:off x="2060129" y="2566230"/>
            <a:ext cx="1593418" cy="2035365"/>
          </a:xfrm>
          <a:prstGeom prst="rect">
            <a:avLst/>
          </a:prstGeom>
        </p:spPr>
      </p:pic>
      <p:pic>
        <p:nvPicPr>
          <p:cNvPr id="12" name="图片 11"/>
          <p:cNvPicPr>
            <a:picLocks noChangeAspect="1"/>
          </p:cNvPicPr>
          <p:nvPr/>
        </p:nvPicPr>
        <p:blipFill>
          <a:blip r:embed="rId3"/>
          <a:stretch>
            <a:fillRect/>
          </a:stretch>
        </p:blipFill>
        <p:spPr>
          <a:xfrm>
            <a:off x="8884225" y="2566230"/>
            <a:ext cx="1655940" cy="2247625"/>
          </a:xfrm>
          <a:prstGeom prst="rect">
            <a:avLst/>
          </a:prstGeom>
        </p:spPr>
      </p:pic>
      <p:grpSp>
        <p:nvGrpSpPr>
          <p:cNvPr id="51" name="组合 50"/>
          <p:cNvGrpSpPr/>
          <p:nvPr/>
        </p:nvGrpSpPr>
        <p:grpSpPr>
          <a:xfrm>
            <a:off x="1698765" y="1239528"/>
            <a:ext cx="2632595" cy="1772945"/>
            <a:chOff x="2329533" y="772416"/>
            <a:chExt cx="2632595" cy="1772945"/>
          </a:xfrm>
        </p:grpSpPr>
        <p:grpSp>
          <p:nvGrpSpPr>
            <p:cNvPr id="20" name="组合 19"/>
            <p:cNvGrpSpPr/>
            <p:nvPr/>
          </p:nvGrpSpPr>
          <p:grpSpPr>
            <a:xfrm>
              <a:off x="2329533" y="772416"/>
              <a:ext cx="2632595" cy="1772945"/>
              <a:chOff x="460375" y="1868488"/>
              <a:chExt cx="3194051" cy="2151063"/>
            </a:xfrm>
          </p:grpSpPr>
          <p:sp>
            <p:nvSpPr>
              <p:cNvPr id="21" name="AutoShape 3"/>
              <p:cNvSpPr>
                <a:spLocks noChangeAspect="1" noChangeArrowheads="1" noTextEdit="1"/>
              </p:cNvSpPr>
              <p:nvPr/>
            </p:nvSpPr>
            <p:spPr bwMode="auto">
              <a:xfrm>
                <a:off x="466725" y="1928813"/>
                <a:ext cx="3175000"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2" name="Freeform 5"/>
              <p:cNvSpPr>
                <a:spLocks noEditPoints="1"/>
              </p:cNvSpPr>
              <p:nvPr/>
            </p:nvSpPr>
            <p:spPr bwMode="auto">
              <a:xfrm>
                <a:off x="879475" y="1962151"/>
                <a:ext cx="2730500" cy="1936750"/>
              </a:xfrm>
              <a:custGeom>
                <a:avLst/>
                <a:gdLst>
                  <a:gd name="T0" fmla="*/ 289 w 423"/>
                  <a:gd name="T1" fmla="*/ 323 h 351"/>
                  <a:gd name="T2" fmla="*/ 295 w 423"/>
                  <a:gd name="T3" fmla="*/ 299 h 351"/>
                  <a:gd name="T4" fmla="*/ 262 w 423"/>
                  <a:gd name="T5" fmla="*/ 297 h 351"/>
                  <a:gd name="T6" fmla="*/ 211 w 423"/>
                  <a:gd name="T7" fmla="*/ 281 h 351"/>
                  <a:gd name="T8" fmla="*/ 224 w 423"/>
                  <a:gd name="T9" fmla="*/ 285 h 351"/>
                  <a:gd name="T10" fmla="*/ 140 w 423"/>
                  <a:gd name="T11" fmla="*/ 262 h 351"/>
                  <a:gd name="T12" fmla="*/ 139 w 423"/>
                  <a:gd name="T13" fmla="*/ 269 h 351"/>
                  <a:gd name="T14" fmla="*/ 132 w 423"/>
                  <a:gd name="T15" fmla="*/ 283 h 351"/>
                  <a:gd name="T16" fmla="*/ 92 w 423"/>
                  <a:gd name="T17" fmla="*/ 278 h 351"/>
                  <a:gd name="T18" fmla="*/ 65 w 423"/>
                  <a:gd name="T19" fmla="*/ 238 h 351"/>
                  <a:gd name="T20" fmla="*/ 23 w 423"/>
                  <a:gd name="T21" fmla="*/ 228 h 351"/>
                  <a:gd name="T22" fmla="*/ 36 w 423"/>
                  <a:gd name="T23" fmla="*/ 184 h 351"/>
                  <a:gd name="T24" fmla="*/ 3 w 423"/>
                  <a:gd name="T25" fmla="*/ 126 h 351"/>
                  <a:gd name="T26" fmla="*/ 47 w 423"/>
                  <a:gd name="T27" fmla="*/ 81 h 351"/>
                  <a:gd name="T28" fmla="*/ 53 w 423"/>
                  <a:gd name="T29" fmla="*/ 94 h 351"/>
                  <a:gd name="T30" fmla="*/ 132 w 423"/>
                  <a:gd name="T31" fmla="*/ 41 h 351"/>
                  <a:gd name="T32" fmla="*/ 124 w 423"/>
                  <a:gd name="T33" fmla="*/ 30 h 351"/>
                  <a:gd name="T34" fmla="*/ 227 w 423"/>
                  <a:gd name="T35" fmla="*/ 33 h 351"/>
                  <a:gd name="T36" fmla="*/ 225 w 423"/>
                  <a:gd name="T37" fmla="*/ 25 h 351"/>
                  <a:gd name="T38" fmla="*/ 316 w 423"/>
                  <a:gd name="T39" fmla="*/ 76 h 351"/>
                  <a:gd name="T40" fmla="*/ 321 w 423"/>
                  <a:gd name="T41" fmla="*/ 58 h 351"/>
                  <a:gd name="T42" fmla="*/ 388 w 423"/>
                  <a:gd name="T43" fmla="*/ 119 h 351"/>
                  <a:gd name="T44" fmla="*/ 382 w 423"/>
                  <a:gd name="T45" fmla="*/ 119 h 351"/>
                  <a:gd name="T46" fmla="*/ 420 w 423"/>
                  <a:gd name="T47" fmla="*/ 165 h 351"/>
                  <a:gd name="T48" fmla="*/ 385 w 423"/>
                  <a:gd name="T49" fmla="*/ 192 h 351"/>
                  <a:gd name="T50" fmla="*/ 375 w 423"/>
                  <a:gd name="T51" fmla="*/ 236 h 351"/>
                  <a:gd name="T52" fmla="*/ 344 w 423"/>
                  <a:gd name="T53" fmla="*/ 248 h 351"/>
                  <a:gd name="T54" fmla="*/ 291 w 423"/>
                  <a:gd name="T55" fmla="*/ 270 h 351"/>
                  <a:gd name="T56" fmla="*/ 275 w 423"/>
                  <a:gd name="T57" fmla="*/ 253 h 351"/>
                  <a:gd name="T58" fmla="*/ 277 w 423"/>
                  <a:gd name="T59" fmla="*/ 262 h 351"/>
                  <a:gd name="T60" fmla="*/ 323 w 423"/>
                  <a:gd name="T61" fmla="*/ 212 h 351"/>
                  <a:gd name="T62" fmla="*/ 330 w 423"/>
                  <a:gd name="T63" fmla="*/ 112 h 351"/>
                  <a:gd name="T64" fmla="*/ 323 w 423"/>
                  <a:gd name="T65" fmla="*/ 212 h 351"/>
                  <a:gd name="T66" fmla="*/ 97 w 423"/>
                  <a:gd name="T67" fmla="*/ 88 h 351"/>
                  <a:gd name="T68" fmla="*/ 63 w 423"/>
                  <a:gd name="T69" fmla="*/ 14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22" h="351">
                    <a:moveTo>
                      <a:pt x="289" y="323"/>
                    </a:moveTo>
                    <a:cubicBezTo>
                      <a:pt x="289" y="323"/>
                      <a:pt x="289" y="323"/>
                      <a:pt x="289" y="323"/>
                    </a:cubicBezTo>
                    <a:cubicBezTo>
                      <a:pt x="289" y="323"/>
                      <a:pt x="289" y="323"/>
                      <a:pt x="289" y="323"/>
                    </a:cubicBezTo>
                    <a:close/>
                    <a:moveTo>
                      <a:pt x="295" y="299"/>
                    </a:moveTo>
                    <a:cubicBezTo>
                      <a:pt x="300" y="325"/>
                      <a:pt x="285" y="346"/>
                      <a:pt x="281" y="351"/>
                    </a:cubicBezTo>
                    <a:cubicBezTo>
                      <a:pt x="282" y="347"/>
                      <a:pt x="284" y="317"/>
                      <a:pt x="262" y="297"/>
                    </a:cubicBezTo>
                    <a:cubicBezTo>
                      <a:pt x="262" y="297"/>
                      <a:pt x="241" y="277"/>
                      <a:pt x="211" y="281"/>
                    </a:cubicBezTo>
                    <a:cubicBezTo>
                      <a:pt x="211" y="281"/>
                      <a:pt x="211" y="281"/>
                      <a:pt x="211" y="281"/>
                    </a:cubicBezTo>
                    <a:cubicBezTo>
                      <a:pt x="210" y="281"/>
                      <a:pt x="210" y="282"/>
                      <a:pt x="211" y="282"/>
                    </a:cubicBezTo>
                    <a:cubicBezTo>
                      <a:pt x="215" y="283"/>
                      <a:pt x="220" y="284"/>
                      <a:pt x="224" y="285"/>
                    </a:cubicBezTo>
                    <a:cubicBezTo>
                      <a:pt x="211" y="298"/>
                      <a:pt x="194" y="305"/>
                      <a:pt x="175" y="300"/>
                    </a:cubicBezTo>
                    <a:cubicBezTo>
                      <a:pt x="156" y="294"/>
                      <a:pt x="147" y="279"/>
                      <a:pt x="140" y="262"/>
                    </a:cubicBezTo>
                    <a:cubicBezTo>
                      <a:pt x="140" y="262"/>
                      <a:pt x="139" y="262"/>
                      <a:pt x="139" y="262"/>
                    </a:cubicBezTo>
                    <a:cubicBezTo>
                      <a:pt x="139" y="265"/>
                      <a:pt x="138" y="267"/>
                      <a:pt x="139" y="269"/>
                    </a:cubicBezTo>
                    <a:cubicBezTo>
                      <a:pt x="139" y="271"/>
                      <a:pt x="139" y="273"/>
                      <a:pt x="139" y="274"/>
                    </a:cubicBezTo>
                    <a:cubicBezTo>
                      <a:pt x="139" y="277"/>
                      <a:pt x="135" y="282"/>
                      <a:pt x="132" y="283"/>
                    </a:cubicBezTo>
                    <a:cubicBezTo>
                      <a:pt x="129" y="285"/>
                      <a:pt x="123" y="285"/>
                      <a:pt x="119" y="285"/>
                    </a:cubicBezTo>
                    <a:cubicBezTo>
                      <a:pt x="109" y="285"/>
                      <a:pt x="100" y="283"/>
                      <a:pt x="92" y="278"/>
                    </a:cubicBezTo>
                    <a:cubicBezTo>
                      <a:pt x="77" y="269"/>
                      <a:pt x="70" y="254"/>
                      <a:pt x="66" y="238"/>
                    </a:cubicBezTo>
                    <a:cubicBezTo>
                      <a:pt x="66" y="237"/>
                      <a:pt x="65" y="237"/>
                      <a:pt x="65" y="238"/>
                    </a:cubicBezTo>
                    <a:cubicBezTo>
                      <a:pt x="64" y="242"/>
                      <a:pt x="64" y="245"/>
                      <a:pt x="64" y="248"/>
                    </a:cubicBezTo>
                    <a:cubicBezTo>
                      <a:pt x="48" y="246"/>
                      <a:pt x="32" y="243"/>
                      <a:pt x="23" y="228"/>
                    </a:cubicBezTo>
                    <a:cubicBezTo>
                      <a:pt x="14" y="212"/>
                      <a:pt x="19" y="196"/>
                      <a:pt x="28" y="181"/>
                    </a:cubicBezTo>
                    <a:cubicBezTo>
                      <a:pt x="30" y="182"/>
                      <a:pt x="33" y="183"/>
                      <a:pt x="36" y="184"/>
                    </a:cubicBezTo>
                    <a:cubicBezTo>
                      <a:pt x="38" y="184"/>
                      <a:pt x="38" y="182"/>
                      <a:pt x="37" y="181"/>
                    </a:cubicBezTo>
                    <a:cubicBezTo>
                      <a:pt x="16" y="171"/>
                      <a:pt x="0" y="149"/>
                      <a:pt x="3" y="126"/>
                    </a:cubicBezTo>
                    <a:cubicBezTo>
                      <a:pt x="5" y="103"/>
                      <a:pt x="24" y="87"/>
                      <a:pt x="45" y="82"/>
                    </a:cubicBezTo>
                    <a:cubicBezTo>
                      <a:pt x="45" y="81"/>
                      <a:pt x="46" y="81"/>
                      <a:pt x="47" y="81"/>
                    </a:cubicBezTo>
                    <a:cubicBezTo>
                      <a:pt x="48" y="86"/>
                      <a:pt x="49" y="90"/>
                      <a:pt x="52" y="94"/>
                    </a:cubicBezTo>
                    <a:cubicBezTo>
                      <a:pt x="52" y="94"/>
                      <a:pt x="53" y="94"/>
                      <a:pt x="53" y="94"/>
                    </a:cubicBezTo>
                    <a:cubicBezTo>
                      <a:pt x="48" y="73"/>
                      <a:pt x="53" y="49"/>
                      <a:pt x="72" y="37"/>
                    </a:cubicBezTo>
                    <a:cubicBezTo>
                      <a:pt x="91" y="25"/>
                      <a:pt x="115" y="28"/>
                      <a:pt x="132" y="41"/>
                    </a:cubicBezTo>
                    <a:cubicBezTo>
                      <a:pt x="133" y="41"/>
                      <a:pt x="134" y="40"/>
                      <a:pt x="133" y="39"/>
                    </a:cubicBezTo>
                    <a:cubicBezTo>
                      <a:pt x="130" y="36"/>
                      <a:pt x="127" y="33"/>
                      <a:pt x="124" y="30"/>
                    </a:cubicBezTo>
                    <a:cubicBezTo>
                      <a:pt x="135" y="12"/>
                      <a:pt x="153" y="0"/>
                      <a:pt x="175" y="2"/>
                    </a:cubicBezTo>
                    <a:cubicBezTo>
                      <a:pt x="199" y="4"/>
                      <a:pt x="211" y="19"/>
                      <a:pt x="227" y="33"/>
                    </a:cubicBezTo>
                    <a:cubicBezTo>
                      <a:pt x="228" y="34"/>
                      <a:pt x="229" y="33"/>
                      <a:pt x="229" y="32"/>
                    </a:cubicBezTo>
                    <a:cubicBezTo>
                      <a:pt x="228" y="29"/>
                      <a:pt x="227" y="27"/>
                      <a:pt x="225" y="25"/>
                    </a:cubicBezTo>
                    <a:cubicBezTo>
                      <a:pt x="245" y="14"/>
                      <a:pt x="265" y="9"/>
                      <a:pt x="286" y="20"/>
                    </a:cubicBezTo>
                    <a:cubicBezTo>
                      <a:pt x="308" y="32"/>
                      <a:pt x="313" y="53"/>
                      <a:pt x="316" y="76"/>
                    </a:cubicBezTo>
                    <a:cubicBezTo>
                      <a:pt x="316" y="77"/>
                      <a:pt x="318" y="77"/>
                      <a:pt x="318" y="76"/>
                    </a:cubicBezTo>
                    <a:cubicBezTo>
                      <a:pt x="321" y="70"/>
                      <a:pt x="321" y="64"/>
                      <a:pt x="321" y="58"/>
                    </a:cubicBezTo>
                    <a:cubicBezTo>
                      <a:pt x="338" y="54"/>
                      <a:pt x="356" y="55"/>
                      <a:pt x="370" y="67"/>
                    </a:cubicBezTo>
                    <a:cubicBezTo>
                      <a:pt x="385" y="80"/>
                      <a:pt x="389" y="99"/>
                      <a:pt x="388" y="119"/>
                    </a:cubicBezTo>
                    <a:cubicBezTo>
                      <a:pt x="388" y="119"/>
                      <a:pt x="388" y="119"/>
                      <a:pt x="388" y="119"/>
                    </a:cubicBezTo>
                    <a:cubicBezTo>
                      <a:pt x="386" y="119"/>
                      <a:pt x="384" y="119"/>
                      <a:pt x="382" y="119"/>
                    </a:cubicBezTo>
                    <a:cubicBezTo>
                      <a:pt x="381" y="119"/>
                      <a:pt x="381" y="120"/>
                      <a:pt x="381" y="120"/>
                    </a:cubicBezTo>
                    <a:cubicBezTo>
                      <a:pt x="400" y="129"/>
                      <a:pt x="417" y="143"/>
                      <a:pt x="420" y="165"/>
                    </a:cubicBezTo>
                    <a:cubicBezTo>
                      <a:pt x="423" y="187"/>
                      <a:pt x="410" y="206"/>
                      <a:pt x="392" y="217"/>
                    </a:cubicBezTo>
                    <a:cubicBezTo>
                      <a:pt x="393" y="208"/>
                      <a:pt x="392" y="199"/>
                      <a:pt x="385" y="192"/>
                    </a:cubicBezTo>
                    <a:cubicBezTo>
                      <a:pt x="385" y="192"/>
                      <a:pt x="384" y="192"/>
                      <a:pt x="384" y="193"/>
                    </a:cubicBezTo>
                    <a:cubicBezTo>
                      <a:pt x="387" y="209"/>
                      <a:pt x="388" y="224"/>
                      <a:pt x="375" y="236"/>
                    </a:cubicBezTo>
                    <a:cubicBezTo>
                      <a:pt x="360" y="248"/>
                      <a:pt x="341" y="244"/>
                      <a:pt x="327" y="235"/>
                    </a:cubicBezTo>
                    <a:cubicBezTo>
                      <a:pt x="331" y="241"/>
                      <a:pt x="337" y="246"/>
                      <a:pt x="344" y="248"/>
                    </a:cubicBezTo>
                    <a:cubicBezTo>
                      <a:pt x="344" y="251"/>
                      <a:pt x="341" y="265"/>
                      <a:pt x="330" y="272"/>
                    </a:cubicBezTo>
                    <a:cubicBezTo>
                      <a:pt x="313" y="281"/>
                      <a:pt x="295" y="272"/>
                      <a:pt x="291" y="270"/>
                    </a:cubicBezTo>
                    <a:cubicBezTo>
                      <a:pt x="291" y="270"/>
                      <a:pt x="291" y="270"/>
                      <a:pt x="291" y="270"/>
                    </a:cubicBezTo>
                    <a:cubicBezTo>
                      <a:pt x="287" y="265"/>
                      <a:pt x="282" y="259"/>
                      <a:pt x="275" y="253"/>
                    </a:cubicBezTo>
                    <a:cubicBezTo>
                      <a:pt x="267" y="247"/>
                      <a:pt x="259" y="243"/>
                      <a:pt x="253" y="241"/>
                    </a:cubicBezTo>
                    <a:cubicBezTo>
                      <a:pt x="259" y="245"/>
                      <a:pt x="268" y="252"/>
                      <a:pt x="277" y="262"/>
                    </a:cubicBezTo>
                    <a:cubicBezTo>
                      <a:pt x="282" y="268"/>
                      <a:pt x="292" y="281"/>
                      <a:pt x="295" y="299"/>
                    </a:cubicBezTo>
                    <a:close/>
                    <a:moveTo>
                      <a:pt x="323" y="212"/>
                    </a:moveTo>
                    <a:cubicBezTo>
                      <a:pt x="369" y="198"/>
                      <a:pt x="372" y="133"/>
                      <a:pt x="331" y="112"/>
                    </a:cubicBezTo>
                    <a:cubicBezTo>
                      <a:pt x="330" y="111"/>
                      <a:pt x="330" y="112"/>
                      <a:pt x="330" y="112"/>
                    </a:cubicBezTo>
                    <a:cubicBezTo>
                      <a:pt x="364" y="140"/>
                      <a:pt x="358" y="187"/>
                      <a:pt x="322" y="209"/>
                    </a:cubicBezTo>
                    <a:cubicBezTo>
                      <a:pt x="321" y="210"/>
                      <a:pt x="322" y="213"/>
                      <a:pt x="323" y="212"/>
                    </a:cubicBezTo>
                    <a:close/>
                    <a:moveTo>
                      <a:pt x="97" y="89"/>
                    </a:moveTo>
                    <a:cubicBezTo>
                      <a:pt x="97" y="89"/>
                      <a:pt x="97" y="88"/>
                      <a:pt x="97" y="88"/>
                    </a:cubicBezTo>
                    <a:cubicBezTo>
                      <a:pt x="71" y="88"/>
                      <a:pt x="50" y="116"/>
                      <a:pt x="61" y="141"/>
                    </a:cubicBezTo>
                    <a:cubicBezTo>
                      <a:pt x="61" y="142"/>
                      <a:pt x="63" y="141"/>
                      <a:pt x="63" y="140"/>
                    </a:cubicBezTo>
                    <a:cubicBezTo>
                      <a:pt x="61" y="115"/>
                      <a:pt x="71" y="96"/>
                      <a:pt x="97" y="8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6"/>
              <p:cNvSpPr/>
              <p:nvPr/>
            </p:nvSpPr>
            <p:spPr bwMode="auto">
              <a:xfrm>
                <a:off x="3338513" y="2619376"/>
                <a:ext cx="315913" cy="557213"/>
              </a:xfrm>
              <a:custGeom>
                <a:avLst/>
                <a:gdLst>
                  <a:gd name="T0" fmla="*/ 47 w 49"/>
                  <a:gd name="T1" fmla="*/ 47 h 101"/>
                  <a:gd name="T2" fmla="*/ 12 w 49"/>
                  <a:gd name="T3" fmla="*/ 101 h 101"/>
                  <a:gd name="T4" fmla="*/ 11 w 49"/>
                  <a:gd name="T5" fmla="*/ 98 h 101"/>
                  <a:gd name="T6" fmla="*/ 39 w 49"/>
                  <a:gd name="T7" fmla="*/ 46 h 101"/>
                  <a:gd name="T8" fmla="*/ 0 w 49"/>
                  <a:gd name="T9" fmla="*/ 1 h 101"/>
                  <a:gd name="T10" fmla="*/ 1 w 49"/>
                  <a:gd name="T11" fmla="*/ 0 h 101"/>
                  <a:gd name="T12" fmla="*/ 7 w 49"/>
                  <a:gd name="T13" fmla="*/ 0 h 101"/>
                  <a:gd name="T14" fmla="*/ 9 w 49"/>
                  <a:gd name="T15" fmla="*/ 1 h 101"/>
                  <a:gd name="T16" fmla="*/ 47 w 49"/>
                  <a:gd name="T1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00">
                    <a:moveTo>
                      <a:pt x="47" y="47"/>
                    </a:moveTo>
                    <a:cubicBezTo>
                      <a:pt x="49" y="70"/>
                      <a:pt x="34" y="94"/>
                      <a:pt x="12" y="101"/>
                    </a:cubicBezTo>
                    <a:cubicBezTo>
                      <a:pt x="11" y="98"/>
                      <a:pt x="11" y="98"/>
                      <a:pt x="11" y="98"/>
                    </a:cubicBezTo>
                    <a:cubicBezTo>
                      <a:pt x="29" y="87"/>
                      <a:pt x="42" y="68"/>
                      <a:pt x="39" y="46"/>
                    </a:cubicBezTo>
                    <a:cubicBezTo>
                      <a:pt x="36" y="24"/>
                      <a:pt x="19" y="10"/>
                      <a:pt x="0" y="1"/>
                    </a:cubicBezTo>
                    <a:cubicBezTo>
                      <a:pt x="0" y="1"/>
                      <a:pt x="0" y="0"/>
                      <a:pt x="1" y="0"/>
                    </a:cubicBezTo>
                    <a:cubicBezTo>
                      <a:pt x="3" y="0"/>
                      <a:pt x="5" y="0"/>
                      <a:pt x="7" y="0"/>
                    </a:cubicBezTo>
                    <a:cubicBezTo>
                      <a:pt x="9" y="1"/>
                      <a:pt x="9" y="1"/>
                      <a:pt x="9" y="1"/>
                    </a:cubicBezTo>
                    <a:cubicBezTo>
                      <a:pt x="29" y="5"/>
                      <a:pt x="45" y="26"/>
                      <a:pt x="47" y="47"/>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7"/>
              <p:cNvSpPr/>
              <p:nvPr/>
            </p:nvSpPr>
            <p:spPr bwMode="auto">
              <a:xfrm>
                <a:off x="3128929" y="2602707"/>
                <a:ext cx="330200" cy="561975"/>
              </a:xfrm>
              <a:custGeom>
                <a:avLst/>
                <a:gdLst>
                  <a:gd name="T0" fmla="*/ 10 w 51"/>
                  <a:gd name="T1" fmla="*/ 1 h 102"/>
                  <a:gd name="T2" fmla="*/ 2 w 51"/>
                  <a:gd name="T3" fmla="*/ 101 h 102"/>
                  <a:gd name="T4" fmla="*/ 1 w 51"/>
                  <a:gd name="T5" fmla="*/ 98 h 102"/>
                  <a:gd name="T6" fmla="*/ 9 w 51"/>
                  <a:gd name="T7" fmla="*/ 1 h 102"/>
                  <a:gd name="T8" fmla="*/ 10 w 51"/>
                  <a:gd name="T9" fmla="*/ 1 h 102"/>
                </a:gdLst>
                <a:ahLst/>
                <a:cxnLst>
                  <a:cxn ang="0">
                    <a:pos x="T0" y="T1"/>
                  </a:cxn>
                  <a:cxn ang="0">
                    <a:pos x="T2" y="T3"/>
                  </a:cxn>
                  <a:cxn ang="0">
                    <a:pos x="T4" y="T5"/>
                  </a:cxn>
                  <a:cxn ang="0">
                    <a:pos x="T6" y="T7"/>
                  </a:cxn>
                  <a:cxn ang="0">
                    <a:pos x="T8" y="T9"/>
                  </a:cxn>
                </a:cxnLst>
                <a:rect l="0" t="0" r="r" b="b"/>
                <a:pathLst>
                  <a:path w="51" h="102">
                    <a:moveTo>
                      <a:pt x="10" y="1"/>
                    </a:moveTo>
                    <a:cubicBezTo>
                      <a:pt x="51" y="22"/>
                      <a:pt x="48" y="87"/>
                      <a:pt x="2" y="101"/>
                    </a:cubicBezTo>
                    <a:cubicBezTo>
                      <a:pt x="1" y="102"/>
                      <a:pt x="0" y="99"/>
                      <a:pt x="1" y="98"/>
                    </a:cubicBezTo>
                    <a:cubicBezTo>
                      <a:pt x="37" y="76"/>
                      <a:pt x="43" y="29"/>
                      <a:pt x="9" y="1"/>
                    </a:cubicBezTo>
                    <a:cubicBezTo>
                      <a:pt x="9" y="1"/>
                      <a:pt x="9" y="0"/>
                      <a:pt x="10" y="1"/>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8"/>
              <p:cNvSpPr/>
              <p:nvPr/>
            </p:nvSpPr>
            <p:spPr bwMode="auto">
              <a:xfrm>
                <a:off x="2944813" y="2144713"/>
                <a:ext cx="593725" cy="479425"/>
              </a:xfrm>
              <a:custGeom>
                <a:avLst/>
                <a:gdLst>
                  <a:gd name="T0" fmla="*/ 0 w 92"/>
                  <a:gd name="T1" fmla="*/ 20 h 87"/>
                  <a:gd name="T2" fmla="*/ 71 w 92"/>
                  <a:gd name="T3" fmla="*/ 86 h 87"/>
                  <a:gd name="T4" fmla="*/ 70 w 92"/>
                  <a:gd name="T5" fmla="*/ 87 h 87"/>
                  <a:gd name="T6" fmla="*/ 68 w 92"/>
                  <a:gd name="T7" fmla="*/ 86 h 87"/>
                  <a:gd name="T8" fmla="*/ 68 w 92"/>
                  <a:gd name="T9" fmla="*/ 86 h 87"/>
                  <a:gd name="T10" fmla="*/ 50 w 92"/>
                  <a:gd name="T11" fmla="*/ 34 h 87"/>
                  <a:gd name="T12" fmla="*/ 1 w 92"/>
                  <a:gd name="T13" fmla="*/ 25 h 87"/>
                  <a:gd name="T14" fmla="*/ 0 w 92"/>
                  <a:gd name="T15" fmla="*/ 20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87">
                    <a:moveTo>
                      <a:pt x="0" y="20"/>
                    </a:moveTo>
                    <a:cubicBezTo>
                      <a:pt x="39" y="0"/>
                      <a:pt x="92" y="43"/>
                      <a:pt x="71" y="86"/>
                    </a:cubicBezTo>
                    <a:cubicBezTo>
                      <a:pt x="71" y="86"/>
                      <a:pt x="70" y="87"/>
                      <a:pt x="70" y="87"/>
                    </a:cubicBezTo>
                    <a:cubicBezTo>
                      <a:pt x="68" y="86"/>
                      <a:pt x="68" y="86"/>
                      <a:pt x="68" y="86"/>
                    </a:cubicBezTo>
                    <a:cubicBezTo>
                      <a:pt x="68" y="86"/>
                      <a:pt x="68" y="86"/>
                      <a:pt x="68" y="86"/>
                    </a:cubicBezTo>
                    <a:cubicBezTo>
                      <a:pt x="69" y="66"/>
                      <a:pt x="65" y="47"/>
                      <a:pt x="50" y="34"/>
                    </a:cubicBezTo>
                    <a:cubicBezTo>
                      <a:pt x="36" y="22"/>
                      <a:pt x="18" y="21"/>
                      <a:pt x="1" y="25"/>
                    </a:cubicBezTo>
                    <a:lnTo>
                      <a:pt x="0" y="20"/>
                    </a:ln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9"/>
              <p:cNvSpPr/>
              <p:nvPr/>
            </p:nvSpPr>
            <p:spPr bwMode="auto">
              <a:xfrm flipH="1">
                <a:off x="2744788" y="374491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10"/>
              <p:cNvSpPr/>
              <p:nvPr/>
            </p:nvSpPr>
            <p:spPr bwMode="auto">
              <a:xfrm>
                <a:off x="2235200" y="3021013"/>
                <a:ext cx="1181100" cy="998538"/>
              </a:xfrm>
              <a:custGeom>
                <a:avLst/>
                <a:gdLst>
                  <a:gd name="T0" fmla="*/ 120 w 183"/>
                  <a:gd name="T1" fmla="*/ 80 h 181"/>
                  <a:gd name="T2" fmla="*/ 134 w 183"/>
                  <a:gd name="T3" fmla="*/ 56 h 181"/>
                  <a:gd name="T4" fmla="*/ 117 w 183"/>
                  <a:gd name="T5" fmla="*/ 43 h 181"/>
                  <a:gd name="T6" fmla="*/ 165 w 183"/>
                  <a:gd name="T7" fmla="*/ 44 h 181"/>
                  <a:gd name="T8" fmla="*/ 174 w 183"/>
                  <a:gd name="T9" fmla="*/ 1 h 181"/>
                  <a:gd name="T10" fmla="*/ 175 w 183"/>
                  <a:gd name="T11" fmla="*/ 0 h 181"/>
                  <a:gd name="T12" fmla="*/ 182 w 183"/>
                  <a:gd name="T13" fmla="*/ 25 h 181"/>
                  <a:gd name="T14" fmla="*/ 183 w 183"/>
                  <a:gd name="T15" fmla="*/ 28 h 181"/>
                  <a:gd name="T16" fmla="*/ 181 w 183"/>
                  <a:gd name="T17" fmla="*/ 29 h 181"/>
                  <a:gd name="T18" fmla="*/ 181 w 183"/>
                  <a:gd name="T19" fmla="*/ 29 h 181"/>
                  <a:gd name="T20" fmla="*/ 168 w 183"/>
                  <a:gd name="T21" fmla="*/ 50 h 181"/>
                  <a:gd name="T22" fmla="*/ 140 w 183"/>
                  <a:gd name="T23" fmla="*/ 57 h 181"/>
                  <a:gd name="T24" fmla="*/ 123 w 183"/>
                  <a:gd name="T25" fmla="*/ 86 h 181"/>
                  <a:gd name="T26" fmla="*/ 85 w 183"/>
                  <a:gd name="T27" fmla="*/ 85 h 181"/>
                  <a:gd name="T28" fmla="*/ 91 w 183"/>
                  <a:gd name="T29" fmla="*/ 105 h 181"/>
                  <a:gd name="T30" fmla="*/ 63 w 183"/>
                  <a:gd name="T31" fmla="*/ 179 h 181"/>
                  <a:gd name="T32" fmla="*/ 64 w 183"/>
                  <a:gd name="T33" fmla="*/ 171 h 181"/>
                  <a:gd name="T34" fmla="*/ 52 w 183"/>
                  <a:gd name="T35" fmla="*/ 116 h 181"/>
                  <a:gd name="T36" fmla="*/ 17 w 183"/>
                  <a:gd name="T37" fmla="*/ 94 h 181"/>
                  <a:gd name="T38" fmla="*/ 14 w 183"/>
                  <a:gd name="T39" fmla="*/ 93 h 181"/>
                  <a:gd name="T40" fmla="*/ 1 w 183"/>
                  <a:gd name="T41" fmla="*/ 90 h 181"/>
                  <a:gd name="T42" fmla="*/ 1 w 183"/>
                  <a:gd name="T43" fmla="*/ 89 h 181"/>
                  <a:gd name="T44" fmla="*/ 1 w 183"/>
                  <a:gd name="T45" fmla="*/ 89 h 181"/>
                  <a:gd name="T46" fmla="*/ 52 w 183"/>
                  <a:gd name="T47" fmla="*/ 105 h 181"/>
                  <a:gd name="T48" fmla="*/ 71 w 183"/>
                  <a:gd name="T49" fmla="*/ 159 h 181"/>
                  <a:gd name="T50" fmla="*/ 85 w 183"/>
                  <a:gd name="T51" fmla="*/ 107 h 181"/>
                  <a:gd name="T52" fmla="*/ 67 w 183"/>
                  <a:gd name="T53" fmla="*/ 70 h 181"/>
                  <a:gd name="T54" fmla="*/ 43 w 183"/>
                  <a:gd name="T55" fmla="*/ 49 h 181"/>
                  <a:gd name="T56" fmla="*/ 65 w 183"/>
                  <a:gd name="T57" fmla="*/ 61 h 181"/>
                  <a:gd name="T58" fmla="*/ 81 w 183"/>
                  <a:gd name="T59" fmla="*/ 78 h 181"/>
                  <a:gd name="T60" fmla="*/ 81 w 183"/>
                  <a:gd name="T61" fmla="*/ 78 h 181"/>
                  <a:gd name="T62" fmla="*/ 120 w 183"/>
                  <a:gd name="T63" fmla="*/ 8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3" h="181">
                    <a:moveTo>
                      <a:pt x="120" y="80"/>
                    </a:moveTo>
                    <a:cubicBezTo>
                      <a:pt x="131" y="73"/>
                      <a:pt x="134" y="59"/>
                      <a:pt x="134" y="56"/>
                    </a:cubicBezTo>
                    <a:cubicBezTo>
                      <a:pt x="127" y="54"/>
                      <a:pt x="121" y="49"/>
                      <a:pt x="117" y="43"/>
                    </a:cubicBezTo>
                    <a:cubicBezTo>
                      <a:pt x="131" y="52"/>
                      <a:pt x="150" y="56"/>
                      <a:pt x="165" y="44"/>
                    </a:cubicBezTo>
                    <a:cubicBezTo>
                      <a:pt x="178" y="32"/>
                      <a:pt x="177" y="17"/>
                      <a:pt x="174" y="1"/>
                    </a:cubicBezTo>
                    <a:cubicBezTo>
                      <a:pt x="174" y="0"/>
                      <a:pt x="175" y="0"/>
                      <a:pt x="175" y="0"/>
                    </a:cubicBezTo>
                    <a:cubicBezTo>
                      <a:pt x="182" y="7"/>
                      <a:pt x="183" y="16"/>
                      <a:pt x="182" y="25"/>
                    </a:cubicBezTo>
                    <a:cubicBezTo>
                      <a:pt x="183" y="28"/>
                      <a:pt x="183" y="28"/>
                      <a:pt x="183" y="28"/>
                    </a:cubicBezTo>
                    <a:cubicBezTo>
                      <a:pt x="182" y="28"/>
                      <a:pt x="182" y="28"/>
                      <a:pt x="181" y="29"/>
                    </a:cubicBezTo>
                    <a:cubicBezTo>
                      <a:pt x="181" y="29"/>
                      <a:pt x="181" y="29"/>
                      <a:pt x="181" y="29"/>
                    </a:cubicBezTo>
                    <a:cubicBezTo>
                      <a:pt x="179" y="37"/>
                      <a:pt x="174" y="45"/>
                      <a:pt x="168" y="50"/>
                    </a:cubicBezTo>
                    <a:cubicBezTo>
                      <a:pt x="160" y="56"/>
                      <a:pt x="149" y="58"/>
                      <a:pt x="140" y="57"/>
                    </a:cubicBezTo>
                    <a:cubicBezTo>
                      <a:pt x="140" y="58"/>
                      <a:pt x="139" y="77"/>
                      <a:pt x="123" y="86"/>
                    </a:cubicBezTo>
                    <a:cubicBezTo>
                      <a:pt x="111" y="93"/>
                      <a:pt x="96" y="93"/>
                      <a:pt x="85" y="85"/>
                    </a:cubicBezTo>
                    <a:cubicBezTo>
                      <a:pt x="87" y="89"/>
                      <a:pt x="90" y="96"/>
                      <a:pt x="91" y="105"/>
                    </a:cubicBezTo>
                    <a:cubicBezTo>
                      <a:pt x="96" y="144"/>
                      <a:pt x="66" y="181"/>
                      <a:pt x="63" y="179"/>
                    </a:cubicBezTo>
                    <a:cubicBezTo>
                      <a:pt x="62" y="179"/>
                      <a:pt x="64" y="177"/>
                      <a:pt x="64" y="171"/>
                    </a:cubicBezTo>
                    <a:cubicBezTo>
                      <a:pt x="65" y="167"/>
                      <a:pt x="69" y="138"/>
                      <a:pt x="52" y="116"/>
                    </a:cubicBezTo>
                    <a:cubicBezTo>
                      <a:pt x="42" y="104"/>
                      <a:pt x="30" y="98"/>
                      <a:pt x="17" y="94"/>
                    </a:cubicBezTo>
                    <a:cubicBezTo>
                      <a:pt x="14" y="93"/>
                      <a:pt x="14" y="93"/>
                      <a:pt x="14" y="93"/>
                    </a:cubicBezTo>
                    <a:cubicBezTo>
                      <a:pt x="10" y="92"/>
                      <a:pt x="5" y="91"/>
                      <a:pt x="1" y="90"/>
                    </a:cubicBezTo>
                    <a:cubicBezTo>
                      <a:pt x="0" y="90"/>
                      <a:pt x="0" y="89"/>
                      <a:pt x="1" y="89"/>
                    </a:cubicBezTo>
                    <a:cubicBezTo>
                      <a:pt x="1" y="89"/>
                      <a:pt x="1" y="89"/>
                      <a:pt x="1" y="89"/>
                    </a:cubicBezTo>
                    <a:cubicBezTo>
                      <a:pt x="31" y="85"/>
                      <a:pt x="52" y="105"/>
                      <a:pt x="52" y="105"/>
                    </a:cubicBezTo>
                    <a:cubicBezTo>
                      <a:pt x="74" y="125"/>
                      <a:pt x="72" y="155"/>
                      <a:pt x="71" y="159"/>
                    </a:cubicBezTo>
                    <a:cubicBezTo>
                      <a:pt x="75" y="154"/>
                      <a:pt x="90" y="133"/>
                      <a:pt x="85" y="107"/>
                    </a:cubicBezTo>
                    <a:cubicBezTo>
                      <a:pt x="82" y="89"/>
                      <a:pt x="72" y="76"/>
                      <a:pt x="67" y="70"/>
                    </a:cubicBezTo>
                    <a:cubicBezTo>
                      <a:pt x="58" y="60"/>
                      <a:pt x="49" y="53"/>
                      <a:pt x="43" y="49"/>
                    </a:cubicBezTo>
                    <a:cubicBezTo>
                      <a:pt x="49" y="51"/>
                      <a:pt x="57" y="55"/>
                      <a:pt x="65" y="61"/>
                    </a:cubicBezTo>
                    <a:cubicBezTo>
                      <a:pt x="72" y="67"/>
                      <a:pt x="77" y="73"/>
                      <a:pt x="81" y="78"/>
                    </a:cubicBezTo>
                    <a:cubicBezTo>
                      <a:pt x="81" y="78"/>
                      <a:pt x="81" y="78"/>
                      <a:pt x="81" y="78"/>
                    </a:cubicBezTo>
                    <a:cubicBezTo>
                      <a:pt x="85" y="80"/>
                      <a:pt x="103" y="89"/>
                      <a:pt x="120" y="80"/>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11"/>
              <p:cNvSpPr/>
              <p:nvPr/>
            </p:nvSpPr>
            <p:spPr bwMode="auto">
              <a:xfrm>
                <a:off x="2325688" y="1973263"/>
                <a:ext cx="625475" cy="414338"/>
              </a:xfrm>
              <a:custGeom>
                <a:avLst/>
                <a:gdLst>
                  <a:gd name="T0" fmla="*/ 97 w 97"/>
                  <a:gd name="T1" fmla="*/ 56 h 75"/>
                  <a:gd name="T2" fmla="*/ 94 w 97"/>
                  <a:gd name="T3" fmla="*/ 74 h 75"/>
                  <a:gd name="T4" fmla="*/ 92 w 97"/>
                  <a:gd name="T5" fmla="*/ 74 h 75"/>
                  <a:gd name="T6" fmla="*/ 62 w 97"/>
                  <a:gd name="T7" fmla="*/ 18 h 75"/>
                  <a:gd name="T8" fmla="*/ 1 w 97"/>
                  <a:gd name="T9" fmla="*/ 23 h 75"/>
                  <a:gd name="T10" fmla="*/ 0 w 97"/>
                  <a:gd name="T11" fmla="*/ 20 h 75"/>
                  <a:gd name="T12" fmla="*/ 66 w 97"/>
                  <a:gd name="T13" fmla="*/ 11 h 75"/>
                  <a:gd name="T14" fmla="*/ 96 w 97"/>
                  <a:gd name="T15" fmla="*/ 51 h 75"/>
                  <a:gd name="T16" fmla="*/ 97 w 97"/>
                  <a:gd name="T17" fmla="*/ 56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7" h="75">
                    <a:moveTo>
                      <a:pt x="97" y="56"/>
                    </a:moveTo>
                    <a:cubicBezTo>
                      <a:pt x="97" y="62"/>
                      <a:pt x="97" y="68"/>
                      <a:pt x="94" y="74"/>
                    </a:cubicBezTo>
                    <a:cubicBezTo>
                      <a:pt x="94" y="75"/>
                      <a:pt x="92" y="75"/>
                      <a:pt x="92" y="74"/>
                    </a:cubicBezTo>
                    <a:cubicBezTo>
                      <a:pt x="89" y="51"/>
                      <a:pt x="84" y="30"/>
                      <a:pt x="62" y="18"/>
                    </a:cubicBezTo>
                    <a:cubicBezTo>
                      <a:pt x="41" y="7"/>
                      <a:pt x="21" y="12"/>
                      <a:pt x="1" y="23"/>
                    </a:cubicBezTo>
                    <a:cubicBezTo>
                      <a:pt x="0" y="20"/>
                      <a:pt x="0" y="20"/>
                      <a:pt x="0" y="20"/>
                    </a:cubicBezTo>
                    <a:cubicBezTo>
                      <a:pt x="15" y="3"/>
                      <a:pt x="46" y="0"/>
                      <a:pt x="66" y="11"/>
                    </a:cubicBezTo>
                    <a:cubicBezTo>
                      <a:pt x="80" y="18"/>
                      <a:pt x="92" y="34"/>
                      <a:pt x="96" y="51"/>
                    </a:cubicBezTo>
                    <a:lnTo>
                      <a:pt x="97" y="56"/>
                    </a:ln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12"/>
              <p:cNvSpPr/>
              <p:nvPr/>
            </p:nvSpPr>
            <p:spPr bwMode="auto">
              <a:xfrm>
                <a:off x="1660525" y="1868488"/>
                <a:ext cx="696913" cy="280988"/>
              </a:xfrm>
              <a:custGeom>
                <a:avLst/>
                <a:gdLst>
                  <a:gd name="T0" fmla="*/ 104 w 108"/>
                  <a:gd name="T1" fmla="*/ 42 h 51"/>
                  <a:gd name="T2" fmla="*/ 108 w 108"/>
                  <a:gd name="T3" fmla="*/ 49 h 51"/>
                  <a:gd name="T4" fmla="*/ 106 w 108"/>
                  <a:gd name="T5" fmla="*/ 50 h 51"/>
                  <a:gd name="T6" fmla="*/ 54 w 108"/>
                  <a:gd name="T7" fmla="*/ 19 h 51"/>
                  <a:gd name="T8" fmla="*/ 3 w 108"/>
                  <a:gd name="T9" fmla="*/ 47 h 51"/>
                  <a:gd name="T10" fmla="*/ 0 w 108"/>
                  <a:gd name="T11" fmla="*/ 45 h 51"/>
                  <a:gd name="T12" fmla="*/ 103 w 108"/>
                  <a:gd name="T13" fmla="*/ 39 h 51"/>
                  <a:gd name="T14" fmla="*/ 104 w 108"/>
                  <a:gd name="T15" fmla="*/ 42 h 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51">
                    <a:moveTo>
                      <a:pt x="104" y="42"/>
                    </a:moveTo>
                    <a:cubicBezTo>
                      <a:pt x="106" y="44"/>
                      <a:pt x="107" y="46"/>
                      <a:pt x="108" y="49"/>
                    </a:cubicBezTo>
                    <a:cubicBezTo>
                      <a:pt x="108" y="50"/>
                      <a:pt x="107" y="51"/>
                      <a:pt x="106" y="50"/>
                    </a:cubicBezTo>
                    <a:cubicBezTo>
                      <a:pt x="90" y="36"/>
                      <a:pt x="78" y="21"/>
                      <a:pt x="54" y="19"/>
                    </a:cubicBezTo>
                    <a:cubicBezTo>
                      <a:pt x="32" y="17"/>
                      <a:pt x="14" y="29"/>
                      <a:pt x="3" y="47"/>
                    </a:cubicBezTo>
                    <a:cubicBezTo>
                      <a:pt x="0" y="45"/>
                      <a:pt x="0" y="45"/>
                      <a:pt x="0" y="45"/>
                    </a:cubicBezTo>
                    <a:cubicBezTo>
                      <a:pt x="12" y="0"/>
                      <a:pt x="80" y="4"/>
                      <a:pt x="103" y="39"/>
                    </a:cubicBezTo>
                    <a:lnTo>
                      <a:pt x="104" y="42"/>
                    </a:ln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13"/>
              <p:cNvSpPr/>
              <p:nvPr/>
            </p:nvSpPr>
            <p:spPr bwMode="auto">
              <a:xfrm>
                <a:off x="1293813" y="3270251"/>
                <a:ext cx="1050925" cy="434975"/>
              </a:xfrm>
              <a:custGeom>
                <a:avLst/>
                <a:gdLst>
                  <a:gd name="T0" fmla="*/ 111 w 163"/>
                  <a:gd name="T1" fmla="*/ 63 h 79"/>
                  <a:gd name="T2" fmla="*/ 160 w 163"/>
                  <a:gd name="T3" fmla="*/ 48 h 79"/>
                  <a:gd name="T4" fmla="*/ 163 w 163"/>
                  <a:gd name="T5" fmla="*/ 49 h 79"/>
                  <a:gd name="T6" fmla="*/ 79 w 163"/>
                  <a:gd name="T7" fmla="*/ 48 h 79"/>
                  <a:gd name="T8" fmla="*/ 1 w 163"/>
                  <a:gd name="T9" fmla="*/ 16 h 79"/>
                  <a:gd name="T10" fmla="*/ 0 w 163"/>
                  <a:gd name="T11" fmla="*/ 11 h 79"/>
                  <a:gd name="T12" fmla="*/ 1 w 163"/>
                  <a:gd name="T13" fmla="*/ 1 h 79"/>
                  <a:gd name="T14" fmla="*/ 2 w 163"/>
                  <a:gd name="T15" fmla="*/ 1 h 79"/>
                  <a:gd name="T16" fmla="*/ 28 w 163"/>
                  <a:gd name="T17" fmla="*/ 41 h 79"/>
                  <a:gd name="T18" fmla="*/ 55 w 163"/>
                  <a:gd name="T19" fmla="*/ 48 h 79"/>
                  <a:gd name="T20" fmla="*/ 68 w 163"/>
                  <a:gd name="T21" fmla="*/ 46 h 79"/>
                  <a:gd name="T22" fmla="*/ 75 w 163"/>
                  <a:gd name="T23" fmla="*/ 37 h 79"/>
                  <a:gd name="T24" fmla="*/ 75 w 163"/>
                  <a:gd name="T25" fmla="*/ 32 h 79"/>
                  <a:gd name="T26" fmla="*/ 75 w 163"/>
                  <a:gd name="T27" fmla="*/ 25 h 79"/>
                  <a:gd name="T28" fmla="*/ 76 w 163"/>
                  <a:gd name="T29" fmla="*/ 25 h 79"/>
                  <a:gd name="T30" fmla="*/ 111 w 163"/>
                  <a:gd name="T31" fmla="*/ 63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3" h="79">
                    <a:moveTo>
                      <a:pt x="111" y="63"/>
                    </a:moveTo>
                    <a:cubicBezTo>
                      <a:pt x="130" y="68"/>
                      <a:pt x="147" y="61"/>
                      <a:pt x="160" y="48"/>
                    </a:cubicBezTo>
                    <a:cubicBezTo>
                      <a:pt x="163" y="49"/>
                      <a:pt x="163" y="49"/>
                      <a:pt x="163" y="49"/>
                    </a:cubicBezTo>
                    <a:cubicBezTo>
                      <a:pt x="145" y="79"/>
                      <a:pt x="95" y="76"/>
                      <a:pt x="79" y="48"/>
                    </a:cubicBezTo>
                    <a:cubicBezTo>
                      <a:pt x="51" y="70"/>
                      <a:pt x="7" y="49"/>
                      <a:pt x="1" y="16"/>
                    </a:cubicBezTo>
                    <a:cubicBezTo>
                      <a:pt x="0" y="11"/>
                      <a:pt x="0" y="11"/>
                      <a:pt x="0" y="11"/>
                    </a:cubicBezTo>
                    <a:cubicBezTo>
                      <a:pt x="0" y="8"/>
                      <a:pt x="0" y="5"/>
                      <a:pt x="1" y="1"/>
                    </a:cubicBezTo>
                    <a:cubicBezTo>
                      <a:pt x="1" y="0"/>
                      <a:pt x="2" y="0"/>
                      <a:pt x="2" y="1"/>
                    </a:cubicBezTo>
                    <a:cubicBezTo>
                      <a:pt x="6" y="17"/>
                      <a:pt x="13" y="32"/>
                      <a:pt x="28" y="41"/>
                    </a:cubicBezTo>
                    <a:cubicBezTo>
                      <a:pt x="36" y="46"/>
                      <a:pt x="45" y="48"/>
                      <a:pt x="55" y="48"/>
                    </a:cubicBezTo>
                    <a:cubicBezTo>
                      <a:pt x="59" y="48"/>
                      <a:pt x="65" y="48"/>
                      <a:pt x="68" y="46"/>
                    </a:cubicBezTo>
                    <a:cubicBezTo>
                      <a:pt x="71" y="45"/>
                      <a:pt x="75" y="40"/>
                      <a:pt x="75" y="37"/>
                    </a:cubicBezTo>
                    <a:cubicBezTo>
                      <a:pt x="75" y="36"/>
                      <a:pt x="75" y="34"/>
                      <a:pt x="75" y="32"/>
                    </a:cubicBezTo>
                    <a:cubicBezTo>
                      <a:pt x="74" y="30"/>
                      <a:pt x="75" y="28"/>
                      <a:pt x="75" y="25"/>
                    </a:cubicBezTo>
                    <a:cubicBezTo>
                      <a:pt x="75" y="25"/>
                      <a:pt x="76" y="25"/>
                      <a:pt x="76" y="25"/>
                    </a:cubicBezTo>
                    <a:cubicBezTo>
                      <a:pt x="83" y="42"/>
                      <a:pt x="92" y="57"/>
                      <a:pt x="111" y="63"/>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14"/>
              <p:cNvSpPr/>
              <p:nvPr/>
            </p:nvSpPr>
            <p:spPr bwMode="auto">
              <a:xfrm>
                <a:off x="994337" y="2440780"/>
                <a:ext cx="303213" cy="296863"/>
              </a:xfrm>
              <a:custGeom>
                <a:avLst/>
                <a:gdLst>
                  <a:gd name="T0" fmla="*/ 47 w 47"/>
                  <a:gd name="T1" fmla="*/ 1 h 54"/>
                  <a:gd name="T2" fmla="*/ 13 w 47"/>
                  <a:gd name="T3" fmla="*/ 52 h 54"/>
                  <a:gd name="T4" fmla="*/ 11 w 47"/>
                  <a:gd name="T5" fmla="*/ 53 h 54"/>
                  <a:gd name="T6" fmla="*/ 47 w 47"/>
                  <a:gd name="T7" fmla="*/ 0 h 54"/>
                  <a:gd name="T8" fmla="*/ 47 w 47"/>
                  <a:gd name="T9" fmla="*/ 1 h 54"/>
                </a:gdLst>
                <a:ahLst/>
                <a:cxnLst>
                  <a:cxn ang="0">
                    <a:pos x="T0" y="T1"/>
                  </a:cxn>
                  <a:cxn ang="0">
                    <a:pos x="T2" y="T3"/>
                  </a:cxn>
                  <a:cxn ang="0">
                    <a:pos x="T4" y="T5"/>
                  </a:cxn>
                  <a:cxn ang="0">
                    <a:pos x="T6" y="T7"/>
                  </a:cxn>
                  <a:cxn ang="0">
                    <a:pos x="T8" y="T9"/>
                  </a:cxn>
                </a:cxnLst>
                <a:rect l="0" t="0" r="r" b="b"/>
                <a:pathLst>
                  <a:path w="47" h="54">
                    <a:moveTo>
                      <a:pt x="47" y="1"/>
                    </a:moveTo>
                    <a:cubicBezTo>
                      <a:pt x="21" y="8"/>
                      <a:pt x="11" y="27"/>
                      <a:pt x="13" y="52"/>
                    </a:cubicBezTo>
                    <a:cubicBezTo>
                      <a:pt x="13" y="53"/>
                      <a:pt x="11" y="54"/>
                      <a:pt x="11" y="53"/>
                    </a:cubicBezTo>
                    <a:cubicBezTo>
                      <a:pt x="0" y="28"/>
                      <a:pt x="21" y="0"/>
                      <a:pt x="47" y="0"/>
                    </a:cubicBezTo>
                    <a:cubicBezTo>
                      <a:pt x="47" y="0"/>
                      <a:pt x="47" y="1"/>
                      <a:pt x="47" y="1"/>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15"/>
              <p:cNvSpPr/>
              <p:nvPr/>
            </p:nvSpPr>
            <p:spPr bwMode="auto">
              <a:xfrm>
                <a:off x="1157288" y="2055813"/>
                <a:ext cx="587375" cy="425450"/>
              </a:xfrm>
              <a:custGeom>
                <a:avLst/>
                <a:gdLst>
                  <a:gd name="T0" fmla="*/ 4 w 91"/>
                  <a:gd name="T1" fmla="*/ 64 h 77"/>
                  <a:gd name="T2" fmla="*/ 2 w 91"/>
                  <a:gd name="T3" fmla="*/ 65 h 77"/>
                  <a:gd name="T4" fmla="*/ 1 w 91"/>
                  <a:gd name="T5" fmla="*/ 59 h 77"/>
                  <a:gd name="T6" fmla="*/ 3 w 91"/>
                  <a:gd name="T7" fmla="*/ 59 h 77"/>
                  <a:gd name="T8" fmla="*/ 24 w 91"/>
                  <a:gd name="T9" fmla="*/ 12 h 77"/>
                  <a:gd name="T10" fmla="*/ 78 w 91"/>
                  <a:gd name="T11" fmla="*/ 11 h 77"/>
                  <a:gd name="T12" fmla="*/ 81 w 91"/>
                  <a:gd name="T13" fmla="*/ 13 h 77"/>
                  <a:gd name="T14" fmla="*/ 90 w 91"/>
                  <a:gd name="T15" fmla="*/ 22 h 77"/>
                  <a:gd name="T16" fmla="*/ 89 w 91"/>
                  <a:gd name="T17" fmla="*/ 24 h 77"/>
                  <a:gd name="T18" fmla="*/ 29 w 91"/>
                  <a:gd name="T19" fmla="*/ 20 h 77"/>
                  <a:gd name="T20" fmla="*/ 10 w 91"/>
                  <a:gd name="T21" fmla="*/ 77 h 77"/>
                  <a:gd name="T22" fmla="*/ 9 w 91"/>
                  <a:gd name="T23" fmla="*/ 77 h 77"/>
                  <a:gd name="T24" fmla="*/ 4 w 91"/>
                  <a:gd name="T25" fmla="*/ 64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 h="77">
                    <a:moveTo>
                      <a:pt x="4" y="64"/>
                    </a:moveTo>
                    <a:cubicBezTo>
                      <a:pt x="3" y="64"/>
                      <a:pt x="2" y="64"/>
                      <a:pt x="2" y="65"/>
                    </a:cubicBezTo>
                    <a:cubicBezTo>
                      <a:pt x="1" y="59"/>
                      <a:pt x="1" y="59"/>
                      <a:pt x="1" y="59"/>
                    </a:cubicBezTo>
                    <a:cubicBezTo>
                      <a:pt x="2" y="59"/>
                      <a:pt x="2" y="59"/>
                      <a:pt x="3" y="59"/>
                    </a:cubicBezTo>
                    <a:cubicBezTo>
                      <a:pt x="0" y="41"/>
                      <a:pt x="8" y="22"/>
                      <a:pt x="24" y="12"/>
                    </a:cubicBezTo>
                    <a:cubicBezTo>
                      <a:pt x="40" y="0"/>
                      <a:pt x="62" y="1"/>
                      <a:pt x="78" y="11"/>
                    </a:cubicBezTo>
                    <a:cubicBezTo>
                      <a:pt x="81" y="13"/>
                      <a:pt x="81" y="13"/>
                      <a:pt x="81" y="13"/>
                    </a:cubicBezTo>
                    <a:cubicBezTo>
                      <a:pt x="84" y="16"/>
                      <a:pt x="87" y="19"/>
                      <a:pt x="90" y="22"/>
                    </a:cubicBezTo>
                    <a:cubicBezTo>
                      <a:pt x="91" y="23"/>
                      <a:pt x="90" y="24"/>
                      <a:pt x="89" y="24"/>
                    </a:cubicBezTo>
                    <a:cubicBezTo>
                      <a:pt x="72" y="11"/>
                      <a:pt x="48" y="8"/>
                      <a:pt x="29" y="20"/>
                    </a:cubicBezTo>
                    <a:cubicBezTo>
                      <a:pt x="10" y="32"/>
                      <a:pt x="5" y="56"/>
                      <a:pt x="10" y="77"/>
                    </a:cubicBezTo>
                    <a:cubicBezTo>
                      <a:pt x="10" y="77"/>
                      <a:pt x="9" y="77"/>
                      <a:pt x="9" y="77"/>
                    </a:cubicBezTo>
                    <a:cubicBezTo>
                      <a:pt x="6" y="73"/>
                      <a:pt x="5" y="69"/>
                      <a:pt x="4" y="64"/>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16"/>
              <p:cNvSpPr/>
              <p:nvPr/>
            </p:nvSpPr>
            <p:spPr bwMode="auto">
              <a:xfrm>
                <a:off x="835025" y="2381251"/>
                <a:ext cx="465138" cy="1004888"/>
              </a:xfrm>
              <a:custGeom>
                <a:avLst/>
                <a:gdLst>
                  <a:gd name="T0" fmla="*/ 3 w 72"/>
                  <a:gd name="T1" fmla="*/ 49 h 182"/>
                  <a:gd name="T2" fmla="*/ 51 w 72"/>
                  <a:gd name="T3" fmla="*/ 0 h 182"/>
                  <a:gd name="T4" fmla="*/ 52 w 72"/>
                  <a:gd name="T5" fmla="*/ 6 h 182"/>
                  <a:gd name="T6" fmla="*/ 10 w 72"/>
                  <a:gd name="T7" fmla="*/ 50 h 182"/>
                  <a:gd name="T8" fmla="*/ 44 w 72"/>
                  <a:gd name="T9" fmla="*/ 105 h 182"/>
                  <a:gd name="T10" fmla="*/ 43 w 72"/>
                  <a:gd name="T11" fmla="*/ 108 h 182"/>
                  <a:gd name="T12" fmla="*/ 35 w 72"/>
                  <a:gd name="T13" fmla="*/ 105 h 182"/>
                  <a:gd name="T14" fmla="*/ 30 w 72"/>
                  <a:gd name="T15" fmla="*/ 152 h 182"/>
                  <a:gd name="T16" fmla="*/ 71 w 72"/>
                  <a:gd name="T17" fmla="*/ 172 h 182"/>
                  <a:gd name="T18" fmla="*/ 72 w 72"/>
                  <a:gd name="T19" fmla="*/ 177 h 182"/>
                  <a:gd name="T20" fmla="*/ 25 w 72"/>
                  <a:gd name="T21" fmla="*/ 156 h 182"/>
                  <a:gd name="T22" fmla="*/ 30 w 72"/>
                  <a:gd name="T23" fmla="*/ 103 h 182"/>
                  <a:gd name="T24" fmla="*/ 3 w 72"/>
                  <a:gd name="T25" fmla="*/ 49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182">
                    <a:moveTo>
                      <a:pt x="3" y="49"/>
                    </a:moveTo>
                    <a:cubicBezTo>
                      <a:pt x="5" y="24"/>
                      <a:pt x="27" y="3"/>
                      <a:pt x="51" y="0"/>
                    </a:cubicBezTo>
                    <a:cubicBezTo>
                      <a:pt x="52" y="6"/>
                      <a:pt x="52" y="6"/>
                      <a:pt x="52" y="6"/>
                    </a:cubicBezTo>
                    <a:cubicBezTo>
                      <a:pt x="31" y="11"/>
                      <a:pt x="12" y="27"/>
                      <a:pt x="10" y="50"/>
                    </a:cubicBezTo>
                    <a:cubicBezTo>
                      <a:pt x="7" y="73"/>
                      <a:pt x="23" y="95"/>
                      <a:pt x="44" y="105"/>
                    </a:cubicBezTo>
                    <a:cubicBezTo>
                      <a:pt x="45" y="106"/>
                      <a:pt x="45" y="108"/>
                      <a:pt x="43" y="108"/>
                    </a:cubicBezTo>
                    <a:cubicBezTo>
                      <a:pt x="40" y="107"/>
                      <a:pt x="37" y="106"/>
                      <a:pt x="35" y="105"/>
                    </a:cubicBezTo>
                    <a:cubicBezTo>
                      <a:pt x="26" y="120"/>
                      <a:pt x="21" y="136"/>
                      <a:pt x="30" y="152"/>
                    </a:cubicBezTo>
                    <a:cubicBezTo>
                      <a:pt x="39" y="167"/>
                      <a:pt x="55" y="170"/>
                      <a:pt x="71" y="172"/>
                    </a:cubicBezTo>
                    <a:cubicBezTo>
                      <a:pt x="72" y="177"/>
                      <a:pt x="72" y="177"/>
                      <a:pt x="72" y="177"/>
                    </a:cubicBezTo>
                    <a:cubicBezTo>
                      <a:pt x="55" y="182"/>
                      <a:pt x="34" y="171"/>
                      <a:pt x="25" y="156"/>
                    </a:cubicBezTo>
                    <a:cubicBezTo>
                      <a:pt x="16" y="141"/>
                      <a:pt x="16" y="116"/>
                      <a:pt x="30" y="103"/>
                    </a:cubicBezTo>
                    <a:cubicBezTo>
                      <a:pt x="11" y="92"/>
                      <a:pt x="0" y="71"/>
                      <a:pt x="3" y="49"/>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Freeform 17"/>
              <p:cNvSpPr/>
              <p:nvPr/>
            </p:nvSpPr>
            <p:spPr bwMode="auto">
              <a:xfrm flipH="1">
                <a:off x="460375" y="2789238"/>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 name="矩形 7"/>
            <p:cNvSpPr/>
            <p:nvPr/>
          </p:nvSpPr>
          <p:spPr>
            <a:xfrm>
              <a:off x="2884113" y="1169970"/>
              <a:ext cx="1907836" cy="706755"/>
            </a:xfrm>
            <a:prstGeom prst="rect">
              <a:avLst/>
            </a:prstGeom>
          </p:spPr>
          <p:txBody>
            <a:bodyPr wrap="square">
              <a:spAutoFit/>
            </a:bodyPr>
            <a:lstStyle/>
            <a:p>
              <a:pPr algn="ctr"/>
              <a:r>
                <a:rPr lang="zh-CN" sz="2000">
                  <a:latin typeface="阿里巴巴普惠体 L" panose="00020600040101010101" pitchFamily="18" charset="-122"/>
                  <a:ea typeface="阿里巴巴普惠体 L" panose="00020600040101010101" pitchFamily="18" charset="-122"/>
                  <a:cs typeface="阿里巴巴普惠体 L" panose="00020600040101010101" pitchFamily="18" charset="-122"/>
                </a:rPr>
                <a:t>努力努力</a:t>
              </a:r>
            </a:p>
            <a:p>
              <a:pPr algn="ctr"/>
              <a:r>
                <a:rPr lang="zh-CN" sz="2000">
                  <a:latin typeface="阿里巴巴普惠体 L" panose="00020600040101010101" pitchFamily="18" charset="-122"/>
                  <a:ea typeface="阿里巴巴普惠体 L" panose="00020600040101010101" pitchFamily="18" charset="-122"/>
                  <a:cs typeface="阿里巴巴普惠体 L" panose="00020600040101010101" pitchFamily="18" charset="-122"/>
                </a:rPr>
                <a:t>再努力</a:t>
              </a:r>
            </a:p>
          </p:txBody>
        </p:sp>
      </p:grpSp>
      <p:grpSp>
        <p:nvGrpSpPr>
          <p:cNvPr id="50" name="组合 49"/>
          <p:cNvGrpSpPr/>
          <p:nvPr/>
        </p:nvGrpSpPr>
        <p:grpSpPr>
          <a:xfrm>
            <a:off x="8090804" y="1059024"/>
            <a:ext cx="2632595" cy="1772945"/>
            <a:chOff x="8083088" y="656041"/>
            <a:chExt cx="2632595" cy="1772945"/>
          </a:xfrm>
        </p:grpSpPr>
        <p:grpSp>
          <p:nvGrpSpPr>
            <p:cNvPr id="35" name="组合 34"/>
            <p:cNvGrpSpPr/>
            <p:nvPr/>
          </p:nvGrpSpPr>
          <p:grpSpPr>
            <a:xfrm flipH="1">
              <a:off x="8083088" y="656041"/>
              <a:ext cx="2632595" cy="1772945"/>
              <a:chOff x="460375" y="1868488"/>
              <a:chExt cx="3194051" cy="2151063"/>
            </a:xfrm>
          </p:grpSpPr>
          <p:sp>
            <p:nvSpPr>
              <p:cNvPr id="36" name="AutoShape 3"/>
              <p:cNvSpPr>
                <a:spLocks noChangeAspect="1" noChangeArrowheads="1" noTextEdit="1"/>
              </p:cNvSpPr>
              <p:nvPr/>
            </p:nvSpPr>
            <p:spPr bwMode="auto">
              <a:xfrm>
                <a:off x="466725" y="1928813"/>
                <a:ext cx="3175000"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7" name="Freeform 5"/>
              <p:cNvSpPr>
                <a:spLocks noEditPoints="1"/>
              </p:cNvSpPr>
              <p:nvPr/>
            </p:nvSpPr>
            <p:spPr bwMode="auto">
              <a:xfrm>
                <a:off x="879475" y="1962151"/>
                <a:ext cx="2730500" cy="1936750"/>
              </a:xfrm>
              <a:custGeom>
                <a:avLst/>
                <a:gdLst>
                  <a:gd name="T0" fmla="*/ 289 w 423"/>
                  <a:gd name="T1" fmla="*/ 323 h 351"/>
                  <a:gd name="T2" fmla="*/ 295 w 423"/>
                  <a:gd name="T3" fmla="*/ 299 h 351"/>
                  <a:gd name="T4" fmla="*/ 262 w 423"/>
                  <a:gd name="T5" fmla="*/ 297 h 351"/>
                  <a:gd name="T6" fmla="*/ 211 w 423"/>
                  <a:gd name="T7" fmla="*/ 281 h 351"/>
                  <a:gd name="T8" fmla="*/ 224 w 423"/>
                  <a:gd name="T9" fmla="*/ 285 h 351"/>
                  <a:gd name="T10" fmla="*/ 140 w 423"/>
                  <a:gd name="T11" fmla="*/ 262 h 351"/>
                  <a:gd name="T12" fmla="*/ 139 w 423"/>
                  <a:gd name="T13" fmla="*/ 269 h 351"/>
                  <a:gd name="T14" fmla="*/ 132 w 423"/>
                  <a:gd name="T15" fmla="*/ 283 h 351"/>
                  <a:gd name="T16" fmla="*/ 92 w 423"/>
                  <a:gd name="T17" fmla="*/ 278 h 351"/>
                  <a:gd name="T18" fmla="*/ 65 w 423"/>
                  <a:gd name="T19" fmla="*/ 238 h 351"/>
                  <a:gd name="T20" fmla="*/ 23 w 423"/>
                  <a:gd name="T21" fmla="*/ 228 h 351"/>
                  <a:gd name="T22" fmla="*/ 36 w 423"/>
                  <a:gd name="T23" fmla="*/ 184 h 351"/>
                  <a:gd name="T24" fmla="*/ 3 w 423"/>
                  <a:gd name="T25" fmla="*/ 126 h 351"/>
                  <a:gd name="T26" fmla="*/ 47 w 423"/>
                  <a:gd name="T27" fmla="*/ 81 h 351"/>
                  <a:gd name="T28" fmla="*/ 53 w 423"/>
                  <a:gd name="T29" fmla="*/ 94 h 351"/>
                  <a:gd name="T30" fmla="*/ 132 w 423"/>
                  <a:gd name="T31" fmla="*/ 41 h 351"/>
                  <a:gd name="T32" fmla="*/ 124 w 423"/>
                  <a:gd name="T33" fmla="*/ 30 h 351"/>
                  <a:gd name="T34" fmla="*/ 227 w 423"/>
                  <a:gd name="T35" fmla="*/ 33 h 351"/>
                  <a:gd name="T36" fmla="*/ 225 w 423"/>
                  <a:gd name="T37" fmla="*/ 25 h 351"/>
                  <a:gd name="T38" fmla="*/ 316 w 423"/>
                  <a:gd name="T39" fmla="*/ 76 h 351"/>
                  <a:gd name="T40" fmla="*/ 321 w 423"/>
                  <a:gd name="T41" fmla="*/ 58 h 351"/>
                  <a:gd name="T42" fmla="*/ 388 w 423"/>
                  <a:gd name="T43" fmla="*/ 119 h 351"/>
                  <a:gd name="T44" fmla="*/ 382 w 423"/>
                  <a:gd name="T45" fmla="*/ 119 h 351"/>
                  <a:gd name="T46" fmla="*/ 420 w 423"/>
                  <a:gd name="T47" fmla="*/ 165 h 351"/>
                  <a:gd name="T48" fmla="*/ 385 w 423"/>
                  <a:gd name="T49" fmla="*/ 192 h 351"/>
                  <a:gd name="T50" fmla="*/ 375 w 423"/>
                  <a:gd name="T51" fmla="*/ 236 h 351"/>
                  <a:gd name="T52" fmla="*/ 344 w 423"/>
                  <a:gd name="T53" fmla="*/ 248 h 351"/>
                  <a:gd name="T54" fmla="*/ 291 w 423"/>
                  <a:gd name="T55" fmla="*/ 270 h 351"/>
                  <a:gd name="T56" fmla="*/ 275 w 423"/>
                  <a:gd name="T57" fmla="*/ 253 h 351"/>
                  <a:gd name="T58" fmla="*/ 277 w 423"/>
                  <a:gd name="T59" fmla="*/ 262 h 351"/>
                  <a:gd name="T60" fmla="*/ 323 w 423"/>
                  <a:gd name="T61" fmla="*/ 212 h 351"/>
                  <a:gd name="T62" fmla="*/ 330 w 423"/>
                  <a:gd name="T63" fmla="*/ 112 h 351"/>
                  <a:gd name="T64" fmla="*/ 323 w 423"/>
                  <a:gd name="T65" fmla="*/ 212 h 351"/>
                  <a:gd name="T66" fmla="*/ 97 w 423"/>
                  <a:gd name="T67" fmla="*/ 88 h 351"/>
                  <a:gd name="T68" fmla="*/ 63 w 423"/>
                  <a:gd name="T69" fmla="*/ 14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22" h="351">
                    <a:moveTo>
                      <a:pt x="289" y="323"/>
                    </a:moveTo>
                    <a:cubicBezTo>
                      <a:pt x="289" y="323"/>
                      <a:pt x="289" y="323"/>
                      <a:pt x="289" y="323"/>
                    </a:cubicBezTo>
                    <a:cubicBezTo>
                      <a:pt x="289" y="323"/>
                      <a:pt x="289" y="323"/>
                      <a:pt x="289" y="323"/>
                    </a:cubicBezTo>
                    <a:close/>
                    <a:moveTo>
                      <a:pt x="295" y="299"/>
                    </a:moveTo>
                    <a:cubicBezTo>
                      <a:pt x="300" y="325"/>
                      <a:pt x="285" y="346"/>
                      <a:pt x="281" y="351"/>
                    </a:cubicBezTo>
                    <a:cubicBezTo>
                      <a:pt x="282" y="347"/>
                      <a:pt x="284" y="317"/>
                      <a:pt x="262" y="297"/>
                    </a:cubicBezTo>
                    <a:cubicBezTo>
                      <a:pt x="262" y="297"/>
                      <a:pt x="241" y="277"/>
                      <a:pt x="211" y="281"/>
                    </a:cubicBezTo>
                    <a:cubicBezTo>
                      <a:pt x="211" y="281"/>
                      <a:pt x="211" y="281"/>
                      <a:pt x="211" y="281"/>
                    </a:cubicBezTo>
                    <a:cubicBezTo>
                      <a:pt x="210" y="281"/>
                      <a:pt x="210" y="282"/>
                      <a:pt x="211" y="282"/>
                    </a:cubicBezTo>
                    <a:cubicBezTo>
                      <a:pt x="215" y="283"/>
                      <a:pt x="220" y="284"/>
                      <a:pt x="224" y="285"/>
                    </a:cubicBezTo>
                    <a:cubicBezTo>
                      <a:pt x="211" y="298"/>
                      <a:pt x="194" y="305"/>
                      <a:pt x="175" y="300"/>
                    </a:cubicBezTo>
                    <a:cubicBezTo>
                      <a:pt x="156" y="294"/>
                      <a:pt x="147" y="279"/>
                      <a:pt x="140" y="262"/>
                    </a:cubicBezTo>
                    <a:cubicBezTo>
                      <a:pt x="140" y="262"/>
                      <a:pt x="139" y="262"/>
                      <a:pt x="139" y="262"/>
                    </a:cubicBezTo>
                    <a:cubicBezTo>
                      <a:pt x="139" y="265"/>
                      <a:pt x="138" y="267"/>
                      <a:pt x="139" y="269"/>
                    </a:cubicBezTo>
                    <a:cubicBezTo>
                      <a:pt x="139" y="271"/>
                      <a:pt x="139" y="273"/>
                      <a:pt x="139" y="274"/>
                    </a:cubicBezTo>
                    <a:cubicBezTo>
                      <a:pt x="139" y="277"/>
                      <a:pt x="135" y="282"/>
                      <a:pt x="132" y="283"/>
                    </a:cubicBezTo>
                    <a:cubicBezTo>
                      <a:pt x="129" y="285"/>
                      <a:pt x="123" y="285"/>
                      <a:pt x="119" y="285"/>
                    </a:cubicBezTo>
                    <a:cubicBezTo>
                      <a:pt x="109" y="285"/>
                      <a:pt x="100" y="283"/>
                      <a:pt x="92" y="278"/>
                    </a:cubicBezTo>
                    <a:cubicBezTo>
                      <a:pt x="77" y="269"/>
                      <a:pt x="70" y="254"/>
                      <a:pt x="66" y="238"/>
                    </a:cubicBezTo>
                    <a:cubicBezTo>
                      <a:pt x="66" y="237"/>
                      <a:pt x="65" y="237"/>
                      <a:pt x="65" y="238"/>
                    </a:cubicBezTo>
                    <a:cubicBezTo>
                      <a:pt x="64" y="242"/>
                      <a:pt x="64" y="245"/>
                      <a:pt x="64" y="248"/>
                    </a:cubicBezTo>
                    <a:cubicBezTo>
                      <a:pt x="48" y="246"/>
                      <a:pt x="32" y="243"/>
                      <a:pt x="23" y="228"/>
                    </a:cubicBezTo>
                    <a:cubicBezTo>
                      <a:pt x="14" y="212"/>
                      <a:pt x="19" y="196"/>
                      <a:pt x="28" y="181"/>
                    </a:cubicBezTo>
                    <a:cubicBezTo>
                      <a:pt x="30" y="182"/>
                      <a:pt x="33" y="183"/>
                      <a:pt x="36" y="184"/>
                    </a:cubicBezTo>
                    <a:cubicBezTo>
                      <a:pt x="38" y="184"/>
                      <a:pt x="38" y="182"/>
                      <a:pt x="37" y="181"/>
                    </a:cubicBezTo>
                    <a:cubicBezTo>
                      <a:pt x="16" y="171"/>
                      <a:pt x="0" y="149"/>
                      <a:pt x="3" y="126"/>
                    </a:cubicBezTo>
                    <a:cubicBezTo>
                      <a:pt x="5" y="103"/>
                      <a:pt x="24" y="87"/>
                      <a:pt x="45" y="82"/>
                    </a:cubicBezTo>
                    <a:cubicBezTo>
                      <a:pt x="45" y="81"/>
                      <a:pt x="46" y="81"/>
                      <a:pt x="47" y="81"/>
                    </a:cubicBezTo>
                    <a:cubicBezTo>
                      <a:pt x="48" y="86"/>
                      <a:pt x="49" y="90"/>
                      <a:pt x="52" y="94"/>
                    </a:cubicBezTo>
                    <a:cubicBezTo>
                      <a:pt x="52" y="94"/>
                      <a:pt x="53" y="94"/>
                      <a:pt x="53" y="94"/>
                    </a:cubicBezTo>
                    <a:cubicBezTo>
                      <a:pt x="48" y="73"/>
                      <a:pt x="53" y="49"/>
                      <a:pt x="72" y="37"/>
                    </a:cubicBezTo>
                    <a:cubicBezTo>
                      <a:pt x="91" y="25"/>
                      <a:pt x="115" y="28"/>
                      <a:pt x="132" y="41"/>
                    </a:cubicBezTo>
                    <a:cubicBezTo>
                      <a:pt x="133" y="41"/>
                      <a:pt x="134" y="40"/>
                      <a:pt x="133" y="39"/>
                    </a:cubicBezTo>
                    <a:cubicBezTo>
                      <a:pt x="130" y="36"/>
                      <a:pt x="127" y="33"/>
                      <a:pt x="124" y="30"/>
                    </a:cubicBezTo>
                    <a:cubicBezTo>
                      <a:pt x="135" y="12"/>
                      <a:pt x="153" y="0"/>
                      <a:pt x="175" y="2"/>
                    </a:cubicBezTo>
                    <a:cubicBezTo>
                      <a:pt x="199" y="4"/>
                      <a:pt x="211" y="19"/>
                      <a:pt x="227" y="33"/>
                    </a:cubicBezTo>
                    <a:cubicBezTo>
                      <a:pt x="228" y="34"/>
                      <a:pt x="229" y="33"/>
                      <a:pt x="229" y="32"/>
                    </a:cubicBezTo>
                    <a:cubicBezTo>
                      <a:pt x="228" y="29"/>
                      <a:pt x="227" y="27"/>
                      <a:pt x="225" y="25"/>
                    </a:cubicBezTo>
                    <a:cubicBezTo>
                      <a:pt x="245" y="14"/>
                      <a:pt x="265" y="9"/>
                      <a:pt x="286" y="20"/>
                    </a:cubicBezTo>
                    <a:cubicBezTo>
                      <a:pt x="308" y="32"/>
                      <a:pt x="313" y="53"/>
                      <a:pt x="316" y="76"/>
                    </a:cubicBezTo>
                    <a:cubicBezTo>
                      <a:pt x="316" y="77"/>
                      <a:pt x="318" y="77"/>
                      <a:pt x="318" y="76"/>
                    </a:cubicBezTo>
                    <a:cubicBezTo>
                      <a:pt x="321" y="70"/>
                      <a:pt x="321" y="64"/>
                      <a:pt x="321" y="58"/>
                    </a:cubicBezTo>
                    <a:cubicBezTo>
                      <a:pt x="338" y="54"/>
                      <a:pt x="356" y="55"/>
                      <a:pt x="370" y="67"/>
                    </a:cubicBezTo>
                    <a:cubicBezTo>
                      <a:pt x="385" y="80"/>
                      <a:pt x="389" y="99"/>
                      <a:pt x="388" y="119"/>
                    </a:cubicBezTo>
                    <a:cubicBezTo>
                      <a:pt x="388" y="119"/>
                      <a:pt x="388" y="119"/>
                      <a:pt x="388" y="119"/>
                    </a:cubicBezTo>
                    <a:cubicBezTo>
                      <a:pt x="386" y="119"/>
                      <a:pt x="384" y="119"/>
                      <a:pt x="382" y="119"/>
                    </a:cubicBezTo>
                    <a:cubicBezTo>
                      <a:pt x="381" y="119"/>
                      <a:pt x="381" y="120"/>
                      <a:pt x="381" y="120"/>
                    </a:cubicBezTo>
                    <a:cubicBezTo>
                      <a:pt x="400" y="129"/>
                      <a:pt x="417" y="143"/>
                      <a:pt x="420" y="165"/>
                    </a:cubicBezTo>
                    <a:cubicBezTo>
                      <a:pt x="423" y="187"/>
                      <a:pt x="410" y="206"/>
                      <a:pt x="392" y="217"/>
                    </a:cubicBezTo>
                    <a:cubicBezTo>
                      <a:pt x="393" y="208"/>
                      <a:pt x="392" y="199"/>
                      <a:pt x="385" y="192"/>
                    </a:cubicBezTo>
                    <a:cubicBezTo>
                      <a:pt x="385" y="192"/>
                      <a:pt x="384" y="192"/>
                      <a:pt x="384" y="193"/>
                    </a:cubicBezTo>
                    <a:cubicBezTo>
                      <a:pt x="387" y="209"/>
                      <a:pt x="388" y="224"/>
                      <a:pt x="375" y="236"/>
                    </a:cubicBezTo>
                    <a:cubicBezTo>
                      <a:pt x="360" y="248"/>
                      <a:pt x="341" y="244"/>
                      <a:pt x="327" y="235"/>
                    </a:cubicBezTo>
                    <a:cubicBezTo>
                      <a:pt x="331" y="241"/>
                      <a:pt x="337" y="246"/>
                      <a:pt x="344" y="248"/>
                    </a:cubicBezTo>
                    <a:cubicBezTo>
                      <a:pt x="344" y="251"/>
                      <a:pt x="341" y="265"/>
                      <a:pt x="330" y="272"/>
                    </a:cubicBezTo>
                    <a:cubicBezTo>
                      <a:pt x="313" y="281"/>
                      <a:pt x="295" y="272"/>
                      <a:pt x="291" y="270"/>
                    </a:cubicBezTo>
                    <a:cubicBezTo>
                      <a:pt x="291" y="270"/>
                      <a:pt x="291" y="270"/>
                      <a:pt x="291" y="270"/>
                    </a:cubicBezTo>
                    <a:cubicBezTo>
                      <a:pt x="287" y="265"/>
                      <a:pt x="282" y="259"/>
                      <a:pt x="275" y="253"/>
                    </a:cubicBezTo>
                    <a:cubicBezTo>
                      <a:pt x="267" y="247"/>
                      <a:pt x="259" y="243"/>
                      <a:pt x="253" y="241"/>
                    </a:cubicBezTo>
                    <a:cubicBezTo>
                      <a:pt x="259" y="245"/>
                      <a:pt x="268" y="252"/>
                      <a:pt x="277" y="262"/>
                    </a:cubicBezTo>
                    <a:cubicBezTo>
                      <a:pt x="282" y="268"/>
                      <a:pt x="292" y="281"/>
                      <a:pt x="295" y="299"/>
                    </a:cubicBezTo>
                    <a:close/>
                    <a:moveTo>
                      <a:pt x="323" y="212"/>
                    </a:moveTo>
                    <a:cubicBezTo>
                      <a:pt x="369" y="198"/>
                      <a:pt x="372" y="133"/>
                      <a:pt x="331" y="112"/>
                    </a:cubicBezTo>
                    <a:cubicBezTo>
                      <a:pt x="330" y="111"/>
                      <a:pt x="330" y="112"/>
                      <a:pt x="330" y="112"/>
                    </a:cubicBezTo>
                    <a:cubicBezTo>
                      <a:pt x="364" y="140"/>
                      <a:pt x="358" y="187"/>
                      <a:pt x="322" y="209"/>
                    </a:cubicBezTo>
                    <a:cubicBezTo>
                      <a:pt x="321" y="210"/>
                      <a:pt x="322" y="213"/>
                      <a:pt x="323" y="212"/>
                    </a:cubicBezTo>
                    <a:close/>
                    <a:moveTo>
                      <a:pt x="97" y="89"/>
                    </a:moveTo>
                    <a:cubicBezTo>
                      <a:pt x="97" y="89"/>
                      <a:pt x="97" y="88"/>
                      <a:pt x="97" y="88"/>
                    </a:cubicBezTo>
                    <a:cubicBezTo>
                      <a:pt x="71" y="88"/>
                      <a:pt x="50" y="116"/>
                      <a:pt x="61" y="141"/>
                    </a:cubicBezTo>
                    <a:cubicBezTo>
                      <a:pt x="61" y="142"/>
                      <a:pt x="63" y="141"/>
                      <a:pt x="63" y="140"/>
                    </a:cubicBezTo>
                    <a:cubicBezTo>
                      <a:pt x="61" y="115"/>
                      <a:pt x="71" y="96"/>
                      <a:pt x="97" y="8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6"/>
              <p:cNvSpPr/>
              <p:nvPr/>
            </p:nvSpPr>
            <p:spPr bwMode="auto">
              <a:xfrm>
                <a:off x="3338513" y="2619376"/>
                <a:ext cx="315913" cy="557213"/>
              </a:xfrm>
              <a:custGeom>
                <a:avLst/>
                <a:gdLst>
                  <a:gd name="T0" fmla="*/ 47 w 49"/>
                  <a:gd name="T1" fmla="*/ 47 h 101"/>
                  <a:gd name="T2" fmla="*/ 12 w 49"/>
                  <a:gd name="T3" fmla="*/ 101 h 101"/>
                  <a:gd name="T4" fmla="*/ 11 w 49"/>
                  <a:gd name="T5" fmla="*/ 98 h 101"/>
                  <a:gd name="T6" fmla="*/ 39 w 49"/>
                  <a:gd name="T7" fmla="*/ 46 h 101"/>
                  <a:gd name="T8" fmla="*/ 0 w 49"/>
                  <a:gd name="T9" fmla="*/ 1 h 101"/>
                  <a:gd name="T10" fmla="*/ 1 w 49"/>
                  <a:gd name="T11" fmla="*/ 0 h 101"/>
                  <a:gd name="T12" fmla="*/ 7 w 49"/>
                  <a:gd name="T13" fmla="*/ 0 h 101"/>
                  <a:gd name="T14" fmla="*/ 9 w 49"/>
                  <a:gd name="T15" fmla="*/ 1 h 101"/>
                  <a:gd name="T16" fmla="*/ 47 w 49"/>
                  <a:gd name="T1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00">
                    <a:moveTo>
                      <a:pt x="47" y="47"/>
                    </a:moveTo>
                    <a:cubicBezTo>
                      <a:pt x="49" y="70"/>
                      <a:pt x="34" y="94"/>
                      <a:pt x="12" y="101"/>
                    </a:cubicBezTo>
                    <a:cubicBezTo>
                      <a:pt x="11" y="98"/>
                      <a:pt x="11" y="98"/>
                      <a:pt x="11" y="98"/>
                    </a:cubicBezTo>
                    <a:cubicBezTo>
                      <a:pt x="29" y="87"/>
                      <a:pt x="42" y="68"/>
                      <a:pt x="39" y="46"/>
                    </a:cubicBezTo>
                    <a:cubicBezTo>
                      <a:pt x="36" y="24"/>
                      <a:pt x="19" y="10"/>
                      <a:pt x="0" y="1"/>
                    </a:cubicBezTo>
                    <a:cubicBezTo>
                      <a:pt x="0" y="1"/>
                      <a:pt x="0" y="0"/>
                      <a:pt x="1" y="0"/>
                    </a:cubicBezTo>
                    <a:cubicBezTo>
                      <a:pt x="3" y="0"/>
                      <a:pt x="5" y="0"/>
                      <a:pt x="7" y="0"/>
                    </a:cubicBezTo>
                    <a:cubicBezTo>
                      <a:pt x="9" y="1"/>
                      <a:pt x="9" y="1"/>
                      <a:pt x="9" y="1"/>
                    </a:cubicBezTo>
                    <a:cubicBezTo>
                      <a:pt x="29" y="5"/>
                      <a:pt x="45" y="26"/>
                      <a:pt x="47" y="47"/>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7"/>
              <p:cNvSpPr/>
              <p:nvPr/>
            </p:nvSpPr>
            <p:spPr bwMode="auto">
              <a:xfrm>
                <a:off x="3128929" y="2602707"/>
                <a:ext cx="330200" cy="561975"/>
              </a:xfrm>
              <a:custGeom>
                <a:avLst/>
                <a:gdLst>
                  <a:gd name="T0" fmla="*/ 10 w 51"/>
                  <a:gd name="T1" fmla="*/ 1 h 102"/>
                  <a:gd name="T2" fmla="*/ 2 w 51"/>
                  <a:gd name="T3" fmla="*/ 101 h 102"/>
                  <a:gd name="T4" fmla="*/ 1 w 51"/>
                  <a:gd name="T5" fmla="*/ 98 h 102"/>
                  <a:gd name="T6" fmla="*/ 9 w 51"/>
                  <a:gd name="T7" fmla="*/ 1 h 102"/>
                  <a:gd name="T8" fmla="*/ 10 w 51"/>
                  <a:gd name="T9" fmla="*/ 1 h 102"/>
                </a:gdLst>
                <a:ahLst/>
                <a:cxnLst>
                  <a:cxn ang="0">
                    <a:pos x="T0" y="T1"/>
                  </a:cxn>
                  <a:cxn ang="0">
                    <a:pos x="T2" y="T3"/>
                  </a:cxn>
                  <a:cxn ang="0">
                    <a:pos x="T4" y="T5"/>
                  </a:cxn>
                  <a:cxn ang="0">
                    <a:pos x="T6" y="T7"/>
                  </a:cxn>
                  <a:cxn ang="0">
                    <a:pos x="T8" y="T9"/>
                  </a:cxn>
                </a:cxnLst>
                <a:rect l="0" t="0" r="r" b="b"/>
                <a:pathLst>
                  <a:path w="51" h="102">
                    <a:moveTo>
                      <a:pt x="10" y="1"/>
                    </a:moveTo>
                    <a:cubicBezTo>
                      <a:pt x="51" y="22"/>
                      <a:pt x="48" y="87"/>
                      <a:pt x="2" y="101"/>
                    </a:cubicBezTo>
                    <a:cubicBezTo>
                      <a:pt x="1" y="102"/>
                      <a:pt x="0" y="99"/>
                      <a:pt x="1" y="98"/>
                    </a:cubicBezTo>
                    <a:cubicBezTo>
                      <a:pt x="37" y="76"/>
                      <a:pt x="43" y="29"/>
                      <a:pt x="9" y="1"/>
                    </a:cubicBezTo>
                    <a:cubicBezTo>
                      <a:pt x="9" y="1"/>
                      <a:pt x="9" y="0"/>
                      <a:pt x="10" y="1"/>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8"/>
              <p:cNvSpPr/>
              <p:nvPr/>
            </p:nvSpPr>
            <p:spPr bwMode="auto">
              <a:xfrm>
                <a:off x="2944813" y="2144713"/>
                <a:ext cx="593725" cy="479425"/>
              </a:xfrm>
              <a:custGeom>
                <a:avLst/>
                <a:gdLst>
                  <a:gd name="T0" fmla="*/ 0 w 92"/>
                  <a:gd name="T1" fmla="*/ 20 h 87"/>
                  <a:gd name="T2" fmla="*/ 71 w 92"/>
                  <a:gd name="T3" fmla="*/ 86 h 87"/>
                  <a:gd name="T4" fmla="*/ 70 w 92"/>
                  <a:gd name="T5" fmla="*/ 87 h 87"/>
                  <a:gd name="T6" fmla="*/ 68 w 92"/>
                  <a:gd name="T7" fmla="*/ 86 h 87"/>
                  <a:gd name="T8" fmla="*/ 68 w 92"/>
                  <a:gd name="T9" fmla="*/ 86 h 87"/>
                  <a:gd name="T10" fmla="*/ 50 w 92"/>
                  <a:gd name="T11" fmla="*/ 34 h 87"/>
                  <a:gd name="T12" fmla="*/ 1 w 92"/>
                  <a:gd name="T13" fmla="*/ 25 h 87"/>
                  <a:gd name="T14" fmla="*/ 0 w 92"/>
                  <a:gd name="T15" fmla="*/ 20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87">
                    <a:moveTo>
                      <a:pt x="0" y="20"/>
                    </a:moveTo>
                    <a:cubicBezTo>
                      <a:pt x="39" y="0"/>
                      <a:pt x="92" y="43"/>
                      <a:pt x="71" y="86"/>
                    </a:cubicBezTo>
                    <a:cubicBezTo>
                      <a:pt x="71" y="86"/>
                      <a:pt x="70" y="87"/>
                      <a:pt x="70" y="87"/>
                    </a:cubicBezTo>
                    <a:cubicBezTo>
                      <a:pt x="68" y="86"/>
                      <a:pt x="68" y="86"/>
                      <a:pt x="68" y="86"/>
                    </a:cubicBezTo>
                    <a:cubicBezTo>
                      <a:pt x="68" y="86"/>
                      <a:pt x="68" y="86"/>
                      <a:pt x="68" y="86"/>
                    </a:cubicBezTo>
                    <a:cubicBezTo>
                      <a:pt x="69" y="66"/>
                      <a:pt x="65" y="47"/>
                      <a:pt x="50" y="34"/>
                    </a:cubicBezTo>
                    <a:cubicBezTo>
                      <a:pt x="36" y="22"/>
                      <a:pt x="18" y="21"/>
                      <a:pt x="1" y="25"/>
                    </a:cubicBezTo>
                    <a:lnTo>
                      <a:pt x="0" y="20"/>
                    </a:ln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9"/>
              <p:cNvSpPr/>
              <p:nvPr/>
            </p:nvSpPr>
            <p:spPr bwMode="auto">
              <a:xfrm flipH="1">
                <a:off x="2744788" y="374491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10"/>
              <p:cNvSpPr/>
              <p:nvPr/>
            </p:nvSpPr>
            <p:spPr bwMode="auto">
              <a:xfrm>
                <a:off x="2235200" y="3021013"/>
                <a:ext cx="1181100" cy="998538"/>
              </a:xfrm>
              <a:custGeom>
                <a:avLst/>
                <a:gdLst>
                  <a:gd name="T0" fmla="*/ 120 w 183"/>
                  <a:gd name="T1" fmla="*/ 80 h 181"/>
                  <a:gd name="T2" fmla="*/ 134 w 183"/>
                  <a:gd name="T3" fmla="*/ 56 h 181"/>
                  <a:gd name="T4" fmla="*/ 117 w 183"/>
                  <a:gd name="T5" fmla="*/ 43 h 181"/>
                  <a:gd name="T6" fmla="*/ 165 w 183"/>
                  <a:gd name="T7" fmla="*/ 44 h 181"/>
                  <a:gd name="T8" fmla="*/ 174 w 183"/>
                  <a:gd name="T9" fmla="*/ 1 h 181"/>
                  <a:gd name="T10" fmla="*/ 175 w 183"/>
                  <a:gd name="T11" fmla="*/ 0 h 181"/>
                  <a:gd name="T12" fmla="*/ 182 w 183"/>
                  <a:gd name="T13" fmla="*/ 25 h 181"/>
                  <a:gd name="T14" fmla="*/ 183 w 183"/>
                  <a:gd name="T15" fmla="*/ 28 h 181"/>
                  <a:gd name="T16" fmla="*/ 181 w 183"/>
                  <a:gd name="T17" fmla="*/ 29 h 181"/>
                  <a:gd name="T18" fmla="*/ 181 w 183"/>
                  <a:gd name="T19" fmla="*/ 29 h 181"/>
                  <a:gd name="T20" fmla="*/ 168 w 183"/>
                  <a:gd name="T21" fmla="*/ 50 h 181"/>
                  <a:gd name="T22" fmla="*/ 140 w 183"/>
                  <a:gd name="T23" fmla="*/ 57 h 181"/>
                  <a:gd name="T24" fmla="*/ 123 w 183"/>
                  <a:gd name="T25" fmla="*/ 86 h 181"/>
                  <a:gd name="T26" fmla="*/ 85 w 183"/>
                  <a:gd name="T27" fmla="*/ 85 h 181"/>
                  <a:gd name="T28" fmla="*/ 91 w 183"/>
                  <a:gd name="T29" fmla="*/ 105 h 181"/>
                  <a:gd name="T30" fmla="*/ 63 w 183"/>
                  <a:gd name="T31" fmla="*/ 179 h 181"/>
                  <a:gd name="T32" fmla="*/ 64 w 183"/>
                  <a:gd name="T33" fmla="*/ 171 h 181"/>
                  <a:gd name="T34" fmla="*/ 52 w 183"/>
                  <a:gd name="T35" fmla="*/ 116 h 181"/>
                  <a:gd name="T36" fmla="*/ 17 w 183"/>
                  <a:gd name="T37" fmla="*/ 94 h 181"/>
                  <a:gd name="T38" fmla="*/ 14 w 183"/>
                  <a:gd name="T39" fmla="*/ 93 h 181"/>
                  <a:gd name="T40" fmla="*/ 1 w 183"/>
                  <a:gd name="T41" fmla="*/ 90 h 181"/>
                  <a:gd name="T42" fmla="*/ 1 w 183"/>
                  <a:gd name="T43" fmla="*/ 89 h 181"/>
                  <a:gd name="T44" fmla="*/ 1 w 183"/>
                  <a:gd name="T45" fmla="*/ 89 h 181"/>
                  <a:gd name="T46" fmla="*/ 52 w 183"/>
                  <a:gd name="T47" fmla="*/ 105 h 181"/>
                  <a:gd name="T48" fmla="*/ 71 w 183"/>
                  <a:gd name="T49" fmla="*/ 159 h 181"/>
                  <a:gd name="T50" fmla="*/ 85 w 183"/>
                  <a:gd name="T51" fmla="*/ 107 h 181"/>
                  <a:gd name="T52" fmla="*/ 67 w 183"/>
                  <a:gd name="T53" fmla="*/ 70 h 181"/>
                  <a:gd name="T54" fmla="*/ 43 w 183"/>
                  <a:gd name="T55" fmla="*/ 49 h 181"/>
                  <a:gd name="T56" fmla="*/ 65 w 183"/>
                  <a:gd name="T57" fmla="*/ 61 h 181"/>
                  <a:gd name="T58" fmla="*/ 81 w 183"/>
                  <a:gd name="T59" fmla="*/ 78 h 181"/>
                  <a:gd name="T60" fmla="*/ 81 w 183"/>
                  <a:gd name="T61" fmla="*/ 78 h 181"/>
                  <a:gd name="T62" fmla="*/ 120 w 183"/>
                  <a:gd name="T63" fmla="*/ 8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3" h="181">
                    <a:moveTo>
                      <a:pt x="120" y="80"/>
                    </a:moveTo>
                    <a:cubicBezTo>
                      <a:pt x="131" y="73"/>
                      <a:pt x="134" y="59"/>
                      <a:pt x="134" y="56"/>
                    </a:cubicBezTo>
                    <a:cubicBezTo>
                      <a:pt x="127" y="54"/>
                      <a:pt x="121" y="49"/>
                      <a:pt x="117" y="43"/>
                    </a:cubicBezTo>
                    <a:cubicBezTo>
                      <a:pt x="131" y="52"/>
                      <a:pt x="150" y="56"/>
                      <a:pt x="165" y="44"/>
                    </a:cubicBezTo>
                    <a:cubicBezTo>
                      <a:pt x="178" y="32"/>
                      <a:pt x="177" y="17"/>
                      <a:pt x="174" y="1"/>
                    </a:cubicBezTo>
                    <a:cubicBezTo>
                      <a:pt x="174" y="0"/>
                      <a:pt x="175" y="0"/>
                      <a:pt x="175" y="0"/>
                    </a:cubicBezTo>
                    <a:cubicBezTo>
                      <a:pt x="182" y="7"/>
                      <a:pt x="183" y="16"/>
                      <a:pt x="182" y="25"/>
                    </a:cubicBezTo>
                    <a:cubicBezTo>
                      <a:pt x="183" y="28"/>
                      <a:pt x="183" y="28"/>
                      <a:pt x="183" y="28"/>
                    </a:cubicBezTo>
                    <a:cubicBezTo>
                      <a:pt x="182" y="28"/>
                      <a:pt x="182" y="28"/>
                      <a:pt x="181" y="29"/>
                    </a:cubicBezTo>
                    <a:cubicBezTo>
                      <a:pt x="181" y="29"/>
                      <a:pt x="181" y="29"/>
                      <a:pt x="181" y="29"/>
                    </a:cubicBezTo>
                    <a:cubicBezTo>
                      <a:pt x="179" y="37"/>
                      <a:pt x="174" y="45"/>
                      <a:pt x="168" y="50"/>
                    </a:cubicBezTo>
                    <a:cubicBezTo>
                      <a:pt x="160" y="56"/>
                      <a:pt x="149" y="58"/>
                      <a:pt x="140" y="57"/>
                    </a:cubicBezTo>
                    <a:cubicBezTo>
                      <a:pt x="140" y="58"/>
                      <a:pt x="139" y="77"/>
                      <a:pt x="123" y="86"/>
                    </a:cubicBezTo>
                    <a:cubicBezTo>
                      <a:pt x="111" y="93"/>
                      <a:pt x="96" y="93"/>
                      <a:pt x="85" y="85"/>
                    </a:cubicBezTo>
                    <a:cubicBezTo>
                      <a:pt x="87" y="89"/>
                      <a:pt x="90" y="96"/>
                      <a:pt x="91" y="105"/>
                    </a:cubicBezTo>
                    <a:cubicBezTo>
                      <a:pt x="96" y="144"/>
                      <a:pt x="66" y="181"/>
                      <a:pt x="63" y="179"/>
                    </a:cubicBezTo>
                    <a:cubicBezTo>
                      <a:pt x="62" y="179"/>
                      <a:pt x="64" y="177"/>
                      <a:pt x="64" y="171"/>
                    </a:cubicBezTo>
                    <a:cubicBezTo>
                      <a:pt x="65" y="167"/>
                      <a:pt x="69" y="138"/>
                      <a:pt x="52" y="116"/>
                    </a:cubicBezTo>
                    <a:cubicBezTo>
                      <a:pt x="42" y="104"/>
                      <a:pt x="30" y="98"/>
                      <a:pt x="17" y="94"/>
                    </a:cubicBezTo>
                    <a:cubicBezTo>
                      <a:pt x="14" y="93"/>
                      <a:pt x="14" y="93"/>
                      <a:pt x="14" y="93"/>
                    </a:cubicBezTo>
                    <a:cubicBezTo>
                      <a:pt x="10" y="92"/>
                      <a:pt x="5" y="91"/>
                      <a:pt x="1" y="90"/>
                    </a:cubicBezTo>
                    <a:cubicBezTo>
                      <a:pt x="0" y="90"/>
                      <a:pt x="0" y="89"/>
                      <a:pt x="1" y="89"/>
                    </a:cubicBezTo>
                    <a:cubicBezTo>
                      <a:pt x="1" y="89"/>
                      <a:pt x="1" y="89"/>
                      <a:pt x="1" y="89"/>
                    </a:cubicBezTo>
                    <a:cubicBezTo>
                      <a:pt x="31" y="85"/>
                      <a:pt x="52" y="105"/>
                      <a:pt x="52" y="105"/>
                    </a:cubicBezTo>
                    <a:cubicBezTo>
                      <a:pt x="74" y="125"/>
                      <a:pt x="72" y="155"/>
                      <a:pt x="71" y="159"/>
                    </a:cubicBezTo>
                    <a:cubicBezTo>
                      <a:pt x="75" y="154"/>
                      <a:pt x="90" y="133"/>
                      <a:pt x="85" y="107"/>
                    </a:cubicBezTo>
                    <a:cubicBezTo>
                      <a:pt x="82" y="89"/>
                      <a:pt x="72" y="76"/>
                      <a:pt x="67" y="70"/>
                    </a:cubicBezTo>
                    <a:cubicBezTo>
                      <a:pt x="58" y="60"/>
                      <a:pt x="49" y="53"/>
                      <a:pt x="43" y="49"/>
                    </a:cubicBezTo>
                    <a:cubicBezTo>
                      <a:pt x="49" y="51"/>
                      <a:pt x="57" y="55"/>
                      <a:pt x="65" y="61"/>
                    </a:cubicBezTo>
                    <a:cubicBezTo>
                      <a:pt x="72" y="67"/>
                      <a:pt x="77" y="73"/>
                      <a:pt x="81" y="78"/>
                    </a:cubicBezTo>
                    <a:cubicBezTo>
                      <a:pt x="81" y="78"/>
                      <a:pt x="81" y="78"/>
                      <a:pt x="81" y="78"/>
                    </a:cubicBezTo>
                    <a:cubicBezTo>
                      <a:pt x="85" y="80"/>
                      <a:pt x="103" y="89"/>
                      <a:pt x="120" y="80"/>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11"/>
              <p:cNvSpPr/>
              <p:nvPr/>
            </p:nvSpPr>
            <p:spPr bwMode="auto">
              <a:xfrm>
                <a:off x="2325688" y="1973263"/>
                <a:ext cx="625475" cy="414338"/>
              </a:xfrm>
              <a:custGeom>
                <a:avLst/>
                <a:gdLst>
                  <a:gd name="T0" fmla="*/ 97 w 97"/>
                  <a:gd name="T1" fmla="*/ 56 h 75"/>
                  <a:gd name="T2" fmla="*/ 94 w 97"/>
                  <a:gd name="T3" fmla="*/ 74 h 75"/>
                  <a:gd name="T4" fmla="*/ 92 w 97"/>
                  <a:gd name="T5" fmla="*/ 74 h 75"/>
                  <a:gd name="T6" fmla="*/ 62 w 97"/>
                  <a:gd name="T7" fmla="*/ 18 h 75"/>
                  <a:gd name="T8" fmla="*/ 1 w 97"/>
                  <a:gd name="T9" fmla="*/ 23 h 75"/>
                  <a:gd name="T10" fmla="*/ 0 w 97"/>
                  <a:gd name="T11" fmla="*/ 20 h 75"/>
                  <a:gd name="T12" fmla="*/ 66 w 97"/>
                  <a:gd name="T13" fmla="*/ 11 h 75"/>
                  <a:gd name="T14" fmla="*/ 96 w 97"/>
                  <a:gd name="T15" fmla="*/ 51 h 75"/>
                  <a:gd name="T16" fmla="*/ 97 w 97"/>
                  <a:gd name="T17" fmla="*/ 56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7" h="75">
                    <a:moveTo>
                      <a:pt x="97" y="56"/>
                    </a:moveTo>
                    <a:cubicBezTo>
                      <a:pt x="97" y="62"/>
                      <a:pt x="97" y="68"/>
                      <a:pt x="94" y="74"/>
                    </a:cubicBezTo>
                    <a:cubicBezTo>
                      <a:pt x="94" y="75"/>
                      <a:pt x="92" y="75"/>
                      <a:pt x="92" y="74"/>
                    </a:cubicBezTo>
                    <a:cubicBezTo>
                      <a:pt x="89" y="51"/>
                      <a:pt x="84" y="30"/>
                      <a:pt x="62" y="18"/>
                    </a:cubicBezTo>
                    <a:cubicBezTo>
                      <a:pt x="41" y="7"/>
                      <a:pt x="21" y="12"/>
                      <a:pt x="1" y="23"/>
                    </a:cubicBezTo>
                    <a:cubicBezTo>
                      <a:pt x="0" y="20"/>
                      <a:pt x="0" y="20"/>
                      <a:pt x="0" y="20"/>
                    </a:cubicBezTo>
                    <a:cubicBezTo>
                      <a:pt x="15" y="3"/>
                      <a:pt x="46" y="0"/>
                      <a:pt x="66" y="11"/>
                    </a:cubicBezTo>
                    <a:cubicBezTo>
                      <a:pt x="80" y="18"/>
                      <a:pt x="92" y="34"/>
                      <a:pt x="96" y="51"/>
                    </a:cubicBezTo>
                    <a:lnTo>
                      <a:pt x="97" y="56"/>
                    </a:ln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2"/>
              <p:cNvSpPr/>
              <p:nvPr/>
            </p:nvSpPr>
            <p:spPr bwMode="auto">
              <a:xfrm>
                <a:off x="1660525" y="1868488"/>
                <a:ext cx="696913" cy="280988"/>
              </a:xfrm>
              <a:custGeom>
                <a:avLst/>
                <a:gdLst>
                  <a:gd name="T0" fmla="*/ 104 w 108"/>
                  <a:gd name="T1" fmla="*/ 42 h 51"/>
                  <a:gd name="T2" fmla="*/ 108 w 108"/>
                  <a:gd name="T3" fmla="*/ 49 h 51"/>
                  <a:gd name="T4" fmla="*/ 106 w 108"/>
                  <a:gd name="T5" fmla="*/ 50 h 51"/>
                  <a:gd name="T6" fmla="*/ 54 w 108"/>
                  <a:gd name="T7" fmla="*/ 19 h 51"/>
                  <a:gd name="T8" fmla="*/ 3 w 108"/>
                  <a:gd name="T9" fmla="*/ 47 h 51"/>
                  <a:gd name="T10" fmla="*/ 0 w 108"/>
                  <a:gd name="T11" fmla="*/ 45 h 51"/>
                  <a:gd name="T12" fmla="*/ 103 w 108"/>
                  <a:gd name="T13" fmla="*/ 39 h 51"/>
                  <a:gd name="T14" fmla="*/ 104 w 108"/>
                  <a:gd name="T15" fmla="*/ 42 h 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51">
                    <a:moveTo>
                      <a:pt x="104" y="42"/>
                    </a:moveTo>
                    <a:cubicBezTo>
                      <a:pt x="106" y="44"/>
                      <a:pt x="107" y="46"/>
                      <a:pt x="108" y="49"/>
                    </a:cubicBezTo>
                    <a:cubicBezTo>
                      <a:pt x="108" y="50"/>
                      <a:pt x="107" y="51"/>
                      <a:pt x="106" y="50"/>
                    </a:cubicBezTo>
                    <a:cubicBezTo>
                      <a:pt x="90" y="36"/>
                      <a:pt x="78" y="21"/>
                      <a:pt x="54" y="19"/>
                    </a:cubicBezTo>
                    <a:cubicBezTo>
                      <a:pt x="32" y="17"/>
                      <a:pt x="14" y="29"/>
                      <a:pt x="3" y="47"/>
                    </a:cubicBezTo>
                    <a:cubicBezTo>
                      <a:pt x="0" y="45"/>
                      <a:pt x="0" y="45"/>
                      <a:pt x="0" y="45"/>
                    </a:cubicBezTo>
                    <a:cubicBezTo>
                      <a:pt x="12" y="0"/>
                      <a:pt x="80" y="4"/>
                      <a:pt x="103" y="39"/>
                    </a:cubicBezTo>
                    <a:lnTo>
                      <a:pt x="104" y="42"/>
                    </a:ln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13"/>
              <p:cNvSpPr/>
              <p:nvPr/>
            </p:nvSpPr>
            <p:spPr bwMode="auto">
              <a:xfrm>
                <a:off x="1293813" y="3270251"/>
                <a:ext cx="1050925" cy="434975"/>
              </a:xfrm>
              <a:custGeom>
                <a:avLst/>
                <a:gdLst>
                  <a:gd name="T0" fmla="*/ 111 w 163"/>
                  <a:gd name="T1" fmla="*/ 63 h 79"/>
                  <a:gd name="T2" fmla="*/ 160 w 163"/>
                  <a:gd name="T3" fmla="*/ 48 h 79"/>
                  <a:gd name="T4" fmla="*/ 163 w 163"/>
                  <a:gd name="T5" fmla="*/ 49 h 79"/>
                  <a:gd name="T6" fmla="*/ 79 w 163"/>
                  <a:gd name="T7" fmla="*/ 48 h 79"/>
                  <a:gd name="T8" fmla="*/ 1 w 163"/>
                  <a:gd name="T9" fmla="*/ 16 h 79"/>
                  <a:gd name="T10" fmla="*/ 0 w 163"/>
                  <a:gd name="T11" fmla="*/ 11 h 79"/>
                  <a:gd name="T12" fmla="*/ 1 w 163"/>
                  <a:gd name="T13" fmla="*/ 1 h 79"/>
                  <a:gd name="T14" fmla="*/ 2 w 163"/>
                  <a:gd name="T15" fmla="*/ 1 h 79"/>
                  <a:gd name="T16" fmla="*/ 28 w 163"/>
                  <a:gd name="T17" fmla="*/ 41 h 79"/>
                  <a:gd name="T18" fmla="*/ 55 w 163"/>
                  <a:gd name="T19" fmla="*/ 48 h 79"/>
                  <a:gd name="T20" fmla="*/ 68 w 163"/>
                  <a:gd name="T21" fmla="*/ 46 h 79"/>
                  <a:gd name="T22" fmla="*/ 75 w 163"/>
                  <a:gd name="T23" fmla="*/ 37 h 79"/>
                  <a:gd name="T24" fmla="*/ 75 w 163"/>
                  <a:gd name="T25" fmla="*/ 32 h 79"/>
                  <a:gd name="T26" fmla="*/ 75 w 163"/>
                  <a:gd name="T27" fmla="*/ 25 h 79"/>
                  <a:gd name="T28" fmla="*/ 76 w 163"/>
                  <a:gd name="T29" fmla="*/ 25 h 79"/>
                  <a:gd name="T30" fmla="*/ 111 w 163"/>
                  <a:gd name="T31" fmla="*/ 63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3" h="79">
                    <a:moveTo>
                      <a:pt x="111" y="63"/>
                    </a:moveTo>
                    <a:cubicBezTo>
                      <a:pt x="130" y="68"/>
                      <a:pt x="147" y="61"/>
                      <a:pt x="160" y="48"/>
                    </a:cubicBezTo>
                    <a:cubicBezTo>
                      <a:pt x="163" y="49"/>
                      <a:pt x="163" y="49"/>
                      <a:pt x="163" y="49"/>
                    </a:cubicBezTo>
                    <a:cubicBezTo>
                      <a:pt x="145" y="79"/>
                      <a:pt x="95" y="76"/>
                      <a:pt x="79" y="48"/>
                    </a:cubicBezTo>
                    <a:cubicBezTo>
                      <a:pt x="51" y="70"/>
                      <a:pt x="7" y="49"/>
                      <a:pt x="1" y="16"/>
                    </a:cubicBezTo>
                    <a:cubicBezTo>
                      <a:pt x="0" y="11"/>
                      <a:pt x="0" y="11"/>
                      <a:pt x="0" y="11"/>
                    </a:cubicBezTo>
                    <a:cubicBezTo>
                      <a:pt x="0" y="8"/>
                      <a:pt x="0" y="5"/>
                      <a:pt x="1" y="1"/>
                    </a:cubicBezTo>
                    <a:cubicBezTo>
                      <a:pt x="1" y="0"/>
                      <a:pt x="2" y="0"/>
                      <a:pt x="2" y="1"/>
                    </a:cubicBezTo>
                    <a:cubicBezTo>
                      <a:pt x="6" y="17"/>
                      <a:pt x="13" y="32"/>
                      <a:pt x="28" y="41"/>
                    </a:cubicBezTo>
                    <a:cubicBezTo>
                      <a:pt x="36" y="46"/>
                      <a:pt x="45" y="48"/>
                      <a:pt x="55" y="48"/>
                    </a:cubicBezTo>
                    <a:cubicBezTo>
                      <a:pt x="59" y="48"/>
                      <a:pt x="65" y="48"/>
                      <a:pt x="68" y="46"/>
                    </a:cubicBezTo>
                    <a:cubicBezTo>
                      <a:pt x="71" y="45"/>
                      <a:pt x="75" y="40"/>
                      <a:pt x="75" y="37"/>
                    </a:cubicBezTo>
                    <a:cubicBezTo>
                      <a:pt x="75" y="36"/>
                      <a:pt x="75" y="34"/>
                      <a:pt x="75" y="32"/>
                    </a:cubicBezTo>
                    <a:cubicBezTo>
                      <a:pt x="74" y="30"/>
                      <a:pt x="75" y="28"/>
                      <a:pt x="75" y="25"/>
                    </a:cubicBezTo>
                    <a:cubicBezTo>
                      <a:pt x="75" y="25"/>
                      <a:pt x="76" y="25"/>
                      <a:pt x="76" y="25"/>
                    </a:cubicBezTo>
                    <a:cubicBezTo>
                      <a:pt x="83" y="42"/>
                      <a:pt x="92" y="57"/>
                      <a:pt x="111" y="63"/>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4"/>
              <p:cNvSpPr/>
              <p:nvPr/>
            </p:nvSpPr>
            <p:spPr bwMode="auto">
              <a:xfrm>
                <a:off x="994337" y="2440780"/>
                <a:ext cx="303213" cy="296863"/>
              </a:xfrm>
              <a:custGeom>
                <a:avLst/>
                <a:gdLst>
                  <a:gd name="T0" fmla="*/ 47 w 47"/>
                  <a:gd name="T1" fmla="*/ 1 h 54"/>
                  <a:gd name="T2" fmla="*/ 13 w 47"/>
                  <a:gd name="T3" fmla="*/ 52 h 54"/>
                  <a:gd name="T4" fmla="*/ 11 w 47"/>
                  <a:gd name="T5" fmla="*/ 53 h 54"/>
                  <a:gd name="T6" fmla="*/ 47 w 47"/>
                  <a:gd name="T7" fmla="*/ 0 h 54"/>
                  <a:gd name="T8" fmla="*/ 47 w 47"/>
                  <a:gd name="T9" fmla="*/ 1 h 54"/>
                </a:gdLst>
                <a:ahLst/>
                <a:cxnLst>
                  <a:cxn ang="0">
                    <a:pos x="T0" y="T1"/>
                  </a:cxn>
                  <a:cxn ang="0">
                    <a:pos x="T2" y="T3"/>
                  </a:cxn>
                  <a:cxn ang="0">
                    <a:pos x="T4" y="T5"/>
                  </a:cxn>
                  <a:cxn ang="0">
                    <a:pos x="T6" y="T7"/>
                  </a:cxn>
                  <a:cxn ang="0">
                    <a:pos x="T8" y="T9"/>
                  </a:cxn>
                </a:cxnLst>
                <a:rect l="0" t="0" r="r" b="b"/>
                <a:pathLst>
                  <a:path w="47" h="54">
                    <a:moveTo>
                      <a:pt x="47" y="1"/>
                    </a:moveTo>
                    <a:cubicBezTo>
                      <a:pt x="21" y="8"/>
                      <a:pt x="11" y="27"/>
                      <a:pt x="13" y="52"/>
                    </a:cubicBezTo>
                    <a:cubicBezTo>
                      <a:pt x="13" y="53"/>
                      <a:pt x="11" y="54"/>
                      <a:pt x="11" y="53"/>
                    </a:cubicBezTo>
                    <a:cubicBezTo>
                      <a:pt x="0" y="28"/>
                      <a:pt x="21" y="0"/>
                      <a:pt x="47" y="0"/>
                    </a:cubicBezTo>
                    <a:cubicBezTo>
                      <a:pt x="47" y="0"/>
                      <a:pt x="47" y="1"/>
                      <a:pt x="47" y="1"/>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5"/>
              <p:cNvSpPr/>
              <p:nvPr/>
            </p:nvSpPr>
            <p:spPr bwMode="auto">
              <a:xfrm>
                <a:off x="1157288" y="2055813"/>
                <a:ext cx="587375" cy="425450"/>
              </a:xfrm>
              <a:custGeom>
                <a:avLst/>
                <a:gdLst>
                  <a:gd name="T0" fmla="*/ 4 w 91"/>
                  <a:gd name="T1" fmla="*/ 64 h 77"/>
                  <a:gd name="T2" fmla="*/ 2 w 91"/>
                  <a:gd name="T3" fmla="*/ 65 h 77"/>
                  <a:gd name="T4" fmla="*/ 1 w 91"/>
                  <a:gd name="T5" fmla="*/ 59 h 77"/>
                  <a:gd name="T6" fmla="*/ 3 w 91"/>
                  <a:gd name="T7" fmla="*/ 59 h 77"/>
                  <a:gd name="T8" fmla="*/ 24 w 91"/>
                  <a:gd name="T9" fmla="*/ 12 h 77"/>
                  <a:gd name="T10" fmla="*/ 78 w 91"/>
                  <a:gd name="T11" fmla="*/ 11 h 77"/>
                  <a:gd name="T12" fmla="*/ 81 w 91"/>
                  <a:gd name="T13" fmla="*/ 13 h 77"/>
                  <a:gd name="T14" fmla="*/ 90 w 91"/>
                  <a:gd name="T15" fmla="*/ 22 h 77"/>
                  <a:gd name="T16" fmla="*/ 89 w 91"/>
                  <a:gd name="T17" fmla="*/ 24 h 77"/>
                  <a:gd name="T18" fmla="*/ 29 w 91"/>
                  <a:gd name="T19" fmla="*/ 20 h 77"/>
                  <a:gd name="T20" fmla="*/ 10 w 91"/>
                  <a:gd name="T21" fmla="*/ 77 h 77"/>
                  <a:gd name="T22" fmla="*/ 9 w 91"/>
                  <a:gd name="T23" fmla="*/ 77 h 77"/>
                  <a:gd name="T24" fmla="*/ 4 w 91"/>
                  <a:gd name="T25" fmla="*/ 64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 h="77">
                    <a:moveTo>
                      <a:pt x="4" y="64"/>
                    </a:moveTo>
                    <a:cubicBezTo>
                      <a:pt x="3" y="64"/>
                      <a:pt x="2" y="64"/>
                      <a:pt x="2" y="65"/>
                    </a:cubicBezTo>
                    <a:cubicBezTo>
                      <a:pt x="1" y="59"/>
                      <a:pt x="1" y="59"/>
                      <a:pt x="1" y="59"/>
                    </a:cubicBezTo>
                    <a:cubicBezTo>
                      <a:pt x="2" y="59"/>
                      <a:pt x="2" y="59"/>
                      <a:pt x="3" y="59"/>
                    </a:cubicBezTo>
                    <a:cubicBezTo>
                      <a:pt x="0" y="41"/>
                      <a:pt x="8" y="22"/>
                      <a:pt x="24" y="12"/>
                    </a:cubicBezTo>
                    <a:cubicBezTo>
                      <a:pt x="40" y="0"/>
                      <a:pt x="62" y="1"/>
                      <a:pt x="78" y="11"/>
                    </a:cubicBezTo>
                    <a:cubicBezTo>
                      <a:pt x="81" y="13"/>
                      <a:pt x="81" y="13"/>
                      <a:pt x="81" y="13"/>
                    </a:cubicBezTo>
                    <a:cubicBezTo>
                      <a:pt x="84" y="16"/>
                      <a:pt x="87" y="19"/>
                      <a:pt x="90" y="22"/>
                    </a:cubicBezTo>
                    <a:cubicBezTo>
                      <a:pt x="91" y="23"/>
                      <a:pt x="90" y="24"/>
                      <a:pt x="89" y="24"/>
                    </a:cubicBezTo>
                    <a:cubicBezTo>
                      <a:pt x="72" y="11"/>
                      <a:pt x="48" y="8"/>
                      <a:pt x="29" y="20"/>
                    </a:cubicBezTo>
                    <a:cubicBezTo>
                      <a:pt x="10" y="32"/>
                      <a:pt x="5" y="56"/>
                      <a:pt x="10" y="77"/>
                    </a:cubicBezTo>
                    <a:cubicBezTo>
                      <a:pt x="10" y="77"/>
                      <a:pt x="9" y="77"/>
                      <a:pt x="9" y="77"/>
                    </a:cubicBezTo>
                    <a:cubicBezTo>
                      <a:pt x="6" y="73"/>
                      <a:pt x="5" y="69"/>
                      <a:pt x="4" y="64"/>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6"/>
              <p:cNvSpPr/>
              <p:nvPr/>
            </p:nvSpPr>
            <p:spPr bwMode="auto">
              <a:xfrm>
                <a:off x="835025" y="2381251"/>
                <a:ext cx="465138" cy="1004888"/>
              </a:xfrm>
              <a:custGeom>
                <a:avLst/>
                <a:gdLst>
                  <a:gd name="T0" fmla="*/ 3 w 72"/>
                  <a:gd name="T1" fmla="*/ 49 h 182"/>
                  <a:gd name="T2" fmla="*/ 51 w 72"/>
                  <a:gd name="T3" fmla="*/ 0 h 182"/>
                  <a:gd name="T4" fmla="*/ 52 w 72"/>
                  <a:gd name="T5" fmla="*/ 6 h 182"/>
                  <a:gd name="T6" fmla="*/ 10 w 72"/>
                  <a:gd name="T7" fmla="*/ 50 h 182"/>
                  <a:gd name="T8" fmla="*/ 44 w 72"/>
                  <a:gd name="T9" fmla="*/ 105 h 182"/>
                  <a:gd name="T10" fmla="*/ 43 w 72"/>
                  <a:gd name="T11" fmla="*/ 108 h 182"/>
                  <a:gd name="T12" fmla="*/ 35 w 72"/>
                  <a:gd name="T13" fmla="*/ 105 h 182"/>
                  <a:gd name="T14" fmla="*/ 30 w 72"/>
                  <a:gd name="T15" fmla="*/ 152 h 182"/>
                  <a:gd name="T16" fmla="*/ 71 w 72"/>
                  <a:gd name="T17" fmla="*/ 172 h 182"/>
                  <a:gd name="T18" fmla="*/ 72 w 72"/>
                  <a:gd name="T19" fmla="*/ 177 h 182"/>
                  <a:gd name="T20" fmla="*/ 25 w 72"/>
                  <a:gd name="T21" fmla="*/ 156 h 182"/>
                  <a:gd name="T22" fmla="*/ 30 w 72"/>
                  <a:gd name="T23" fmla="*/ 103 h 182"/>
                  <a:gd name="T24" fmla="*/ 3 w 72"/>
                  <a:gd name="T25" fmla="*/ 49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182">
                    <a:moveTo>
                      <a:pt x="3" y="49"/>
                    </a:moveTo>
                    <a:cubicBezTo>
                      <a:pt x="5" y="24"/>
                      <a:pt x="27" y="3"/>
                      <a:pt x="51" y="0"/>
                    </a:cubicBezTo>
                    <a:cubicBezTo>
                      <a:pt x="52" y="6"/>
                      <a:pt x="52" y="6"/>
                      <a:pt x="52" y="6"/>
                    </a:cubicBezTo>
                    <a:cubicBezTo>
                      <a:pt x="31" y="11"/>
                      <a:pt x="12" y="27"/>
                      <a:pt x="10" y="50"/>
                    </a:cubicBezTo>
                    <a:cubicBezTo>
                      <a:pt x="7" y="73"/>
                      <a:pt x="23" y="95"/>
                      <a:pt x="44" y="105"/>
                    </a:cubicBezTo>
                    <a:cubicBezTo>
                      <a:pt x="45" y="106"/>
                      <a:pt x="45" y="108"/>
                      <a:pt x="43" y="108"/>
                    </a:cubicBezTo>
                    <a:cubicBezTo>
                      <a:pt x="40" y="107"/>
                      <a:pt x="37" y="106"/>
                      <a:pt x="35" y="105"/>
                    </a:cubicBezTo>
                    <a:cubicBezTo>
                      <a:pt x="26" y="120"/>
                      <a:pt x="21" y="136"/>
                      <a:pt x="30" y="152"/>
                    </a:cubicBezTo>
                    <a:cubicBezTo>
                      <a:pt x="39" y="167"/>
                      <a:pt x="55" y="170"/>
                      <a:pt x="71" y="172"/>
                    </a:cubicBezTo>
                    <a:cubicBezTo>
                      <a:pt x="72" y="177"/>
                      <a:pt x="72" y="177"/>
                      <a:pt x="72" y="177"/>
                    </a:cubicBezTo>
                    <a:cubicBezTo>
                      <a:pt x="55" y="182"/>
                      <a:pt x="34" y="171"/>
                      <a:pt x="25" y="156"/>
                    </a:cubicBezTo>
                    <a:cubicBezTo>
                      <a:pt x="16" y="141"/>
                      <a:pt x="16" y="116"/>
                      <a:pt x="30" y="103"/>
                    </a:cubicBezTo>
                    <a:cubicBezTo>
                      <a:pt x="11" y="92"/>
                      <a:pt x="0" y="71"/>
                      <a:pt x="3" y="49"/>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7"/>
              <p:cNvSpPr/>
              <p:nvPr/>
            </p:nvSpPr>
            <p:spPr bwMode="auto">
              <a:xfrm flipH="1">
                <a:off x="460375" y="2789238"/>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solidFill>
                <a:srgbClr val="231F2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9" name="矩形 8"/>
            <p:cNvSpPr/>
            <p:nvPr/>
          </p:nvSpPr>
          <p:spPr>
            <a:xfrm>
              <a:off x="8279585" y="1194761"/>
              <a:ext cx="1907836" cy="583565"/>
            </a:xfrm>
            <a:prstGeom prst="rect">
              <a:avLst/>
            </a:prstGeom>
          </p:spPr>
          <p:txBody>
            <a:bodyPr wrap="square">
              <a:spAutoFit/>
            </a:bodyPr>
            <a:lstStyle/>
            <a:p>
              <a:pPr algn="ctr"/>
              <a:r>
                <a:rPr lang="zh-CN" altLang="en-US" sz="1600">
                  <a:latin typeface="阿里巴巴普惠体 L" panose="00020600040101010101" pitchFamily="18" charset="-122"/>
                  <a:ea typeface="阿里巴巴普惠体 L" panose="00020600040101010101" pitchFamily="18" charset="-122"/>
                  <a:cs typeface="阿里巴巴普惠体 L" panose="00020600040101010101" pitchFamily="18" charset="-122"/>
                </a:rPr>
                <a:t>孩子，一会回家一起去偷塔啊</a:t>
              </a:r>
            </a:p>
          </p:txBody>
        </p:sp>
      </p:grpSp>
    </p:spTree>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642610" y="2124710"/>
            <a:ext cx="4979670" cy="3415030"/>
          </a:xfrm>
          <a:prstGeom prst="rect">
            <a:avLst/>
          </a:prstGeom>
        </p:spPr>
        <p:txBody>
          <a:bodyPr wrap="square">
            <a:spAutoFit/>
          </a:bodyPr>
          <a:lstStyle/>
          <a:p>
            <a:pPr>
              <a:lnSpc>
                <a:spcPct val="150000"/>
              </a:lnSpc>
              <a:buFont typeface="Wingdings" panose="05000000000000000000" pitchFamily="2" charset="2"/>
              <a:buNone/>
            </a:pPr>
            <a:r>
              <a:rPr lang="zh-CN" altLang="en-US" dirty="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孩子一旦爱玩手机，父母必然恐惧担心，着急上火，或直接干涉，拔网线、砸手机，争吵责骂；或到处寻方找策，一想起来就暗自垂泪，为孩子未来担心；老师则怒其不争，反复劝说无用后，干脆听之任之；处在压力之下的孩子，不管在手机中获得多少乐趣，一旦面对现实，立马觉得压力特别大。这是大多数沉迷手机孩子的生存状态。</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43710" y="2254250"/>
            <a:ext cx="3489960" cy="2790190"/>
          </a:xfrm>
          <a:prstGeom prst="rect">
            <a:avLst/>
          </a:prstGeom>
        </p:spPr>
      </p:pic>
      <p:sp>
        <p:nvSpPr>
          <p:cNvPr id="4" name="矩形 3"/>
          <p:cNvSpPr/>
          <p:nvPr/>
        </p:nvSpPr>
        <p:spPr>
          <a:xfrm>
            <a:off x="1336691" y="656041"/>
            <a:ext cx="2926080" cy="460375"/>
          </a:xfrm>
          <a:prstGeom prst="rect">
            <a:avLst/>
          </a:prstGeom>
        </p:spPr>
        <p:txBody>
          <a:bodyPr wrap="none">
            <a:spAutoFit/>
          </a:bodyPr>
          <a:lstStyle/>
          <a:p>
            <a:pPr algn="l"/>
            <a:r>
              <a:rPr lang="zh-CN" altLang="en-US" sz="240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破坏与周围人的关系</a:t>
            </a:r>
          </a:p>
        </p:txBody>
      </p:sp>
    </p:spTree>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a:xfrm>
            <a:off x="6604232" y="10542711"/>
            <a:ext cx="3543960" cy="59412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Rectangle 4"/>
          <p:cNvSpPr>
            <a:spLocks noChangeArrowheads="1"/>
          </p:cNvSpPr>
          <p:nvPr/>
        </p:nvSpPr>
        <p:spPr bwMode="auto">
          <a:xfrm>
            <a:off x="6346318" y="2630815"/>
            <a:ext cx="4614907"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a:latin typeface="阿里巴巴普惠体 L" panose="00020600040101010101" pitchFamily="18" charset="-122"/>
                <a:ea typeface="阿里巴巴普惠体 L" panose="00020600040101010101" pitchFamily="18" charset="-122"/>
                <a:cs typeface="阿里巴巴普惠体 L" panose="00020600040101010101" pitchFamily="18" charset="-122"/>
              </a:rPr>
              <a:t>理想与现实的冲突，自己意愿与家长老师的矛盾，使他们处在一个不和谐的关系中，不可能有发自内心的快乐，也不可能在被逼学习的高压环境下获得真正的进步。</a:t>
            </a: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12285" y="1445685"/>
            <a:ext cx="4773582" cy="4267570"/>
          </a:xfrm>
          <a:prstGeom prst="rect">
            <a:avLst/>
          </a:prstGeom>
        </p:spPr>
      </p:pic>
      <p:sp>
        <p:nvSpPr>
          <p:cNvPr id="9" name="矩形 8"/>
          <p:cNvSpPr/>
          <p:nvPr/>
        </p:nvSpPr>
        <p:spPr>
          <a:xfrm>
            <a:off x="1336691" y="656041"/>
            <a:ext cx="2926080" cy="460375"/>
          </a:xfrm>
          <a:prstGeom prst="rect">
            <a:avLst/>
          </a:prstGeom>
        </p:spPr>
        <p:txBody>
          <a:bodyPr wrap="none">
            <a:spAutoFit/>
          </a:bodyPr>
          <a:lstStyle/>
          <a:p>
            <a:pPr algn="l"/>
            <a:r>
              <a:rPr lang="zh-CN" altLang="en-US" sz="2400" smtClean="0">
                <a:latin typeface="阿里巴巴普惠体 L" panose="00020600040101010101" pitchFamily="18" charset="-122"/>
                <a:ea typeface="阿里巴巴普惠体 L" panose="00020600040101010101" pitchFamily="18" charset="-122"/>
                <a:cs typeface="阿里巴巴普惠体 L" panose="00020600040101010101" pitchFamily="18" charset="-122"/>
              </a:rPr>
              <a:t>破坏与周围人的关系</a:t>
            </a:r>
          </a:p>
        </p:txBody>
      </p:sp>
    </p:spTree>
  </p:cSld>
  <p:clrMapOvr>
    <a:masterClrMapping/>
  </p:clrMapOvr>
  <p:transition spd="slow">
    <p:push dir="u"/>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1180</Words>
  <Application>Microsoft Office PowerPoint</Application>
  <PresentationFormat>宽屏</PresentationFormat>
  <Paragraphs>55</Paragraphs>
  <Slides>18</Slides>
  <Notes>2</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18</vt:i4>
      </vt:variant>
    </vt:vector>
  </HeadingPairs>
  <TitlesOfParts>
    <vt:vector size="32" baseType="lpstr">
      <vt:lpstr>Meiryo</vt:lpstr>
      <vt:lpstr>阿里巴巴普惠体 L</vt:lpstr>
      <vt:lpstr>阿里巴巴普惠体 M</vt:lpstr>
      <vt:lpstr>等线</vt:lpstr>
      <vt:lpstr>等线 Light</vt:lpstr>
      <vt:lpstr>方正楷体_GBK</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2022-01-14T18:30:01Z</cp:lastPrinted>
  <dcterms:created xsi:type="dcterms:W3CDTF">2022-01-14T18:30:01Z</dcterms:created>
  <dcterms:modified xsi:type="dcterms:W3CDTF">2023-04-06T07:47:49Z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