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.xml" ContentType="application/vnd.openxmlformats-officedocument.presentationml.tag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52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53.xml" ContentType="application/vnd.openxmlformats-officedocument.presentationml.tags+xml"/>
  <Override PartName="/ppt/notesSlides/notesSlide8.xml" ContentType="application/vnd.openxmlformats-officedocument.presentationml.notesSlide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67.xml" ContentType="application/vnd.openxmlformats-officedocument.presentationml.tags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9" r:id="rId2"/>
    <p:sldMasterId id="2147483663" r:id="rId3"/>
  </p:sldMasterIdLst>
  <p:notesMasterIdLst>
    <p:notesMasterId r:id="rId26"/>
  </p:notesMasterIdLst>
  <p:handoutMasterIdLst>
    <p:handoutMasterId r:id="rId27"/>
  </p:handoutMasterIdLst>
  <p:sldIdLst>
    <p:sldId id="410" r:id="rId4"/>
    <p:sldId id="411" r:id="rId5"/>
    <p:sldId id="412" r:id="rId6"/>
    <p:sldId id="413" r:id="rId7"/>
    <p:sldId id="414" r:id="rId8"/>
    <p:sldId id="415" r:id="rId9"/>
    <p:sldId id="417" r:id="rId10"/>
    <p:sldId id="418" r:id="rId11"/>
    <p:sldId id="419" r:id="rId12"/>
    <p:sldId id="420" r:id="rId13"/>
    <p:sldId id="421" r:id="rId14"/>
    <p:sldId id="422" r:id="rId15"/>
    <p:sldId id="423" r:id="rId16"/>
    <p:sldId id="435" r:id="rId17"/>
    <p:sldId id="424" r:id="rId18"/>
    <p:sldId id="428" r:id="rId19"/>
    <p:sldId id="429" r:id="rId20"/>
    <p:sldId id="430" r:id="rId21"/>
    <p:sldId id="431" r:id="rId22"/>
    <p:sldId id="433" r:id="rId23"/>
    <p:sldId id="438" r:id="rId24"/>
    <p:sldId id="439" r:id="rId2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5">
          <p15:clr>
            <a:srgbClr val="A4A3A4"/>
          </p15:clr>
        </p15:guide>
        <p15:guide id="2" pos="38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2B34A9"/>
    <a:srgbClr val="16468D"/>
    <a:srgbClr val="2E3784"/>
    <a:srgbClr val="6475F5"/>
    <a:srgbClr val="895E40"/>
    <a:srgbClr val="FFC93F"/>
    <a:srgbClr val="7986F6"/>
    <a:srgbClr val="BBE4BA"/>
    <a:srgbClr val="6093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85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594" y="114"/>
      </p:cViewPr>
      <p:guideLst>
        <p:guide orient="horz" pos="2045"/>
        <p:guide pos="382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字魂105号-简雅黑" panose="00000500000000000000" charset="-122"/>
              <a:ea typeface="字魂105号-简雅黑" panose="00000500000000000000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字魂105号-简雅黑" panose="00000500000000000000" charset="-122"/>
              </a:rPr>
              <a:t>2023/4/8</a:t>
            </a:fld>
            <a:endParaRPr lang="zh-CN" altLang="en-US">
              <a:latin typeface="字魂105号-简雅黑" panose="00000500000000000000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字魂105号-简雅黑" panose="00000500000000000000" charset="-122"/>
              <a:ea typeface="字魂105号-简雅黑" panose="00000500000000000000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字魂105号-简雅黑" panose="00000500000000000000" charset="-122"/>
              </a:rPr>
              <a:t>‹#›</a:t>
            </a:fld>
            <a:endParaRPr lang="zh-CN" altLang="en-US">
              <a:latin typeface="字魂105号-简雅黑" panose="00000500000000000000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166605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字魂105号-简雅黑" panose="00000500000000000000" charset="-122"/>
                <a:ea typeface="字魂105号-简雅黑" panose="00000500000000000000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字魂105号-简雅黑" panose="00000500000000000000" charset="-122"/>
                <a:ea typeface="字魂105号-简雅黑" panose="00000500000000000000" charset="-122"/>
              </a:defRPr>
            </a:lvl1pPr>
          </a:lstStyle>
          <a:p>
            <a:fld id="{D2A48B96-639E-45A3-A0BA-2464DFDB1FAA}" type="datetimeFigureOut">
              <a:rPr lang="zh-CN" altLang="en-US" smtClean="0"/>
              <a:t>2023/4/8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字魂105号-简雅黑" panose="00000500000000000000" charset="-122"/>
                <a:ea typeface="字魂105号-简雅黑" panose="00000500000000000000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字魂105号-简雅黑" panose="00000500000000000000" charset="-122"/>
                <a:ea typeface="字魂105号-简雅黑" panose="00000500000000000000" charset="-122"/>
              </a:defRPr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0753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字魂105号-简雅黑" panose="00000500000000000000" charset="-122"/>
        <a:ea typeface="字魂105号-简雅黑" panose="00000500000000000000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字魂105号-简雅黑" panose="00000500000000000000" charset="-122"/>
        <a:ea typeface="字魂105号-简雅黑" panose="00000500000000000000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字魂105号-简雅黑" panose="00000500000000000000" charset="-122"/>
        <a:ea typeface="字魂105号-简雅黑" panose="00000500000000000000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字魂105号-简雅黑" panose="00000500000000000000" charset="-122"/>
        <a:ea typeface="字魂105号-简雅黑" panose="00000500000000000000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字魂105号-简雅黑" panose="00000500000000000000" charset="-122"/>
        <a:ea typeface="字魂105号-简雅黑" panose="00000500000000000000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73BB8-2388-4A37-BAE3-13E3D3F1EDF8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13325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73BB8-2388-4A37-BAE3-13E3D3F1EDF8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27045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73BB8-2388-4A37-BAE3-13E3D3F1EDF8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59308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73BB8-2388-4A37-BAE3-13E3D3F1EDF8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61116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24217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73BB8-2388-4A37-BAE3-13E3D3F1EDF8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80621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73BB8-2388-4A37-BAE3-13E3D3F1EDF8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5461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73BB8-2388-4A37-BAE3-13E3D3F1EDF8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33665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73BB8-2388-4A37-BAE3-13E3D3F1EDF8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68867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73BB8-2388-4A37-BAE3-13E3D3F1EDF8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9383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73BB8-2388-4A37-BAE3-13E3D3F1EDF8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37831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73BB8-2388-4A37-BAE3-13E3D3F1EDF8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34855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73BB8-2388-4A37-BAE3-13E3D3F1EDF8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4816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2E37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组合 38"/>
          <p:cNvGrpSpPr/>
          <p:nvPr userDrawn="1"/>
        </p:nvGrpSpPr>
        <p:grpSpPr>
          <a:xfrm>
            <a:off x="0" y="-48260"/>
            <a:ext cx="12192000" cy="6905625"/>
            <a:chOff x="0" y="-76"/>
            <a:chExt cx="19200" cy="10875"/>
          </a:xfrm>
        </p:grpSpPr>
        <p:cxnSp>
          <p:nvCxnSpPr>
            <p:cNvPr id="8" name="直接连接符 7"/>
            <p:cNvCxnSpPr/>
            <p:nvPr/>
          </p:nvCxnSpPr>
          <p:spPr>
            <a:xfrm>
              <a:off x="0" y="2143"/>
              <a:ext cx="19200" cy="0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直接连接符 3"/>
            <p:cNvCxnSpPr/>
            <p:nvPr/>
          </p:nvCxnSpPr>
          <p:spPr>
            <a:xfrm>
              <a:off x="31" y="1034"/>
              <a:ext cx="19169" cy="0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接连接符 4"/>
            <p:cNvCxnSpPr/>
            <p:nvPr/>
          </p:nvCxnSpPr>
          <p:spPr>
            <a:xfrm>
              <a:off x="0" y="3175"/>
              <a:ext cx="19169" cy="0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>
              <a:off x="31" y="4245"/>
              <a:ext cx="19169" cy="0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/>
            <p:cNvCxnSpPr/>
            <p:nvPr/>
          </p:nvCxnSpPr>
          <p:spPr>
            <a:xfrm>
              <a:off x="0" y="5315"/>
              <a:ext cx="19169" cy="0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>
              <a:off x="0" y="6375"/>
              <a:ext cx="19169" cy="0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>
              <a:off x="0" y="7539"/>
              <a:ext cx="19169" cy="0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>
              <a:off x="16" y="8703"/>
              <a:ext cx="19169" cy="0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>
              <a:off x="0" y="9867"/>
              <a:ext cx="19169" cy="0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/>
            <p:nvPr/>
          </p:nvCxnSpPr>
          <p:spPr>
            <a:xfrm>
              <a:off x="1147" y="-1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/>
            <p:cNvCxnSpPr/>
            <p:nvPr/>
          </p:nvCxnSpPr>
          <p:spPr>
            <a:xfrm>
              <a:off x="2456" y="19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/>
          </p:nvCxnSpPr>
          <p:spPr>
            <a:xfrm>
              <a:off x="3802" y="19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5092" y="19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/>
            <p:nvPr/>
          </p:nvCxnSpPr>
          <p:spPr>
            <a:xfrm>
              <a:off x="6420" y="19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连接符 29"/>
            <p:cNvCxnSpPr/>
            <p:nvPr/>
          </p:nvCxnSpPr>
          <p:spPr>
            <a:xfrm>
              <a:off x="7729" y="19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接连接符 30"/>
            <p:cNvCxnSpPr/>
            <p:nvPr/>
          </p:nvCxnSpPr>
          <p:spPr>
            <a:xfrm>
              <a:off x="9056" y="19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/>
            <p:cNvCxnSpPr/>
            <p:nvPr/>
          </p:nvCxnSpPr>
          <p:spPr>
            <a:xfrm>
              <a:off x="10365" y="-1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>
              <a:off x="11692" y="19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/>
            <p:cNvCxnSpPr/>
            <p:nvPr/>
          </p:nvCxnSpPr>
          <p:spPr>
            <a:xfrm>
              <a:off x="12983" y="19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连接符 34"/>
            <p:cNvCxnSpPr/>
            <p:nvPr/>
          </p:nvCxnSpPr>
          <p:spPr>
            <a:xfrm>
              <a:off x="14310" y="-76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连接符 35"/>
            <p:cNvCxnSpPr/>
            <p:nvPr/>
          </p:nvCxnSpPr>
          <p:spPr>
            <a:xfrm>
              <a:off x="15656" y="19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/>
            <p:cNvCxnSpPr/>
            <p:nvPr/>
          </p:nvCxnSpPr>
          <p:spPr>
            <a:xfrm>
              <a:off x="16947" y="-1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18220" y="19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单圆角矩形 41"/>
          <p:cNvSpPr/>
          <p:nvPr userDrawn="1"/>
        </p:nvSpPr>
        <p:spPr>
          <a:xfrm>
            <a:off x="1069975" y="1005205"/>
            <a:ext cx="10171430" cy="4976495"/>
          </a:xfrm>
          <a:prstGeom prst="round1Rect">
            <a:avLst/>
          </a:prstGeom>
          <a:solidFill>
            <a:srgbClr val="7986F6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单圆角矩形 40"/>
          <p:cNvSpPr/>
          <p:nvPr userDrawn="1"/>
        </p:nvSpPr>
        <p:spPr>
          <a:xfrm>
            <a:off x="1000125" y="946785"/>
            <a:ext cx="10171430" cy="4976495"/>
          </a:xfrm>
          <a:prstGeom prst="round1Rect">
            <a:avLst/>
          </a:prstGeom>
          <a:solidFill>
            <a:srgbClr val="FFFFFF"/>
          </a:solidFill>
          <a:ln>
            <a:solidFill>
              <a:schemeClr val="bg1"/>
            </a:soli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3" name="图片 7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7620" y="358140"/>
            <a:ext cx="899160" cy="1813560"/>
          </a:xfrm>
          <a:prstGeom prst="rect">
            <a:avLst/>
          </a:prstGeom>
        </p:spPr>
      </p:pic>
      <p:pic>
        <p:nvPicPr>
          <p:cNvPr id="75" name="图片 74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888980" y="5737860"/>
            <a:ext cx="1310640" cy="1127760"/>
          </a:xfrm>
          <a:prstGeom prst="rect">
            <a:avLst/>
          </a:prstGeom>
        </p:spPr>
      </p:pic>
      <p:pic>
        <p:nvPicPr>
          <p:cNvPr id="89" name="图片 88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235190" y="2059940"/>
            <a:ext cx="3945255" cy="3878580"/>
          </a:xfrm>
          <a:prstGeom prst="rect">
            <a:avLst/>
          </a:prstGeom>
        </p:spPr>
      </p:pic>
      <p:sp>
        <p:nvSpPr>
          <p:cNvPr id="90" name="加号 89"/>
          <p:cNvSpPr/>
          <p:nvPr userDrawn="1"/>
        </p:nvSpPr>
        <p:spPr>
          <a:xfrm>
            <a:off x="1941830" y="697230"/>
            <a:ext cx="472440" cy="563880"/>
          </a:xfrm>
          <a:prstGeom prst="mathPlus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2" name="乘号 91"/>
          <p:cNvSpPr/>
          <p:nvPr userDrawn="1"/>
        </p:nvSpPr>
        <p:spPr>
          <a:xfrm>
            <a:off x="5605780" y="5701665"/>
            <a:ext cx="472440" cy="563880"/>
          </a:xfrm>
          <a:prstGeom prst="mathMultiply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0">
        <p:random/>
      </p:transition>
    </mc:Choice>
    <mc:Fallback xmlns="">
      <p:transition advClick="0" advTm="0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2052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0">
        <p:random/>
      </p:transition>
    </mc:Choice>
    <mc:Fallback xmlns="">
      <p:transition advClick="0" advTm="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2023/4/8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33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2023/4/8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385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74282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5217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210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2359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0721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8015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600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bg>
      <p:bgPr>
        <a:solidFill>
          <a:srgbClr val="2E37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组合 38"/>
          <p:cNvGrpSpPr/>
          <p:nvPr userDrawn="1"/>
        </p:nvGrpSpPr>
        <p:grpSpPr>
          <a:xfrm>
            <a:off x="0" y="-48260"/>
            <a:ext cx="12192000" cy="6905625"/>
            <a:chOff x="0" y="-76"/>
            <a:chExt cx="19200" cy="10875"/>
          </a:xfrm>
        </p:grpSpPr>
        <p:cxnSp>
          <p:nvCxnSpPr>
            <p:cNvPr id="8" name="直接连接符 7"/>
            <p:cNvCxnSpPr/>
            <p:nvPr/>
          </p:nvCxnSpPr>
          <p:spPr>
            <a:xfrm>
              <a:off x="0" y="2143"/>
              <a:ext cx="19200" cy="0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直接连接符 3"/>
            <p:cNvCxnSpPr/>
            <p:nvPr/>
          </p:nvCxnSpPr>
          <p:spPr>
            <a:xfrm>
              <a:off x="31" y="1034"/>
              <a:ext cx="19169" cy="0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接连接符 4"/>
            <p:cNvCxnSpPr/>
            <p:nvPr/>
          </p:nvCxnSpPr>
          <p:spPr>
            <a:xfrm>
              <a:off x="0" y="3175"/>
              <a:ext cx="19169" cy="0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>
              <a:off x="31" y="4245"/>
              <a:ext cx="19169" cy="0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/>
            <p:cNvCxnSpPr/>
            <p:nvPr/>
          </p:nvCxnSpPr>
          <p:spPr>
            <a:xfrm>
              <a:off x="0" y="5315"/>
              <a:ext cx="19169" cy="0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>
              <a:off x="0" y="6375"/>
              <a:ext cx="19169" cy="0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>
              <a:off x="0" y="7539"/>
              <a:ext cx="19169" cy="0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>
              <a:off x="16" y="8703"/>
              <a:ext cx="19169" cy="0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>
              <a:off x="0" y="9867"/>
              <a:ext cx="19169" cy="0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/>
            <p:nvPr/>
          </p:nvCxnSpPr>
          <p:spPr>
            <a:xfrm>
              <a:off x="1147" y="-1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/>
            <p:cNvCxnSpPr/>
            <p:nvPr/>
          </p:nvCxnSpPr>
          <p:spPr>
            <a:xfrm>
              <a:off x="2456" y="19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/>
          </p:nvCxnSpPr>
          <p:spPr>
            <a:xfrm>
              <a:off x="3802" y="19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5092" y="19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/>
            <p:nvPr/>
          </p:nvCxnSpPr>
          <p:spPr>
            <a:xfrm>
              <a:off x="6420" y="19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连接符 29"/>
            <p:cNvCxnSpPr/>
            <p:nvPr/>
          </p:nvCxnSpPr>
          <p:spPr>
            <a:xfrm>
              <a:off x="7729" y="19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接连接符 30"/>
            <p:cNvCxnSpPr/>
            <p:nvPr/>
          </p:nvCxnSpPr>
          <p:spPr>
            <a:xfrm>
              <a:off x="9056" y="19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/>
            <p:cNvCxnSpPr/>
            <p:nvPr/>
          </p:nvCxnSpPr>
          <p:spPr>
            <a:xfrm>
              <a:off x="10365" y="-1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>
              <a:off x="11692" y="19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/>
            <p:cNvCxnSpPr/>
            <p:nvPr/>
          </p:nvCxnSpPr>
          <p:spPr>
            <a:xfrm>
              <a:off x="12983" y="19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连接符 34"/>
            <p:cNvCxnSpPr/>
            <p:nvPr/>
          </p:nvCxnSpPr>
          <p:spPr>
            <a:xfrm>
              <a:off x="14310" y="-76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连接符 35"/>
            <p:cNvCxnSpPr/>
            <p:nvPr/>
          </p:nvCxnSpPr>
          <p:spPr>
            <a:xfrm>
              <a:off x="15656" y="19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/>
            <p:cNvCxnSpPr/>
            <p:nvPr/>
          </p:nvCxnSpPr>
          <p:spPr>
            <a:xfrm>
              <a:off x="16947" y="-1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18220" y="19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单圆角矩形 41"/>
          <p:cNvSpPr/>
          <p:nvPr userDrawn="1"/>
        </p:nvSpPr>
        <p:spPr>
          <a:xfrm>
            <a:off x="1069975" y="1005205"/>
            <a:ext cx="10171430" cy="4976495"/>
          </a:xfrm>
          <a:prstGeom prst="round1Rect">
            <a:avLst/>
          </a:prstGeom>
          <a:solidFill>
            <a:srgbClr val="7986F6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单圆角矩形 40"/>
          <p:cNvSpPr/>
          <p:nvPr userDrawn="1"/>
        </p:nvSpPr>
        <p:spPr>
          <a:xfrm>
            <a:off x="1000125" y="946785"/>
            <a:ext cx="10171430" cy="4976495"/>
          </a:xfrm>
          <a:prstGeom prst="round1Rect">
            <a:avLst/>
          </a:prstGeom>
          <a:solidFill>
            <a:srgbClr val="FFFFFF"/>
          </a:solidFill>
          <a:ln>
            <a:solidFill>
              <a:schemeClr val="bg1"/>
            </a:soli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3" name="图片 7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7620" y="358140"/>
            <a:ext cx="899160" cy="1813560"/>
          </a:xfrm>
          <a:prstGeom prst="rect">
            <a:avLst/>
          </a:prstGeom>
        </p:spPr>
      </p:pic>
      <p:pic>
        <p:nvPicPr>
          <p:cNvPr id="75" name="图片 74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888980" y="5737860"/>
            <a:ext cx="1310640" cy="1127760"/>
          </a:xfrm>
          <a:prstGeom prst="rect">
            <a:avLst/>
          </a:prstGeom>
        </p:spPr>
      </p:pic>
      <p:sp>
        <p:nvSpPr>
          <p:cNvPr id="90" name="加号 89"/>
          <p:cNvSpPr/>
          <p:nvPr userDrawn="1"/>
        </p:nvSpPr>
        <p:spPr>
          <a:xfrm>
            <a:off x="1941830" y="697230"/>
            <a:ext cx="472440" cy="563880"/>
          </a:xfrm>
          <a:prstGeom prst="mathPlus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乘号 1"/>
          <p:cNvSpPr/>
          <p:nvPr userDrawn="1"/>
        </p:nvSpPr>
        <p:spPr>
          <a:xfrm>
            <a:off x="5605780" y="5701665"/>
            <a:ext cx="472440" cy="563880"/>
          </a:xfrm>
          <a:prstGeom prst="mathMultiply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0">
        <p:random/>
      </p:transition>
    </mc:Choice>
    <mc:Fallback xmlns="">
      <p:transition advClick="0" advTm="0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565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2366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0494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9718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980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标题幻灯片">
    <p:bg>
      <p:bgPr>
        <a:solidFill>
          <a:srgbClr val="2E37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组合 38"/>
          <p:cNvGrpSpPr/>
          <p:nvPr userDrawn="1"/>
        </p:nvGrpSpPr>
        <p:grpSpPr>
          <a:xfrm>
            <a:off x="0" y="-48260"/>
            <a:ext cx="12192000" cy="6905625"/>
            <a:chOff x="0" y="-76"/>
            <a:chExt cx="19200" cy="10875"/>
          </a:xfrm>
        </p:grpSpPr>
        <p:cxnSp>
          <p:nvCxnSpPr>
            <p:cNvPr id="8" name="直接连接符 7"/>
            <p:cNvCxnSpPr/>
            <p:nvPr/>
          </p:nvCxnSpPr>
          <p:spPr>
            <a:xfrm>
              <a:off x="0" y="2143"/>
              <a:ext cx="19200" cy="0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直接连接符 3"/>
            <p:cNvCxnSpPr/>
            <p:nvPr/>
          </p:nvCxnSpPr>
          <p:spPr>
            <a:xfrm>
              <a:off x="31" y="1034"/>
              <a:ext cx="19169" cy="0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接连接符 4"/>
            <p:cNvCxnSpPr/>
            <p:nvPr/>
          </p:nvCxnSpPr>
          <p:spPr>
            <a:xfrm>
              <a:off x="0" y="3175"/>
              <a:ext cx="19169" cy="0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>
              <a:off x="31" y="4245"/>
              <a:ext cx="19169" cy="0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/>
            <p:cNvCxnSpPr/>
            <p:nvPr/>
          </p:nvCxnSpPr>
          <p:spPr>
            <a:xfrm>
              <a:off x="0" y="5315"/>
              <a:ext cx="19169" cy="0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>
              <a:off x="0" y="6375"/>
              <a:ext cx="19169" cy="0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>
              <a:off x="0" y="7539"/>
              <a:ext cx="19169" cy="0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>
              <a:off x="16" y="8703"/>
              <a:ext cx="19169" cy="0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>
              <a:off x="0" y="9867"/>
              <a:ext cx="19169" cy="0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/>
            <p:nvPr/>
          </p:nvCxnSpPr>
          <p:spPr>
            <a:xfrm>
              <a:off x="1147" y="-1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/>
            <p:cNvCxnSpPr/>
            <p:nvPr/>
          </p:nvCxnSpPr>
          <p:spPr>
            <a:xfrm>
              <a:off x="2456" y="19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/>
          </p:nvCxnSpPr>
          <p:spPr>
            <a:xfrm>
              <a:off x="3802" y="19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5092" y="19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/>
            <p:nvPr/>
          </p:nvCxnSpPr>
          <p:spPr>
            <a:xfrm>
              <a:off x="6420" y="19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连接符 29"/>
            <p:cNvCxnSpPr/>
            <p:nvPr/>
          </p:nvCxnSpPr>
          <p:spPr>
            <a:xfrm>
              <a:off x="7729" y="19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接连接符 30"/>
            <p:cNvCxnSpPr/>
            <p:nvPr/>
          </p:nvCxnSpPr>
          <p:spPr>
            <a:xfrm>
              <a:off x="9056" y="19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/>
            <p:cNvCxnSpPr/>
            <p:nvPr/>
          </p:nvCxnSpPr>
          <p:spPr>
            <a:xfrm>
              <a:off x="10365" y="-1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>
              <a:off x="11692" y="19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/>
            <p:cNvCxnSpPr/>
            <p:nvPr/>
          </p:nvCxnSpPr>
          <p:spPr>
            <a:xfrm>
              <a:off x="12983" y="19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连接符 34"/>
            <p:cNvCxnSpPr/>
            <p:nvPr/>
          </p:nvCxnSpPr>
          <p:spPr>
            <a:xfrm>
              <a:off x="14310" y="-76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连接符 35"/>
            <p:cNvCxnSpPr/>
            <p:nvPr/>
          </p:nvCxnSpPr>
          <p:spPr>
            <a:xfrm>
              <a:off x="15656" y="19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/>
            <p:cNvCxnSpPr/>
            <p:nvPr/>
          </p:nvCxnSpPr>
          <p:spPr>
            <a:xfrm>
              <a:off x="16947" y="-1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18220" y="19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5" name="图片 7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888980" y="5737860"/>
            <a:ext cx="1310640" cy="1127760"/>
          </a:xfrm>
          <a:prstGeom prst="rect">
            <a:avLst/>
          </a:prstGeom>
        </p:spPr>
      </p:pic>
      <p:sp>
        <p:nvSpPr>
          <p:cNvPr id="92" name="乘号 91"/>
          <p:cNvSpPr/>
          <p:nvPr userDrawn="1"/>
        </p:nvSpPr>
        <p:spPr>
          <a:xfrm>
            <a:off x="10888980" y="1824990"/>
            <a:ext cx="472440" cy="563880"/>
          </a:xfrm>
          <a:prstGeom prst="mathMultiply">
            <a:avLst/>
          </a:prstGeom>
          <a:solidFill>
            <a:srgbClr val="FFC9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单圆角矩形 40"/>
          <p:cNvSpPr/>
          <p:nvPr userDrawn="1"/>
        </p:nvSpPr>
        <p:spPr>
          <a:xfrm>
            <a:off x="238125" y="154305"/>
            <a:ext cx="11694795" cy="6469380"/>
          </a:xfrm>
          <a:prstGeom prst="round1Rect">
            <a:avLst>
              <a:gd name="adj" fmla="val 6772"/>
            </a:avLst>
          </a:prstGeom>
          <a:solidFill>
            <a:srgbClr val="FFFFFF"/>
          </a:solidFill>
          <a:ln>
            <a:solidFill>
              <a:schemeClr val="bg1"/>
            </a:soli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3" name="图片 72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7620" y="-7620"/>
            <a:ext cx="1021080" cy="990600"/>
          </a:xfrm>
          <a:prstGeom prst="rect">
            <a:avLst/>
          </a:prstGeom>
        </p:spPr>
      </p:pic>
      <p:sp>
        <p:nvSpPr>
          <p:cNvPr id="90" name="加号 89"/>
          <p:cNvSpPr/>
          <p:nvPr userDrawn="1"/>
        </p:nvSpPr>
        <p:spPr>
          <a:xfrm>
            <a:off x="11654155" y="92710"/>
            <a:ext cx="472440" cy="563880"/>
          </a:xfrm>
          <a:prstGeom prst="mathPlus">
            <a:avLst/>
          </a:prstGeom>
          <a:solidFill>
            <a:srgbClr val="FFC9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693420" y="410210"/>
            <a:ext cx="540194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dist"/>
            <a:r>
              <a:rPr lang="zh-CN" altLang="en-US" sz="3200" b="1" dirty="0">
                <a:solidFill>
                  <a:schemeClr val="accent1">
                    <a:lumMod val="50000"/>
                  </a:schemeClr>
                </a:solidFill>
                <a:latin typeface="字魂105号-简雅黑" panose="00000500000000000000" charset="-122"/>
                <a:ea typeface="字魂105号-简雅黑" panose="00000500000000000000" charset="-122"/>
                <a:sym typeface="Arial" panose="020B0604020202020204" pitchFamily="34" charset="0"/>
              </a:rPr>
              <a:t>一分钟我们可以做些什么？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0">
        <p:random/>
      </p:transition>
    </mc:Choice>
    <mc:Fallback xmlns="">
      <p:transition advClick="0" advTm="0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标题幻灯片">
    <p:bg>
      <p:bgPr>
        <a:solidFill>
          <a:srgbClr val="2E37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组合 38"/>
          <p:cNvGrpSpPr/>
          <p:nvPr userDrawn="1"/>
        </p:nvGrpSpPr>
        <p:grpSpPr>
          <a:xfrm>
            <a:off x="0" y="-48260"/>
            <a:ext cx="12192000" cy="6905625"/>
            <a:chOff x="0" y="-76"/>
            <a:chExt cx="19200" cy="10875"/>
          </a:xfrm>
        </p:grpSpPr>
        <p:cxnSp>
          <p:nvCxnSpPr>
            <p:cNvPr id="8" name="直接连接符 7"/>
            <p:cNvCxnSpPr/>
            <p:nvPr/>
          </p:nvCxnSpPr>
          <p:spPr>
            <a:xfrm>
              <a:off x="0" y="2143"/>
              <a:ext cx="19200" cy="0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直接连接符 3"/>
            <p:cNvCxnSpPr/>
            <p:nvPr/>
          </p:nvCxnSpPr>
          <p:spPr>
            <a:xfrm>
              <a:off x="31" y="1034"/>
              <a:ext cx="19169" cy="0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接连接符 4"/>
            <p:cNvCxnSpPr/>
            <p:nvPr/>
          </p:nvCxnSpPr>
          <p:spPr>
            <a:xfrm>
              <a:off x="0" y="3175"/>
              <a:ext cx="19169" cy="0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>
              <a:off x="31" y="4245"/>
              <a:ext cx="19169" cy="0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/>
            <p:cNvCxnSpPr/>
            <p:nvPr/>
          </p:nvCxnSpPr>
          <p:spPr>
            <a:xfrm>
              <a:off x="0" y="5315"/>
              <a:ext cx="19169" cy="0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>
              <a:off x="0" y="6375"/>
              <a:ext cx="19169" cy="0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>
              <a:off x="0" y="7539"/>
              <a:ext cx="19169" cy="0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>
              <a:off x="16" y="8703"/>
              <a:ext cx="19169" cy="0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>
              <a:off x="0" y="9867"/>
              <a:ext cx="19169" cy="0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/>
            <p:nvPr/>
          </p:nvCxnSpPr>
          <p:spPr>
            <a:xfrm>
              <a:off x="1147" y="-1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/>
            <p:cNvCxnSpPr/>
            <p:nvPr/>
          </p:nvCxnSpPr>
          <p:spPr>
            <a:xfrm>
              <a:off x="2456" y="19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/>
          </p:nvCxnSpPr>
          <p:spPr>
            <a:xfrm>
              <a:off x="3802" y="19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5092" y="19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/>
            <p:nvPr/>
          </p:nvCxnSpPr>
          <p:spPr>
            <a:xfrm>
              <a:off x="6420" y="19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连接符 29"/>
            <p:cNvCxnSpPr/>
            <p:nvPr/>
          </p:nvCxnSpPr>
          <p:spPr>
            <a:xfrm>
              <a:off x="7729" y="19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接连接符 30"/>
            <p:cNvCxnSpPr/>
            <p:nvPr/>
          </p:nvCxnSpPr>
          <p:spPr>
            <a:xfrm>
              <a:off x="9056" y="19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/>
            <p:cNvCxnSpPr/>
            <p:nvPr/>
          </p:nvCxnSpPr>
          <p:spPr>
            <a:xfrm>
              <a:off x="10365" y="-1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>
              <a:off x="11692" y="19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/>
            <p:cNvCxnSpPr/>
            <p:nvPr/>
          </p:nvCxnSpPr>
          <p:spPr>
            <a:xfrm>
              <a:off x="12983" y="19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连接符 34"/>
            <p:cNvCxnSpPr/>
            <p:nvPr/>
          </p:nvCxnSpPr>
          <p:spPr>
            <a:xfrm>
              <a:off x="14310" y="-76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连接符 35"/>
            <p:cNvCxnSpPr/>
            <p:nvPr/>
          </p:nvCxnSpPr>
          <p:spPr>
            <a:xfrm>
              <a:off x="15656" y="19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/>
            <p:cNvCxnSpPr/>
            <p:nvPr/>
          </p:nvCxnSpPr>
          <p:spPr>
            <a:xfrm>
              <a:off x="16947" y="-1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18220" y="19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5" name="图片 7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888980" y="5737860"/>
            <a:ext cx="1310640" cy="1127760"/>
          </a:xfrm>
          <a:prstGeom prst="rect">
            <a:avLst/>
          </a:prstGeom>
        </p:spPr>
      </p:pic>
      <p:sp>
        <p:nvSpPr>
          <p:cNvPr id="92" name="乘号 91"/>
          <p:cNvSpPr/>
          <p:nvPr userDrawn="1"/>
        </p:nvSpPr>
        <p:spPr>
          <a:xfrm>
            <a:off x="10888980" y="1824990"/>
            <a:ext cx="472440" cy="563880"/>
          </a:xfrm>
          <a:prstGeom prst="mathMultiply">
            <a:avLst/>
          </a:prstGeom>
          <a:solidFill>
            <a:srgbClr val="FFC9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单圆角矩形 40"/>
          <p:cNvSpPr/>
          <p:nvPr userDrawn="1"/>
        </p:nvSpPr>
        <p:spPr>
          <a:xfrm>
            <a:off x="238125" y="154305"/>
            <a:ext cx="11694795" cy="6469380"/>
          </a:xfrm>
          <a:prstGeom prst="round1Rect">
            <a:avLst>
              <a:gd name="adj" fmla="val 6772"/>
            </a:avLst>
          </a:prstGeom>
          <a:solidFill>
            <a:srgbClr val="FFFFFF"/>
          </a:solidFill>
          <a:ln>
            <a:solidFill>
              <a:schemeClr val="bg1"/>
            </a:soli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3" name="图片 72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7620" y="-7620"/>
            <a:ext cx="1021080" cy="990600"/>
          </a:xfrm>
          <a:prstGeom prst="rect">
            <a:avLst/>
          </a:prstGeom>
        </p:spPr>
      </p:pic>
      <p:sp>
        <p:nvSpPr>
          <p:cNvPr id="90" name="加号 89"/>
          <p:cNvSpPr/>
          <p:nvPr userDrawn="1"/>
        </p:nvSpPr>
        <p:spPr>
          <a:xfrm>
            <a:off x="11654155" y="92710"/>
            <a:ext cx="472440" cy="563880"/>
          </a:xfrm>
          <a:prstGeom prst="mathPlus">
            <a:avLst/>
          </a:prstGeom>
          <a:solidFill>
            <a:srgbClr val="FFC9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830580" y="394970"/>
            <a:ext cx="421449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dist">
              <a:buClrTx/>
              <a:buSzTx/>
              <a:buFontTx/>
            </a:pPr>
            <a:r>
              <a:rPr lang="zh-CN" altLang="en-US" sz="3200" b="1" dirty="0">
                <a:solidFill>
                  <a:schemeClr val="accent1">
                    <a:lumMod val="50000"/>
                  </a:schemeClr>
                </a:solidFill>
                <a:latin typeface="字魂105号-简雅黑" panose="00000500000000000000" charset="-122"/>
                <a:ea typeface="字魂105号-简雅黑" panose="00000500000000000000" charset="-122"/>
                <a:sym typeface="Arial" panose="020B0604020202020204" pitchFamily="34" charset="0"/>
              </a:rPr>
              <a:t>珍惜时间的名人名言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0">
        <p:random/>
      </p:transition>
    </mc:Choice>
    <mc:Fallback xmlns="">
      <p:transition advClick="0" advTm="0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标题幻灯片">
    <p:bg>
      <p:bgPr>
        <a:solidFill>
          <a:srgbClr val="2E37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组合 38"/>
          <p:cNvGrpSpPr/>
          <p:nvPr userDrawn="1"/>
        </p:nvGrpSpPr>
        <p:grpSpPr>
          <a:xfrm>
            <a:off x="0" y="-48260"/>
            <a:ext cx="12192000" cy="6905625"/>
            <a:chOff x="0" y="-76"/>
            <a:chExt cx="19200" cy="10875"/>
          </a:xfrm>
        </p:grpSpPr>
        <p:cxnSp>
          <p:nvCxnSpPr>
            <p:cNvPr id="8" name="直接连接符 7"/>
            <p:cNvCxnSpPr/>
            <p:nvPr/>
          </p:nvCxnSpPr>
          <p:spPr>
            <a:xfrm>
              <a:off x="0" y="2143"/>
              <a:ext cx="19200" cy="0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直接连接符 3"/>
            <p:cNvCxnSpPr/>
            <p:nvPr/>
          </p:nvCxnSpPr>
          <p:spPr>
            <a:xfrm>
              <a:off x="31" y="1034"/>
              <a:ext cx="19169" cy="0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接连接符 4"/>
            <p:cNvCxnSpPr/>
            <p:nvPr/>
          </p:nvCxnSpPr>
          <p:spPr>
            <a:xfrm>
              <a:off x="0" y="3175"/>
              <a:ext cx="19169" cy="0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>
              <a:off x="31" y="4245"/>
              <a:ext cx="19169" cy="0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/>
            <p:cNvCxnSpPr/>
            <p:nvPr/>
          </p:nvCxnSpPr>
          <p:spPr>
            <a:xfrm>
              <a:off x="0" y="5315"/>
              <a:ext cx="19169" cy="0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>
              <a:off x="0" y="6375"/>
              <a:ext cx="19169" cy="0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>
              <a:off x="0" y="7539"/>
              <a:ext cx="19169" cy="0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>
              <a:off x="16" y="8703"/>
              <a:ext cx="19169" cy="0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>
              <a:off x="0" y="9867"/>
              <a:ext cx="19169" cy="0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/>
            <p:nvPr/>
          </p:nvCxnSpPr>
          <p:spPr>
            <a:xfrm>
              <a:off x="1147" y="-1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/>
            <p:cNvCxnSpPr/>
            <p:nvPr/>
          </p:nvCxnSpPr>
          <p:spPr>
            <a:xfrm>
              <a:off x="2456" y="19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/>
          </p:nvCxnSpPr>
          <p:spPr>
            <a:xfrm>
              <a:off x="3802" y="19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5092" y="19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/>
            <p:nvPr/>
          </p:nvCxnSpPr>
          <p:spPr>
            <a:xfrm>
              <a:off x="6420" y="19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连接符 29"/>
            <p:cNvCxnSpPr/>
            <p:nvPr/>
          </p:nvCxnSpPr>
          <p:spPr>
            <a:xfrm>
              <a:off x="7729" y="19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接连接符 30"/>
            <p:cNvCxnSpPr/>
            <p:nvPr/>
          </p:nvCxnSpPr>
          <p:spPr>
            <a:xfrm>
              <a:off x="9056" y="19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/>
            <p:cNvCxnSpPr/>
            <p:nvPr/>
          </p:nvCxnSpPr>
          <p:spPr>
            <a:xfrm>
              <a:off x="10365" y="-1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>
              <a:off x="11692" y="19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/>
            <p:cNvCxnSpPr/>
            <p:nvPr/>
          </p:nvCxnSpPr>
          <p:spPr>
            <a:xfrm>
              <a:off x="12983" y="19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连接符 34"/>
            <p:cNvCxnSpPr/>
            <p:nvPr/>
          </p:nvCxnSpPr>
          <p:spPr>
            <a:xfrm>
              <a:off x="14310" y="-76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连接符 35"/>
            <p:cNvCxnSpPr/>
            <p:nvPr/>
          </p:nvCxnSpPr>
          <p:spPr>
            <a:xfrm>
              <a:off x="15656" y="19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/>
            <p:cNvCxnSpPr/>
            <p:nvPr/>
          </p:nvCxnSpPr>
          <p:spPr>
            <a:xfrm>
              <a:off x="16947" y="-1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18220" y="19"/>
              <a:ext cx="0" cy="10781"/>
            </a:xfrm>
            <a:prstGeom prst="line">
              <a:avLst/>
            </a:prstGeom>
            <a:ln>
              <a:solidFill>
                <a:srgbClr val="2B34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5" name="图片 7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888980" y="5737860"/>
            <a:ext cx="1310640" cy="1127760"/>
          </a:xfrm>
          <a:prstGeom prst="rect">
            <a:avLst/>
          </a:prstGeom>
        </p:spPr>
      </p:pic>
      <p:sp>
        <p:nvSpPr>
          <p:cNvPr id="92" name="乘号 91"/>
          <p:cNvSpPr/>
          <p:nvPr userDrawn="1"/>
        </p:nvSpPr>
        <p:spPr>
          <a:xfrm>
            <a:off x="10888980" y="1824990"/>
            <a:ext cx="472440" cy="563880"/>
          </a:xfrm>
          <a:prstGeom prst="mathMultiply">
            <a:avLst/>
          </a:prstGeom>
          <a:solidFill>
            <a:srgbClr val="FFC9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单圆角矩形 40"/>
          <p:cNvSpPr/>
          <p:nvPr userDrawn="1"/>
        </p:nvSpPr>
        <p:spPr>
          <a:xfrm>
            <a:off x="238125" y="154305"/>
            <a:ext cx="11694795" cy="6469380"/>
          </a:xfrm>
          <a:prstGeom prst="round1Rect">
            <a:avLst>
              <a:gd name="adj" fmla="val 6772"/>
            </a:avLst>
          </a:prstGeom>
          <a:solidFill>
            <a:srgbClr val="FFFFFF"/>
          </a:solidFill>
          <a:ln>
            <a:solidFill>
              <a:schemeClr val="bg1"/>
            </a:soli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3" name="图片 72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7620" y="-7620"/>
            <a:ext cx="1021080" cy="990600"/>
          </a:xfrm>
          <a:prstGeom prst="rect">
            <a:avLst/>
          </a:prstGeom>
        </p:spPr>
      </p:pic>
      <p:sp>
        <p:nvSpPr>
          <p:cNvPr id="90" name="加号 89"/>
          <p:cNvSpPr/>
          <p:nvPr userDrawn="1"/>
        </p:nvSpPr>
        <p:spPr>
          <a:xfrm>
            <a:off x="11654155" y="92710"/>
            <a:ext cx="472440" cy="563880"/>
          </a:xfrm>
          <a:prstGeom prst="mathPlus">
            <a:avLst/>
          </a:prstGeom>
          <a:solidFill>
            <a:srgbClr val="FFC9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769620" y="410210"/>
            <a:ext cx="459422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dist">
              <a:buClrTx/>
              <a:buSzTx/>
              <a:buFontTx/>
            </a:pPr>
            <a:r>
              <a:rPr lang="zh-CN" altLang="en-US" sz="3200" b="1" dirty="0">
                <a:solidFill>
                  <a:schemeClr val="accent1">
                    <a:lumMod val="50000"/>
                  </a:schemeClr>
                </a:solidFill>
                <a:latin typeface="字魂105号-简雅黑" panose="00000500000000000000" charset="-122"/>
                <a:ea typeface="字魂105号-简雅黑" panose="00000500000000000000" charset="-122"/>
                <a:sym typeface="Arial" panose="020B0604020202020204" pitchFamily="34" charset="0"/>
              </a:rPr>
              <a:t>如何安排和管理时间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0">
        <p:random/>
      </p:transition>
    </mc:Choice>
    <mc:Fallback xmlns="">
      <p:transition advClick="0" advTm="0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7100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0">
        <p:random/>
      </p:transition>
    </mc:Choice>
    <mc:Fallback xmlns="">
      <p:transition advClick="0" advTm="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0572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0">
        <p:random/>
      </p:transition>
    </mc:Choice>
    <mc:Fallback xmlns="">
      <p:transition advClick="0" advTm="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1666404" y="6720024"/>
            <a:ext cx="1224136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下载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www.ypppt.com/xiazai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3018122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0">
        <p:random/>
      </p:transition>
    </mc:Choice>
    <mc:Fallback xmlns="">
      <p:transition advClick="0" advTm="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9909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0">
        <p:random/>
      </p:transition>
    </mc:Choice>
    <mc:Fallback xmlns="">
      <p:transition advClick="0" advTm="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2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mc:AlternateContent xmlns:mc="http://schemas.openxmlformats.org/markup-compatibility/2006" xmlns:p14="http://schemas.microsoft.com/office/powerpoint/2010/main">
    <mc:Choice Requires="p14">
      <p:transition p14:dur="250" advClick="0" advTm="0">
        <p:random/>
      </p:transition>
    </mc:Choice>
    <mc:Fallback xmlns="">
      <p:transition advClick="0" advTm="0">
        <p:random/>
      </p:transition>
    </mc:Fallback>
  </mc:AlternateConten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2355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67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tags" Target="../tags/tag61.xml"/><Relationship Id="rId13" Type="http://schemas.openxmlformats.org/officeDocument/2006/relationships/tags" Target="../tags/tag66.xml"/><Relationship Id="rId18" Type="http://schemas.openxmlformats.org/officeDocument/2006/relationships/image" Target="../media/image11.png"/><Relationship Id="rId3" Type="http://schemas.openxmlformats.org/officeDocument/2006/relationships/tags" Target="../tags/tag56.xml"/><Relationship Id="rId21" Type="http://schemas.openxmlformats.org/officeDocument/2006/relationships/image" Target="../media/image3.svg"/><Relationship Id="rId7" Type="http://schemas.openxmlformats.org/officeDocument/2006/relationships/tags" Target="../tags/tag60.xml"/><Relationship Id="rId12" Type="http://schemas.openxmlformats.org/officeDocument/2006/relationships/tags" Target="../tags/tag65.xml"/><Relationship Id="rId17" Type="http://schemas.openxmlformats.org/officeDocument/2006/relationships/image" Target="../media/image1.svg"/><Relationship Id="rId2" Type="http://schemas.openxmlformats.org/officeDocument/2006/relationships/tags" Target="../tags/tag55.xml"/><Relationship Id="rId16" Type="http://schemas.openxmlformats.org/officeDocument/2006/relationships/image" Target="../media/image10.png"/><Relationship Id="rId20" Type="http://schemas.openxmlformats.org/officeDocument/2006/relationships/image" Target="../media/image12.png"/><Relationship Id="rId1" Type="http://schemas.openxmlformats.org/officeDocument/2006/relationships/tags" Target="../tags/tag54.xml"/><Relationship Id="rId6" Type="http://schemas.openxmlformats.org/officeDocument/2006/relationships/tags" Target="../tags/tag59.xml"/><Relationship Id="rId11" Type="http://schemas.openxmlformats.org/officeDocument/2006/relationships/tags" Target="../tags/tag64.xml"/><Relationship Id="rId5" Type="http://schemas.openxmlformats.org/officeDocument/2006/relationships/tags" Target="../tags/tag58.xml"/><Relationship Id="rId15" Type="http://schemas.openxmlformats.org/officeDocument/2006/relationships/notesSlide" Target="../notesSlides/notesSlide9.xml"/><Relationship Id="rId23" Type="http://schemas.openxmlformats.org/officeDocument/2006/relationships/image" Target="../media/image4.svg"/><Relationship Id="rId10" Type="http://schemas.openxmlformats.org/officeDocument/2006/relationships/tags" Target="../tags/tag63.xml"/><Relationship Id="rId19" Type="http://schemas.openxmlformats.org/officeDocument/2006/relationships/image" Target="../media/image2.svg"/><Relationship Id="rId4" Type="http://schemas.openxmlformats.org/officeDocument/2006/relationships/tags" Target="../tags/tag57.xml"/><Relationship Id="rId9" Type="http://schemas.openxmlformats.org/officeDocument/2006/relationships/tags" Target="../tags/tag62.xml"/><Relationship Id="rId14" Type="http://schemas.openxmlformats.org/officeDocument/2006/relationships/slideLayout" Target="../slideLayouts/slideLayout5.xml"/><Relationship Id="rId22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0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tags" Target="../tags/tag19.xml"/><Relationship Id="rId18" Type="http://schemas.openxmlformats.org/officeDocument/2006/relationships/tags" Target="../tags/tag24.xml"/><Relationship Id="rId26" Type="http://schemas.openxmlformats.org/officeDocument/2006/relationships/tags" Target="../tags/tag32.xml"/><Relationship Id="rId39" Type="http://schemas.openxmlformats.org/officeDocument/2006/relationships/tags" Target="../tags/tag45.xml"/><Relationship Id="rId21" Type="http://schemas.openxmlformats.org/officeDocument/2006/relationships/tags" Target="../tags/tag27.xml"/><Relationship Id="rId34" Type="http://schemas.openxmlformats.org/officeDocument/2006/relationships/tags" Target="../tags/tag40.xml"/><Relationship Id="rId42" Type="http://schemas.openxmlformats.org/officeDocument/2006/relationships/tags" Target="../tags/tag48.xml"/><Relationship Id="rId47" Type="http://schemas.openxmlformats.org/officeDocument/2006/relationships/notesSlide" Target="../notesSlides/notesSlide1.xml"/><Relationship Id="rId7" Type="http://schemas.openxmlformats.org/officeDocument/2006/relationships/tags" Target="../tags/tag13.xml"/><Relationship Id="rId2" Type="http://schemas.openxmlformats.org/officeDocument/2006/relationships/tags" Target="../tags/tag8.xml"/><Relationship Id="rId16" Type="http://schemas.openxmlformats.org/officeDocument/2006/relationships/tags" Target="../tags/tag22.xml"/><Relationship Id="rId29" Type="http://schemas.openxmlformats.org/officeDocument/2006/relationships/tags" Target="../tags/tag35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11" Type="http://schemas.openxmlformats.org/officeDocument/2006/relationships/tags" Target="../tags/tag17.xml"/><Relationship Id="rId24" Type="http://schemas.openxmlformats.org/officeDocument/2006/relationships/tags" Target="../tags/tag30.xml"/><Relationship Id="rId32" Type="http://schemas.openxmlformats.org/officeDocument/2006/relationships/tags" Target="../tags/tag38.xml"/><Relationship Id="rId37" Type="http://schemas.openxmlformats.org/officeDocument/2006/relationships/tags" Target="../tags/tag43.xml"/><Relationship Id="rId40" Type="http://schemas.openxmlformats.org/officeDocument/2006/relationships/tags" Target="../tags/tag46.xml"/><Relationship Id="rId45" Type="http://schemas.openxmlformats.org/officeDocument/2006/relationships/tags" Target="../tags/tag51.xml"/><Relationship Id="rId5" Type="http://schemas.openxmlformats.org/officeDocument/2006/relationships/tags" Target="../tags/tag11.xml"/><Relationship Id="rId15" Type="http://schemas.openxmlformats.org/officeDocument/2006/relationships/tags" Target="../tags/tag21.xml"/><Relationship Id="rId23" Type="http://schemas.openxmlformats.org/officeDocument/2006/relationships/tags" Target="../tags/tag29.xml"/><Relationship Id="rId28" Type="http://schemas.openxmlformats.org/officeDocument/2006/relationships/tags" Target="../tags/tag34.xml"/><Relationship Id="rId36" Type="http://schemas.openxmlformats.org/officeDocument/2006/relationships/tags" Target="../tags/tag42.xml"/><Relationship Id="rId10" Type="http://schemas.openxmlformats.org/officeDocument/2006/relationships/tags" Target="../tags/tag16.xml"/><Relationship Id="rId19" Type="http://schemas.openxmlformats.org/officeDocument/2006/relationships/tags" Target="../tags/tag25.xml"/><Relationship Id="rId31" Type="http://schemas.openxmlformats.org/officeDocument/2006/relationships/tags" Target="../tags/tag37.xml"/><Relationship Id="rId44" Type="http://schemas.openxmlformats.org/officeDocument/2006/relationships/tags" Target="../tags/tag50.xml"/><Relationship Id="rId4" Type="http://schemas.openxmlformats.org/officeDocument/2006/relationships/tags" Target="../tags/tag10.xml"/><Relationship Id="rId9" Type="http://schemas.openxmlformats.org/officeDocument/2006/relationships/tags" Target="../tags/tag15.xml"/><Relationship Id="rId14" Type="http://schemas.openxmlformats.org/officeDocument/2006/relationships/tags" Target="../tags/tag20.xml"/><Relationship Id="rId22" Type="http://schemas.openxmlformats.org/officeDocument/2006/relationships/tags" Target="../tags/tag28.xml"/><Relationship Id="rId27" Type="http://schemas.openxmlformats.org/officeDocument/2006/relationships/tags" Target="../tags/tag33.xml"/><Relationship Id="rId30" Type="http://schemas.openxmlformats.org/officeDocument/2006/relationships/tags" Target="../tags/tag36.xml"/><Relationship Id="rId35" Type="http://schemas.openxmlformats.org/officeDocument/2006/relationships/tags" Target="../tags/tag41.xml"/><Relationship Id="rId43" Type="http://schemas.openxmlformats.org/officeDocument/2006/relationships/tags" Target="../tags/tag49.xml"/><Relationship Id="rId8" Type="http://schemas.openxmlformats.org/officeDocument/2006/relationships/tags" Target="../tags/tag14.xml"/><Relationship Id="rId3" Type="http://schemas.openxmlformats.org/officeDocument/2006/relationships/tags" Target="../tags/tag9.xml"/><Relationship Id="rId12" Type="http://schemas.openxmlformats.org/officeDocument/2006/relationships/tags" Target="../tags/tag18.xml"/><Relationship Id="rId17" Type="http://schemas.openxmlformats.org/officeDocument/2006/relationships/tags" Target="../tags/tag23.xml"/><Relationship Id="rId25" Type="http://schemas.openxmlformats.org/officeDocument/2006/relationships/tags" Target="../tags/tag31.xml"/><Relationship Id="rId33" Type="http://schemas.openxmlformats.org/officeDocument/2006/relationships/tags" Target="../tags/tag39.xml"/><Relationship Id="rId38" Type="http://schemas.openxmlformats.org/officeDocument/2006/relationships/tags" Target="../tags/tag44.xml"/><Relationship Id="rId46" Type="http://schemas.openxmlformats.org/officeDocument/2006/relationships/slideLayout" Target="../slideLayouts/slideLayout3.xml"/><Relationship Id="rId20" Type="http://schemas.openxmlformats.org/officeDocument/2006/relationships/tags" Target="../tags/tag26.xml"/><Relationship Id="rId41" Type="http://schemas.openxmlformats.org/officeDocument/2006/relationships/tags" Target="../tags/tag4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E37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矩形 103"/>
          <p:cNvSpPr/>
          <p:nvPr userDrawn="1"/>
        </p:nvSpPr>
        <p:spPr>
          <a:xfrm>
            <a:off x="1837690" y="2383155"/>
            <a:ext cx="3183890" cy="1260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7600" dirty="0">
                <a:solidFill>
                  <a:schemeClr val="accent1">
                    <a:lumMod val="50000"/>
                  </a:schemeClr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  <a:cs typeface="+mn-ea"/>
                <a:sym typeface="+mn-lt"/>
              </a:rPr>
              <a:t>珍惜</a:t>
            </a:r>
          </a:p>
        </p:txBody>
      </p:sp>
      <p:sp>
        <p:nvSpPr>
          <p:cNvPr id="105" name="矩形 104"/>
          <p:cNvSpPr/>
          <p:nvPr userDrawn="1"/>
        </p:nvSpPr>
        <p:spPr>
          <a:xfrm>
            <a:off x="3803015" y="2240915"/>
            <a:ext cx="1394460" cy="1322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8000" dirty="0">
                <a:solidFill>
                  <a:schemeClr val="accent4">
                    <a:lumMod val="75000"/>
                  </a:schemeClr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  <a:cs typeface="+mn-ea"/>
                <a:sym typeface="+mn-lt"/>
              </a:rPr>
              <a:t>时</a:t>
            </a:r>
          </a:p>
        </p:txBody>
      </p:sp>
      <p:sp>
        <p:nvSpPr>
          <p:cNvPr id="106" name="矩形 105"/>
          <p:cNvSpPr/>
          <p:nvPr userDrawn="1"/>
        </p:nvSpPr>
        <p:spPr>
          <a:xfrm>
            <a:off x="4847044" y="2443296"/>
            <a:ext cx="1630284" cy="1445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8800" dirty="0">
                <a:solidFill>
                  <a:schemeClr val="accent4">
                    <a:lumMod val="75000"/>
                  </a:schemeClr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  <a:cs typeface="+mn-ea"/>
                <a:sym typeface="+mn-lt"/>
              </a:rPr>
              <a:t>间</a:t>
            </a:r>
          </a:p>
        </p:txBody>
      </p:sp>
      <p:sp>
        <p:nvSpPr>
          <p:cNvPr id="107" name="矩形 106"/>
          <p:cNvSpPr/>
          <p:nvPr userDrawn="1"/>
        </p:nvSpPr>
        <p:spPr>
          <a:xfrm>
            <a:off x="2645410" y="3722370"/>
            <a:ext cx="2147570" cy="1260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CN" altLang="en-US" sz="7600" dirty="0">
                <a:solidFill>
                  <a:schemeClr val="accent1">
                    <a:lumMod val="50000"/>
                  </a:schemeClr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  <a:cs typeface="+mn-ea"/>
                <a:sym typeface="+mn-lt"/>
              </a:rPr>
              <a:t>赢在</a:t>
            </a:r>
          </a:p>
        </p:txBody>
      </p:sp>
      <p:sp>
        <p:nvSpPr>
          <p:cNvPr id="108" name="矩形 107"/>
          <p:cNvSpPr/>
          <p:nvPr userDrawn="1"/>
        </p:nvSpPr>
        <p:spPr>
          <a:xfrm>
            <a:off x="4595495" y="3902075"/>
            <a:ext cx="1339850" cy="1322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CN" altLang="en-US" sz="8000" dirty="0">
                <a:solidFill>
                  <a:schemeClr val="accent4">
                    <a:lumMod val="75000"/>
                  </a:schemeClr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  <a:cs typeface="+mn-ea"/>
                <a:sym typeface="+mn-lt"/>
              </a:rPr>
              <a:t>起</a:t>
            </a:r>
          </a:p>
        </p:txBody>
      </p:sp>
      <p:sp>
        <p:nvSpPr>
          <p:cNvPr id="109" name="文本框 108"/>
          <p:cNvSpPr txBox="1"/>
          <p:nvPr userDrawn="1"/>
        </p:nvSpPr>
        <p:spPr>
          <a:xfrm>
            <a:off x="5690235" y="3742690"/>
            <a:ext cx="131799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8800" dirty="0">
                <a:solidFill>
                  <a:schemeClr val="accent4">
                    <a:lumMod val="75000"/>
                  </a:schemeClr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  <a:cs typeface="+mn-ea"/>
                <a:sym typeface="+mn-lt"/>
              </a:rPr>
              <a:t>跑</a:t>
            </a:r>
          </a:p>
        </p:txBody>
      </p:sp>
      <p:sp>
        <p:nvSpPr>
          <p:cNvPr id="110" name="文本框 109"/>
          <p:cNvSpPr txBox="1"/>
          <p:nvPr/>
        </p:nvSpPr>
        <p:spPr>
          <a:xfrm>
            <a:off x="1199237" y="2175510"/>
            <a:ext cx="553998" cy="327596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dist"/>
            <a:r>
              <a:rPr lang="zh-CN" altLang="en-US" sz="2400">
                <a:solidFill>
                  <a:schemeClr val="accent1">
                    <a:lumMod val="50000"/>
                  </a:schemeClr>
                </a:solidFill>
                <a:cs typeface="+mn-ea"/>
                <a:sym typeface="+mn-lt"/>
              </a:rPr>
              <a:t>时间管理主题班会</a:t>
            </a:r>
          </a:p>
        </p:txBody>
      </p:sp>
      <p:sp>
        <p:nvSpPr>
          <p:cNvPr id="111" name="文本框 110"/>
          <p:cNvSpPr txBox="1"/>
          <p:nvPr/>
        </p:nvSpPr>
        <p:spPr>
          <a:xfrm>
            <a:off x="1200785" y="1352550"/>
            <a:ext cx="542925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3200" dirty="0" smtClean="0">
                <a:solidFill>
                  <a:schemeClr val="accent1">
                    <a:lumMod val="50000"/>
                  </a:schemeClr>
                </a:solidFill>
                <a:cs typeface="+mn-ea"/>
                <a:sym typeface="+mn-lt"/>
              </a:rPr>
              <a:t>20XX</a:t>
            </a:r>
            <a:r>
              <a:rPr lang="zh-CN" altLang="en-US" sz="3200" dirty="0" smtClean="0">
                <a:solidFill>
                  <a:schemeClr val="accent1">
                    <a:lumMod val="50000"/>
                  </a:schemeClr>
                </a:solidFill>
                <a:cs typeface="+mn-ea"/>
                <a:sym typeface="+mn-lt"/>
              </a:rPr>
              <a:t>中</a:t>
            </a:r>
            <a:r>
              <a:rPr lang="zh-CN" altLang="en-US" sz="3200" dirty="0">
                <a:solidFill>
                  <a:schemeClr val="accent1">
                    <a:lumMod val="50000"/>
                  </a:schemeClr>
                </a:solidFill>
                <a:cs typeface="+mn-ea"/>
                <a:sym typeface="+mn-lt"/>
              </a:rPr>
              <a:t>小学生教育主题班会</a:t>
            </a:r>
          </a:p>
        </p:txBody>
      </p:sp>
      <p:sp>
        <p:nvSpPr>
          <p:cNvPr id="2658" name="图形 2656"/>
          <p:cNvSpPr/>
          <p:nvPr/>
        </p:nvSpPr>
        <p:spPr>
          <a:xfrm>
            <a:off x="2058035" y="4147820"/>
            <a:ext cx="648000" cy="648000"/>
          </a:xfrm>
          <a:custGeom>
            <a:avLst/>
            <a:gdLst>
              <a:gd name="connsiteX0" fmla="*/ 1090767 w 2164248"/>
              <a:gd name="connsiteY0" fmla="*/ 1061190 h 2223626"/>
              <a:gd name="connsiteX1" fmla="*/ 1067330 w 2164248"/>
              <a:gd name="connsiteY1" fmla="*/ 1082123 h 2223626"/>
              <a:gd name="connsiteX2" fmla="*/ 1069833 w 2164248"/>
              <a:gd name="connsiteY2" fmla="*/ 1123991 h 2223626"/>
              <a:gd name="connsiteX3" fmla="*/ 1111700 w 2164248"/>
              <a:gd name="connsiteY3" fmla="*/ 1156074 h 2223626"/>
              <a:gd name="connsiteX4" fmla="*/ 1174502 w 2164248"/>
              <a:gd name="connsiteY4" fmla="*/ 1144925 h 2223626"/>
              <a:gd name="connsiteX5" fmla="*/ 1215459 w 2164248"/>
              <a:gd name="connsiteY5" fmla="*/ 1082123 h 2223626"/>
              <a:gd name="connsiteX6" fmla="*/ 1195663 w 2164248"/>
              <a:gd name="connsiteY6" fmla="*/ 998388 h 2223626"/>
              <a:gd name="connsiteX7" fmla="*/ 1111928 w 2164248"/>
              <a:gd name="connsiteY7" fmla="*/ 948784 h 2223626"/>
              <a:gd name="connsiteX8" fmla="*/ 1007031 w 2164248"/>
              <a:gd name="connsiteY8" fmla="*/ 977454 h 2223626"/>
              <a:gd name="connsiteX9" fmla="*/ 948781 w 2164248"/>
              <a:gd name="connsiteY9" fmla="*/ 1082351 h 2223626"/>
              <a:gd name="connsiteX10" fmla="*/ 986097 w 2164248"/>
              <a:gd name="connsiteY10" fmla="*/ 1208181 h 2223626"/>
              <a:gd name="connsiteX11" fmla="*/ 1111928 w 2164248"/>
              <a:gd name="connsiteY11" fmla="*/ 1275078 h 2223626"/>
              <a:gd name="connsiteX12" fmla="*/ 1258692 w 2164248"/>
              <a:gd name="connsiteY12" fmla="*/ 1229115 h 2223626"/>
              <a:gd name="connsiteX13" fmla="*/ 1334236 w 2164248"/>
              <a:gd name="connsiteY13" fmla="*/ 1082351 h 2223626"/>
              <a:gd name="connsiteX14" fmla="*/ 1279626 w 2164248"/>
              <a:gd name="connsiteY14" fmla="*/ 914653 h 2223626"/>
              <a:gd name="connsiteX15" fmla="*/ 1111928 w 2164248"/>
              <a:gd name="connsiteY15" fmla="*/ 830462 h 2223626"/>
              <a:gd name="connsiteX16" fmla="*/ 923296 w 2164248"/>
              <a:gd name="connsiteY16" fmla="*/ 893719 h 2223626"/>
              <a:gd name="connsiteX17" fmla="*/ 830231 w 2164248"/>
              <a:gd name="connsiteY17" fmla="*/ 1082351 h 2223626"/>
              <a:gd name="connsiteX18" fmla="*/ 902135 w 2164248"/>
              <a:gd name="connsiteY18" fmla="*/ 1291916 h 2223626"/>
              <a:gd name="connsiteX19" fmla="*/ 1111700 w 2164248"/>
              <a:gd name="connsiteY19" fmla="*/ 1393627 h 2223626"/>
              <a:gd name="connsiteX20" fmla="*/ 1342200 w 2164248"/>
              <a:gd name="connsiteY20" fmla="*/ 1312850 h 2223626"/>
              <a:gd name="connsiteX21" fmla="*/ 1452558 w 2164248"/>
              <a:gd name="connsiteY21" fmla="*/ 1082351 h 2223626"/>
              <a:gd name="connsiteX22" fmla="*/ 1363134 w 2164248"/>
              <a:gd name="connsiteY22" fmla="*/ 830918 h 2223626"/>
              <a:gd name="connsiteX23" fmla="*/ 1111700 w 2164248"/>
              <a:gd name="connsiteY23" fmla="*/ 711913 h 2223626"/>
              <a:gd name="connsiteX24" fmla="*/ 839106 w 2164248"/>
              <a:gd name="connsiteY24" fmla="*/ 809984 h 2223626"/>
              <a:gd name="connsiteX25" fmla="*/ 711455 w 2164248"/>
              <a:gd name="connsiteY25" fmla="*/ 1082578 h 2223626"/>
              <a:gd name="connsiteX26" fmla="*/ 818172 w 2164248"/>
              <a:gd name="connsiteY26" fmla="*/ 1376107 h 2223626"/>
              <a:gd name="connsiteX27" fmla="*/ 1111700 w 2164248"/>
              <a:gd name="connsiteY27" fmla="*/ 1512404 h 2223626"/>
              <a:gd name="connsiteX28" fmla="*/ 1426163 w 2164248"/>
              <a:gd name="connsiteY28" fmla="*/ 1397041 h 2223626"/>
              <a:gd name="connsiteX29" fmla="*/ 1571335 w 2164248"/>
              <a:gd name="connsiteY29" fmla="*/ 1082578 h 2223626"/>
              <a:gd name="connsiteX30" fmla="*/ 1447325 w 2164248"/>
              <a:gd name="connsiteY30" fmla="*/ 747182 h 2223626"/>
              <a:gd name="connsiteX31" fmla="*/ 1111928 w 2164248"/>
              <a:gd name="connsiteY31" fmla="*/ 593364 h 2223626"/>
              <a:gd name="connsiteX32" fmla="*/ 755598 w 2164248"/>
              <a:gd name="connsiteY32" fmla="*/ 726248 h 2223626"/>
              <a:gd name="connsiteX33" fmla="*/ 593133 w 2164248"/>
              <a:gd name="connsiteY33" fmla="*/ 1082578 h 2223626"/>
              <a:gd name="connsiteX34" fmla="*/ 734664 w 2164248"/>
              <a:gd name="connsiteY34" fmla="*/ 1459842 h 2223626"/>
              <a:gd name="connsiteX35" fmla="*/ 1111928 w 2164248"/>
              <a:gd name="connsiteY35" fmla="*/ 1630953 h 2223626"/>
              <a:gd name="connsiteX36" fmla="*/ 1510126 w 2164248"/>
              <a:gd name="connsiteY36" fmla="*/ 1480776 h 2223626"/>
              <a:gd name="connsiteX37" fmla="*/ 1689884 w 2164248"/>
              <a:gd name="connsiteY37" fmla="*/ 1082578 h 2223626"/>
              <a:gd name="connsiteX38" fmla="*/ 1531060 w 2164248"/>
              <a:gd name="connsiteY38" fmla="*/ 662992 h 2223626"/>
              <a:gd name="connsiteX39" fmla="*/ 1111928 w 2164248"/>
              <a:gd name="connsiteY39" fmla="*/ 474588 h 2223626"/>
              <a:gd name="connsiteX40" fmla="*/ 671862 w 2164248"/>
              <a:gd name="connsiteY40" fmla="*/ 642058 h 2223626"/>
              <a:gd name="connsiteX41" fmla="*/ 474811 w 2164248"/>
              <a:gd name="connsiteY41" fmla="*/ 1082351 h 2223626"/>
              <a:gd name="connsiteX42" fmla="*/ 650929 w 2164248"/>
              <a:gd name="connsiteY42" fmla="*/ 1543577 h 2223626"/>
              <a:gd name="connsiteX43" fmla="*/ 1112156 w 2164248"/>
              <a:gd name="connsiteY43" fmla="*/ 1749502 h 2223626"/>
              <a:gd name="connsiteX44" fmla="*/ 1594316 w 2164248"/>
              <a:gd name="connsiteY44" fmla="*/ 1564739 h 2223626"/>
              <a:gd name="connsiteX45" fmla="*/ 1808888 w 2164248"/>
              <a:gd name="connsiteY45" fmla="*/ 1082578 h 2223626"/>
              <a:gd name="connsiteX46" fmla="*/ 1615250 w 2164248"/>
              <a:gd name="connsiteY46" fmla="*/ 579484 h 2223626"/>
              <a:gd name="connsiteX47" fmla="*/ 1112156 w 2164248"/>
              <a:gd name="connsiteY47" fmla="*/ 356266 h 2223626"/>
              <a:gd name="connsiteX48" fmla="*/ 588127 w 2164248"/>
              <a:gd name="connsiteY48" fmla="*/ 558550 h 2223626"/>
              <a:gd name="connsiteX49" fmla="*/ 356262 w 2164248"/>
              <a:gd name="connsiteY49" fmla="*/ 1082578 h 2223626"/>
              <a:gd name="connsiteX50" fmla="*/ 567193 w 2164248"/>
              <a:gd name="connsiteY50" fmla="*/ 1627540 h 2223626"/>
              <a:gd name="connsiteX51" fmla="*/ 1112156 w 2164248"/>
              <a:gd name="connsiteY51" fmla="*/ 1868051 h 2223626"/>
              <a:gd name="connsiteX52" fmla="*/ 1678052 w 2164248"/>
              <a:gd name="connsiteY52" fmla="*/ 1648474 h 2223626"/>
              <a:gd name="connsiteX53" fmla="*/ 1927210 w 2164248"/>
              <a:gd name="connsiteY53" fmla="*/ 1082578 h 2223626"/>
              <a:gd name="connsiteX54" fmla="*/ 1698986 w 2164248"/>
              <a:gd name="connsiteY54" fmla="*/ 495749 h 2223626"/>
              <a:gd name="connsiteX55" fmla="*/ 1112156 w 2164248"/>
              <a:gd name="connsiteY55" fmla="*/ 237717 h 2223626"/>
              <a:gd name="connsiteX56" fmla="*/ 504392 w 2164248"/>
              <a:gd name="connsiteY56" fmla="*/ 474588 h 2223626"/>
              <a:gd name="connsiteX57" fmla="*/ 237713 w 2164248"/>
              <a:gd name="connsiteY57" fmla="*/ 1082351 h 2223626"/>
              <a:gd name="connsiteX58" fmla="*/ 483458 w 2164248"/>
              <a:gd name="connsiteY58" fmla="*/ 1711275 h 2223626"/>
              <a:gd name="connsiteX59" fmla="*/ 1112383 w 2164248"/>
              <a:gd name="connsiteY59" fmla="*/ 1986600 h 2223626"/>
              <a:gd name="connsiteX60" fmla="*/ 1762242 w 2164248"/>
              <a:gd name="connsiteY60" fmla="*/ 1732209 h 2223626"/>
              <a:gd name="connsiteX61" fmla="*/ 2046214 w 2164248"/>
              <a:gd name="connsiteY61" fmla="*/ 1082351 h 2223626"/>
              <a:gd name="connsiteX62" fmla="*/ 1783176 w 2164248"/>
              <a:gd name="connsiteY62" fmla="*/ 411559 h 2223626"/>
              <a:gd name="connsiteX63" fmla="*/ 1112383 w 2164248"/>
              <a:gd name="connsiteY63" fmla="*/ 118940 h 2223626"/>
              <a:gd name="connsiteX64" fmla="*/ 419974 w 2164248"/>
              <a:gd name="connsiteY64" fmla="*/ 390397 h 2223626"/>
              <a:gd name="connsiteX65" fmla="*/ 118709 w 2164248"/>
              <a:gd name="connsiteY65" fmla="*/ 1082123 h 2223626"/>
              <a:gd name="connsiteX66" fmla="*/ 399040 w 2164248"/>
              <a:gd name="connsiteY66" fmla="*/ 1794783 h 2223626"/>
              <a:gd name="connsiteX67" fmla="*/ 1111700 w 2164248"/>
              <a:gd name="connsiteY67" fmla="*/ 2104695 h 2223626"/>
              <a:gd name="connsiteX68" fmla="*/ 1845295 w 2164248"/>
              <a:gd name="connsiteY68" fmla="*/ 1815717 h 2223626"/>
              <a:gd name="connsiteX69" fmla="*/ 2164081 w 2164248"/>
              <a:gd name="connsiteY69" fmla="*/ 1082123 h 2223626"/>
              <a:gd name="connsiteX70" fmla="*/ 1866229 w 2164248"/>
              <a:gd name="connsiteY70" fmla="*/ 327596 h 2223626"/>
              <a:gd name="connsiteX71" fmla="*/ 1111700 w 2164248"/>
              <a:gd name="connsiteY71" fmla="*/ 164 h 2223626"/>
              <a:gd name="connsiteX72" fmla="*/ 336238 w 2164248"/>
              <a:gd name="connsiteY72" fmla="*/ 306662 h 2223626"/>
              <a:gd name="connsiteX73" fmla="*/ 159 w 2164248"/>
              <a:gd name="connsiteY73" fmla="*/ 1082123 h 2223626"/>
              <a:gd name="connsiteX74" fmla="*/ 315305 w 2164248"/>
              <a:gd name="connsiteY74" fmla="*/ 1878746 h 2223626"/>
              <a:gd name="connsiteX75" fmla="*/ 1111928 w 2164248"/>
              <a:gd name="connsiteY75" fmla="*/ 2223471 h 2223626"/>
              <a:gd name="connsiteX76" fmla="*/ 1929258 w 2164248"/>
              <a:gd name="connsiteY76" fmla="*/ 1899680 h 2223626"/>
              <a:gd name="connsiteX77" fmla="*/ 2004802 w 2164248"/>
              <a:gd name="connsiteY77" fmla="*/ 1819357 h 2223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2164248" h="2223626">
                <a:moveTo>
                  <a:pt x="1090767" y="1061190"/>
                </a:moveTo>
                <a:cubicBezTo>
                  <a:pt x="1081210" y="1063237"/>
                  <a:pt x="1072108" y="1070746"/>
                  <a:pt x="1067330" y="1082123"/>
                </a:cubicBezTo>
                <a:cubicBezTo>
                  <a:pt x="1062096" y="1094638"/>
                  <a:pt x="1062551" y="1109883"/>
                  <a:pt x="1069833" y="1123991"/>
                </a:cubicBezTo>
                <a:cubicBezTo>
                  <a:pt x="1077797" y="1139464"/>
                  <a:pt x="1092815" y="1151296"/>
                  <a:pt x="1111700" y="1156074"/>
                </a:cubicBezTo>
                <a:cubicBezTo>
                  <a:pt x="1132179" y="1161308"/>
                  <a:pt x="1155161" y="1157440"/>
                  <a:pt x="1174502" y="1144925"/>
                </a:cubicBezTo>
                <a:cubicBezTo>
                  <a:pt x="1195436" y="1131272"/>
                  <a:pt x="1210454" y="1108746"/>
                  <a:pt x="1215459" y="1082123"/>
                </a:cubicBezTo>
                <a:cubicBezTo>
                  <a:pt x="1220693" y="1053681"/>
                  <a:pt x="1213639" y="1023418"/>
                  <a:pt x="1195663" y="998388"/>
                </a:cubicBezTo>
                <a:cubicBezTo>
                  <a:pt x="1176322" y="971766"/>
                  <a:pt x="1146287" y="953790"/>
                  <a:pt x="1111928" y="948784"/>
                </a:cubicBezTo>
                <a:cubicBezTo>
                  <a:pt x="1075521" y="943551"/>
                  <a:pt x="1037749" y="953562"/>
                  <a:pt x="1007031" y="977454"/>
                </a:cubicBezTo>
                <a:cubicBezTo>
                  <a:pt x="974948" y="1002256"/>
                  <a:pt x="953787" y="1040028"/>
                  <a:pt x="948781" y="1082351"/>
                </a:cubicBezTo>
                <a:cubicBezTo>
                  <a:pt x="943775" y="1126494"/>
                  <a:pt x="956745" y="1172002"/>
                  <a:pt x="986097" y="1208181"/>
                </a:cubicBezTo>
                <a:cubicBezTo>
                  <a:pt x="1016588" y="1245726"/>
                  <a:pt x="1061641" y="1270073"/>
                  <a:pt x="1111928" y="1275078"/>
                </a:cubicBezTo>
                <a:cubicBezTo>
                  <a:pt x="1164035" y="1280084"/>
                  <a:pt x="1216825" y="1263929"/>
                  <a:pt x="1258692" y="1229115"/>
                </a:cubicBezTo>
                <a:cubicBezTo>
                  <a:pt x="1301925" y="1193164"/>
                  <a:pt x="1329458" y="1140374"/>
                  <a:pt x="1334236" y="1082351"/>
                </a:cubicBezTo>
                <a:cubicBezTo>
                  <a:pt x="1339242" y="1022507"/>
                  <a:pt x="1319901" y="961981"/>
                  <a:pt x="1279626" y="914653"/>
                </a:cubicBezTo>
                <a:cubicBezTo>
                  <a:pt x="1237986" y="865959"/>
                  <a:pt x="1177915" y="835241"/>
                  <a:pt x="1111928" y="830462"/>
                </a:cubicBezTo>
                <a:cubicBezTo>
                  <a:pt x="1044121" y="825457"/>
                  <a:pt x="976086" y="847983"/>
                  <a:pt x="923296" y="893719"/>
                </a:cubicBezTo>
                <a:cubicBezTo>
                  <a:pt x="868914" y="940820"/>
                  <a:pt x="835237" y="1008627"/>
                  <a:pt x="830231" y="1082351"/>
                </a:cubicBezTo>
                <a:cubicBezTo>
                  <a:pt x="825225" y="1157895"/>
                  <a:pt x="850710" y="1233438"/>
                  <a:pt x="902135" y="1291916"/>
                </a:cubicBezTo>
                <a:cubicBezTo>
                  <a:pt x="954924" y="1351760"/>
                  <a:pt x="1030241" y="1388622"/>
                  <a:pt x="1111700" y="1393627"/>
                </a:cubicBezTo>
                <a:cubicBezTo>
                  <a:pt x="1195208" y="1398633"/>
                  <a:pt x="1278261" y="1369963"/>
                  <a:pt x="1342200" y="1312850"/>
                </a:cubicBezTo>
                <a:cubicBezTo>
                  <a:pt x="1407505" y="1254600"/>
                  <a:pt x="1447552" y="1171775"/>
                  <a:pt x="1452558" y="1082351"/>
                </a:cubicBezTo>
                <a:cubicBezTo>
                  <a:pt x="1457564" y="990879"/>
                  <a:pt x="1425708" y="900318"/>
                  <a:pt x="1363134" y="830918"/>
                </a:cubicBezTo>
                <a:cubicBezTo>
                  <a:pt x="1299422" y="759925"/>
                  <a:pt x="1208861" y="716919"/>
                  <a:pt x="1111700" y="711913"/>
                </a:cubicBezTo>
                <a:cubicBezTo>
                  <a:pt x="1012492" y="706907"/>
                  <a:pt x="914194" y="741949"/>
                  <a:pt x="839106" y="809984"/>
                </a:cubicBezTo>
                <a:cubicBezTo>
                  <a:pt x="762652" y="879384"/>
                  <a:pt x="716461" y="977227"/>
                  <a:pt x="711455" y="1082578"/>
                </a:cubicBezTo>
                <a:cubicBezTo>
                  <a:pt x="706449" y="1189750"/>
                  <a:pt x="744448" y="1295330"/>
                  <a:pt x="818172" y="1376107"/>
                </a:cubicBezTo>
                <a:cubicBezTo>
                  <a:pt x="893033" y="1458249"/>
                  <a:pt x="998612" y="1507626"/>
                  <a:pt x="1111700" y="1512404"/>
                </a:cubicBezTo>
                <a:cubicBezTo>
                  <a:pt x="1226609" y="1517410"/>
                  <a:pt x="1339925" y="1476225"/>
                  <a:pt x="1426163" y="1397041"/>
                </a:cubicBezTo>
                <a:cubicBezTo>
                  <a:pt x="1513767" y="1316491"/>
                  <a:pt x="1566329" y="1203630"/>
                  <a:pt x="1571335" y="1082578"/>
                </a:cubicBezTo>
                <a:cubicBezTo>
                  <a:pt x="1576341" y="959706"/>
                  <a:pt x="1531970" y="838882"/>
                  <a:pt x="1447325" y="747182"/>
                </a:cubicBezTo>
                <a:cubicBezTo>
                  <a:pt x="1361314" y="653890"/>
                  <a:pt x="1240717" y="598370"/>
                  <a:pt x="1111928" y="593364"/>
                </a:cubicBezTo>
                <a:cubicBezTo>
                  <a:pt x="981319" y="588358"/>
                  <a:pt x="852986" y="635915"/>
                  <a:pt x="755598" y="726248"/>
                </a:cubicBezTo>
                <a:cubicBezTo>
                  <a:pt x="656845" y="817948"/>
                  <a:pt x="598139" y="946053"/>
                  <a:pt x="593133" y="1082578"/>
                </a:cubicBezTo>
                <a:cubicBezTo>
                  <a:pt x="588127" y="1221151"/>
                  <a:pt x="638641" y="1356993"/>
                  <a:pt x="734664" y="1459842"/>
                </a:cubicBezTo>
                <a:cubicBezTo>
                  <a:pt x="831824" y="1564056"/>
                  <a:pt x="967439" y="1625947"/>
                  <a:pt x="1111928" y="1630953"/>
                </a:cubicBezTo>
                <a:cubicBezTo>
                  <a:pt x="1258237" y="1635959"/>
                  <a:pt x="1401816" y="1582259"/>
                  <a:pt x="1510126" y="1480776"/>
                </a:cubicBezTo>
                <a:cubicBezTo>
                  <a:pt x="1620029" y="1377927"/>
                  <a:pt x="1684878" y="1234804"/>
                  <a:pt x="1689884" y="1082578"/>
                </a:cubicBezTo>
                <a:cubicBezTo>
                  <a:pt x="1694890" y="927850"/>
                  <a:pt x="1638004" y="776990"/>
                  <a:pt x="1531060" y="662992"/>
                </a:cubicBezTo>
                <a:cubicBezTo>
                  <a:pt x="1422750" y="547628"/>
                  <a:pt x="1272117" y="479594"/>
                  <a:pt x="1111928" y="474588"/>
                </a:cubicBezTo>
                <a:cubicBezTo>
                  <a:pt x="949691" y="469582"/>
                  <a:pt x="791322" y="529653"/>
                  <a:pt x="671862" y="642058"/>
                </a:cubicBezTo>
                <a:cubicBezTo>
                  <a:pt x="550810" y="755829"/>
                  <a:pt x="479590" y="914198"/>
                  <a:pt x="474811" y="1082351"/>
                </a:cubicBezTo>
                <a:cubicBezTo>
                  <a:pt x="469805" y="1252324"/>
                  <a:pt x="532834" y="1418429"/>
                  <a:pt x="650929" y="1543577"/>
                </a:cubicBezTo>
                <a:cubicBezTo>
                  <a:pt x="770388" y="1670090"/>
                  <a:pt x="936038" y="1744496"/>
                  <a:pt x="1112156" y="1749502"/>
                </a:cubicBezTo>
                <a:cubicBezTo>
                  <a:pt x="1290093" y="1754508"/>
                  <a:pt x="1463480" y="1688294"/>
                  <a:pt x="1594316" y="1564739"/>
                </a:cubicBezTo>
                <a:cubicBezTo>
                  <a:pt x="1726518" y="1439818"/>
                  <a:pt x="1803882" y="1266432"/>
                  <a:pt x="1808888" y="1082578"/>
                </a:cubicBezTo>
                <a:cubicBezTo>
                  <a:pt x="1813894" y="896905"/>
                  <a:pt x="1744494" y="715782"/>
                  <a:pt x="1615250" y="579484"/>
                </a:cubicBezTo>
                <a:cubicBezTo>
                  <a:pt x="1484641" y="441822"/>
                  <a:pt x="1303746" y="361272"/>
                  <a:pt x="1112156" y="356266"/>
                </a:cubicBezTo>
                <a:cubicBezTo>
                  <a:pt x="918518" y="351260"/>
                  <a:pt x="729886" y="423618"/>
                  <a:pt x="588127" y="558550"/>
                </a:cubicBezTo>
                <a:cubicBezTo>
                  <a:pt x="445003" y="694620"/>
                  <a:pt x="361268" y="883025"/>
                  <a:pt x="356262" y="1082578"/>
                </a:cubicBezTo>
                <a:cubicBezTo>
                  <a:pt x="351256" y="1283952"/>
                  <a:pt x="426800" y="1480093"/>
                  <a:pt x="567193" y="1627540"/>
                </a:cubicBezTo>
                <a:cubicBezTo>
                  <a:pt x="708952" y="1776352"/>
                  <a:pt x="904865" y="1863045"/>
                  <a:pt x="1112156" y="1868051"/>
                </a:cubicBezTo>
                <a:cubicBezTo>
                  <a:pt x="1321494" y="1873057"/>
                  <a:pt x="1525144" y="1794328"/>
                  <a:pt x="1678052" y="1648474"/>
                </a:cubicBezTo>
                <a:cubicBezTo>
                  <a:pt x="1832325" y="1501255"/>
                  <a:pt x="1922204" y="1297833"/>
                  <a:pt x="1927210" y="1082578"/>
                </a:cubicBezTo>
                <a:cubicBezTo>
                  <a:pt x="1932216" y="865504"/>
                  <a:pt x="1850301" y="654118"/>
                  <a:pt x="1698986" y="495749"/>
                </a:cubicBezTo>
                <a:cubicBezTo>
                  <a:pt x="1546305" y="335787"/>
                  <a:pt x="1335146" y="242723"/>
                  <a:pt x="1112156" y="237717"/>
                </a:cubicBezTo>
                <a:cubicBezTo>
                  <a:pt x="887117" y="232711"/>
                  <a:pt x="668449" y="317584"/>
                  <a:pt x="504392" y="474588"/>
                </a:cubicBezTo>
                <a:cubicBezTo>
                  <a:pt x="338969" y="632957"/>
                  <a:pt x="242719" y="851396"/>
                  <a:pt x="237713" y="1082351"/>
                </a:cubicBezTo>
                <a:cubicBezTo>
                  <a:pt x="232707" y="1315126"/>
                  <a:pt x="320766" y="1541529"/>
                  <a:pt x="483458" y="1711275"/>
                </a:cubicBezTo>
                <a:cubicBezTo>
                  <a:pt x="647288" y="1882386"/>
                  <a:pt x="873464" y="1981594"/>
                  <a:pt x="1112383" y="1986600"/>
                </a:cubicBezTo>
                <a:cubicBezTo>
                  <a:pt x="1353122" y="1991606"/>
                  <a:pt x="1587035" y="1900362"/>
                  <a:pt x="1762242" y="1732209"/>
                </a:cubicBezTo>
                <a:cubicBezTo>
                  <a:pt x="1938814" y="1562691"/>
                  <a:pt x="2041208" y="1329006"/>
                  <a:pt x="2046214" y="1082351"/>
                </a:cubicBezTo>
                <a:cubicBezTo>
                  <a:pt x="2051220" y="833648"/>
                  <a:pt x="1956790" y="592227"/>
                  <a:pt x="1783176" y="411559"/>
                </a:cubicBezTo>
                <a:cubicBezTo>
                  <a:pt x="1608196" y="229526"/>
                  <a:pt x="1367002" y="123946"/>
                  <a:pt x="1112383" y="118940"/>
                </a:cubicBezTo>
                <a:cubicBezTo>
                  <a:pt x="855261" y="113707"/>
                  <a:pt x="606330" y="211095"/>
                  <a:pt x="419974" y="390397"/>
                </a:cubicBezTo>
                <a:cubicBezTo>
                  <a:pt x="232252" y="571065"/>
                  <a:pt x="123715" y="819768"/>
                  <a:pt x="118709" y="1082123"/>
                </a:cubicBezTo>
                <a:cubicBezTo>
                  <a:pt x="113703" y="1346526"/>
                  <a:pt x="214276" y="1602966"/>
                  <a:pt x="399040" y="1794783"/>
                </a:cubicBezTo>
                <a:cubicBezTo>
                  <a:pt x="585169" y="1987966"/>
                  <a:pt x="841381" y="2099916"/>
                  <a:pt x="1111700" y="2104695"/>
                </a:cubicBezTo>
                <a:cubicBezTo>
                  <a:pt x="1383840" y="2109700"/>
                  <a:pt x="1648016" y="2005941"/>
                  <a:pt x="1845295" y="1815717"/>
                </a:cubicBezTo>
                <a:cubicBezTo>
                  <a:pt x="2044166" y="1624127"/>
                  <a:pt x="2159075" y="1360179"/>
                  <a:pt x="2164081" y="1082123"/>
                </a:cubicBezTo>
                <a:cubicBezTo>
                  <a:pt x="2169087" y="802020"/>
                  <a:pt x="2062142" y="530563"/>
                  <a:pt x="1866229" y="327596"/>
                </a:cubicBezTo>
                <a:cubicBezTo>
                  <a:pt x="1669178" y="123264"/>
                  <a:pt x="1397720" y="5170"/>
                  <a:pt x="1111700" y="164"/>
                </a:cubicBezTo>
                <a:cubicBezTo>
                  <a:pt x="823860" y="-4842"/>
                  <a:pt x="544667" y="105060"/>
                  <a:pt x="336238" y="306662"/>
                </a:cubicBezTo>
                <a:cubicBezTo>
                  <a:pt x="126217" y="509401"/>
                  <a:pt x="5165" y="788367"/>
                  <a:pt x="159" y="1082123"/>
                </a:cubicBezTo>
                <a:cubicBezTo>
                  <a:pt x="-4847" y="1377927"/>
                  <a:pt x="108242" y="1664629"/>
                  <a:pt x="315305" y="1878746"/>
                </a:cubicBezTo>
                <a:cubicBezTo>
                  <a:pt x="523733" y="2094228"/>
                  <a:pt x="810208" y="2218465"/>
                  <a:pt x="1111928" y="2223471"/>
                </a:cubicBezTo>
                <a:cubicBezTo>
                  <a:pt x="1415469" y="2228477"/>
                  <a:pt x="1709680" y="2112203"/>
                  <a:pt x="1929258" y="1899680"/>
                </a:cubicBezTo>
                <a:cubicBezTo>
                  <a:pt x="1955880" y="1873967"/>
                  <a:pt x="1980910" y="1847118"/>
                  <a:pt x="2004802" y="1819357"/>
                </a:cubicBezTo>
              </a:path>
            </a:pathLst>
          </a:custGeom>
          <a:noFill/>
          <a:ln w="23275" cap="flat">
            <a:solidFill>
              <a:srgbClr val="2E3784"/>
            </a:solidFill>
            <a:prstDash val="solid"/>
            <a:miter/>
          </a:ln>
        </p:spPr>
        <p:txBody>
          <a:bodyPr rtlCol="0" anchor="ctr"/>
          <a:lstStyle/>
          <a:p>
            <a:endParaRPr lang="zh-CN" altLang="en-US">
              <a:cs typeface="+mn-ea"/>
              <a:sym typeface="+mn-lt"/>
            </a:endParaRPr>
          </a:p>
        </p:txBody>
      </p:sp>
      <p:grpSp>
        <p:nvGrpSpPr>
          <p:cNvPr id="362" name="组合 361"/>
          <p:cNvGrpSpPr/>
          <p:nvPr/>
        </p:nvGrpSpPr>
        <p:grpSpPr>
          <a:xfrm>
            <a:off x="6462395" y="1776095"/>
            <a:ext cx="965200" cy="1487170"/>
            <a:chOff x="8173327" y="1691671"/>
            <a:chExt cx="10800000" cy="6857009"/>
          </a:xfrm>
          <a:solidFill>
            <a:schemeClr val="accent4">
              <a:lumMod val="75000"/>
            </a:schemeClr>
          </a:solidFill>
        </p:grpSpPr>
        <p:sp>
          <p:nvSpPr>
            <p:cNvPr id="359" name="任意多边形: 形状 358"/>
            <p:cNvSpPr/>
            <p:nvPr/>
          </p:nvSpPr>
          <p:spPr>
            <a:xfrm>
              <a:off x="8173327" y="6534660"/>
              <a:ext cx="10800000" cy="2014020"/>
            </a:xfrm>
            <a:custGeom>
              <a:avLst/>
              <a:gdLst>
                <a:gd name="connsiteX0" fmla="*/ 7820910 w 10800000"/>
                <a:gd name="connsiteY0" fmla="*/ 982170 h 2014020"/>
                <a:gd name="connsiteX1" fmla="*/ 5400000 w 10800000"/>
                <a:gd name="connsiteY1" fmla="*/ 0 h 2014020"/>
                <a:gd name="connsiteX2" fmla="*/ 2979090 w 10800000"/>
                <a:gd name="connsiteY2" fmla="*/ 982170 h 2014020"/>
                <a:gd name="connsiteX3" fmla="*/ 0 w 10800000"/>
                <a:gd name="connsiteY3" fmla="*/ 1007010 h 2014020"/>
                <a:gd name="connsiteX4" fmla="*/ 2979090 w 10800000"/>
                <a:gd name="connsiteY4" fmla="*/ 1031850 h 2014020"/>
                <a:gd name="connsiteX5" fmla="*/ 5400000 w 10800000"/>
                <a:gd name="connsiteY5" fmla="*/ 2014020 h 2014020"/>
                <a:gd name="connsiteX6" fmla="*/ 7820910 w 10800000"/>
                <a:gd name="connsiteY6" fmla="*/ 1031850 h 2014020"/>
                <a:gd name="connsiteX7" fmla="*/ 10800000 w 10800000"/>
                <a:gd name="connsiteY7" fmla="*/ 1007010 h 2014020"/>
                <a:gd name="connsiteX8" fmla="*/ 7820910 w 10800000"/>
                <a:gd name="connsiteY8" fmla="*/ 982170 h 2014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0" h="2014020">
                  <a:moveTo>
                    <a:pt x="7820910" y="982170"/>
                  </a:moveTo>
                  <a:cubicBezTo>
                    <a:pt x="6702300" y="947250"/>
                    <a:pt x="5400000" y="713970"/>
                    <a:pt x="5400000" y="0"/>
                  </a:cubicBezTo>
                  <a:cubicBezTo>
                    <a:pt x="5400000" y="713970"/>
                    <a:pt x="4097700" y="947250"/>
                    <a:pt x="2979090" y="982170"/>
                  </a:cubicBezTo>
                  <a:cubicBezTo>
                    <a:pt x="2234610" y="1005390"/>
                    <a:pt x="0" y="1007010"/>
                    <a:pt x="0" y="1007010"/>
                  </a:cubicBezTo>
                  <a:cubicBezTo>
                    <a:pt x="0" y="1007010"/>
                    <a:pt x="2234610" y="1008630"/>
                    <a:pt x="2979090" y="1031850"/>
                  </a:cubicBezTo>
                  <a:cubicBezTo>
                    <a:pt x="4097700" y="1066770"/>
                    <a:pt x="5400000" y="1300050"/>
                    <a:pt x="5400000" y="2014020"/>
                  </a:cubicBezTo>
                  <a:cubicBezTo>
                    <a:pt x="5400000" y="1300050"/>
                    <a:pt x="6702300" y="1066770"/>
                    <a:pt x="7820910" y="1031850"/>
                  </a:cubicBezTo>
                  <a:cubicBezTo>
                    <a:pt x="8565390" y="1008630"/>
                    <a:pt x="10800000" y="1007010"/>
                    <a:pt x="10800000" y="1007010"/>
                  </a:cubicBezTo>
                  <a:cubicBezTo>
                    <a:pt x="10800000" y="1007010"/>
                    <a:pt x="8565390" y="1005390"/>
                    <a:pt x="7820910" y="982170"/>
                  </a:cubicBezTo>
                  <a:close/>
                </a:path>
              </a:pathLst>
            </a:custGeom>
            <a:grpFill/>
            <a:ln w="89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60" name="任意多边形: 形状 359"/>
            <p:cNvSpPr/>
            <p:nvPr/>
          </p:nvSpPr>
          <p:spPr>
            <a:xfrm>
              <a:off x="8173327" y="4177651"/>
              <a:ext cx="10800000" cy="2014019"/>
            </a:xfrm>
            <a:custGeom>
              <a:avLst/>
              <a:gdLst>
                <a:gd name="connsiteX0" fmla="*/ 7820910 w 10800000"/>
                <a:gd name="connsiteY0" fmla="*/ 982170 h 2014019"/>
                <a:gd name="connsiteX1" fmla="*/ 5400000 w 10800000"/>
                <a:gd name="connsiteY1" fmla="*/ 0 h 2014019"/>
                <a:gd name="connsiteX2" fmla="*/ 2979090 w 10800000"/>
                <a:gd name="connsiteY2" fmla="*/ 982170 h 2014019"/>
                <a:gd name="connsiteX3" fmla="*/ 0 w 10800000"/>
                <a:gd name="connsiteY3" fmla="*/ 1007010 h 2014019"/>
                <a:gd name="connsiteX4" fmla="*/ 2979090 w 10800000"/>
                <a:gd name="connsiteY4" fmla="*/ 1031850 h 2014019"/>
                <a:gd name="connsiteX5" fmla="*/ 5400000 w 10800000"/>
                <a:gd name="connsiteY5" fmla="*/ 2014020 h 2014019"/>
                <a:gd name="connsiteX6" fmla="*/ 7820910 w 10800000"/>
                <a:gd name="connsiteY6" fmla="*/ 1031850 h 2014019"/>
                <a:gd name="connsiteX7" fmla="*/ 10800000 w 10800000"/>
                <a:gd name="connsiteY7" fmla="*/ 1007010 h 2014019"/>
                <a:gd name="connsiteX8" fmla="*/ 7820910 w 10800000"/>
                <a:gd name="connsiteY8" fmla="*/ 982170 h 2014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0" h="2014019">
                  <a:moveTo>
                    <a:pt x="7820910" y="982170"/>
                  </a:moveTo>
                  <a:cubicBezTo>
                    <a:pt x="6702300" y="947340"/>
                    <a:pt x="5400000" y="713970"/>
                    <a:pt x="5400000" y="0"/>
                  </a:cubicBezTo>
                  <a:cubicBezTo>
                    <a:pt x="5400000" y="713970"/>
                    <a:pt x="4097700" y="947250"/>
                    <a:pt x="2979090" y="982170"/>
                  </a:cubicBezTo>
                  <a:cubicBezTo>
                    <a:pt x="2234610" y="1005390"/>
                    <a:pt x="0" y="1007010"/>
                    <a:pt x="0" y="1007010"/>
                  </a:cubicBezTo>
                  <a:cubicBezTo>
                    <a:pt x="0" y="1007010"/>
                    <a:pt x="2234610" y="1008630"/>
                    <a:pt x="2979090" y="1031850"/>
                  </a:cubicBezTo>
                  <a:cubicBezTo>
                    <a:pt x="4097700" y="1066770"/>
                    <a:pt x="5400000" y="1300050"/>
                    <a:pt x="5400000" y="2014020"/>
                  </a:cubicBezTo>
                  <a:cubicBezTo>
                    <a:pt x="5400000" y="1300050"/>
                    <a:pt x="6702300" y="1066770"/>
                    <a:pt x="7820910" y="1031850"/>
                  </a:cubicBezTo>
                  <a:cubicBezTo>
                    <a:pt x="8565300" y="1008630"/>
                    <a:pt x="10800000" y="1007010"/>
                    <a:pt x="10800000" y="1007010"/>
                  </a:cubicBezTo>
                  <a:cubicBezTo>
                    <a:pt x="10800000" y="1007010"/>
                    <a:pt x="8565390" y="1005390"/>
                    <a:pt x="7820910" y="982170"/>
                  </a:cubicBezTo>
                  <a:close/>
                </a:path>
              </a:pathLst>
            </a:custGeom>
            <a:grpFill/>
            <a:ln w="89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61" name="任意多边形: 形状 360"/>
            <p:cNvSpPr/>
            <p:nvPr/>
          </p:nvSpPr>
          <p:spPr>
            <a:xfrm>
              <a:off x="8173327" y="1691671"/>
              <a:ext cx="10800000" cy="2014019"/>
            </a:xfrm>
            <a:custGeom>
              <a:avLst/>
              <a:gdLst>
                <a:gd name="connsiteX0" fmla="*/ 7820910 w 10800000"/>
                <a:gd name="connsiteY0" fmla="*/ 982170 h 2014019"/>
                <a:gd name="connsiteX1" fmla="*/ 5400000 w 10800000"/>
                <a:gd name="connsiteY1" fmla="*/ 0 h 2014019"/>
                <a:gd name="connsiteX2" fmla="*/ 2979090 w 10800000"/>
                <a:gd name="connsiteY2" fmla="*/ 982170 h 2014019"/>
                <a:gd name="connsiteX3" fmla="*/ 0 w 10800000"/>
                <a:gd name="connsiteY3" fmla="*/ 1007010 h 2014019"/>
                <a:gd name="connsiteX4" fmla="*/ 2979090 w 10800000"/>
                <a:gd name="connsiteY4" fmla="*/ 1031850 h 2014019"/>
                <a:gd name="connsiteX5" fmla="*/ 5400000 w 10800000"/>
                <a:gd name="connsiteY5" fmla="*/ 2014020 h 2014019"/>
                <a:gd name="connsiteX6" fmla="*/ 7820910 w 10800000"/>
                <a:gd name="connsiteY6" fmla="*/ 1031850 h 2014019"/>
                <a:gd name="connsiteX7" fmla="*/ 10800000 w 10800000"/>
                <a:gd name="connsiteY7" fmla="*/ 1007010 h 2014019"/>
                <a:gd name="connsiteX8" fmla="*/ 7820910 w 10800000"/>
                <a:gd name="connsiteY8" fmla="*/ 982170 h 2014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0" h="2014019">
                  <a:moveTo>
                    <a:pt x="7820910" y="982170"/>
                  </a:moveTo>
                  <a:cubicBezTo>
                    <a:pt x="6702300" y="947250"/>
                    <a:pt x="5400000" y="713970"/>
                    <a:pt x="5400000" y="0"/>
                  </a:cubicBezTo>
                  <a:cubicBezTo>
                    <a:pt x="5400000" y="713970"/>
                    <a:pt x="4097700" y="947250"/>
                    <a:pt x="2979090" y="982170"/>
                  </a:cubicBezTo>
                  <a:cubicBezTo>
                    <a:pt x="2234610" y="1005390"/>
                    <a:pt x="0" y="1007010"/>
                    <a:pt x="0" y="1007010"/>
                  </a:cubicBezTo>
                  <a:cubicBezTo>
                    <a:pt x="0" y="1007010"/>
                    <a:pt x="2234610" y="1008630"/>
                    <a:pt x="2979090" y="1031850"/>
                  </a:cubicBezTo>
                  <a:cubicBezTo>
                    <a:pt x="4097700" y="1066680"/>
                    <a:pt x="5400000" y="1300050"/>
                    <a:pt x="5400000" y="2014020"/>
                  </a:cubicBezTo>
                  <a:cubicBezTo>
                    <a:pt x="5400000" y="1300050"/>
                    <a:pt x="6702300" y="1066770"/>
                    <a:pt x="7820910" y="1031850"/>
                  </a:cubicBezTo>
                  <a:cubicBezTo>
                    <a:pt x="8565300" y="1008630"/>
                    <a:pt x="10800000" y="1007010"/>
                    <a:pt x="10800000" y="1007010"/>
                  </a:cubicBezTo>
                  <a:cubicBezTo>
                    <a:pt x="10800000" y="1007010"/>
                    <a:pt x="8565390" y="1005390"/>
                    <a:pt x="7820910" y="982170"/>
                  </a:cubicBezTo>
                  <a:close/>
                </a:path>
              </a:pathLst>
            </a:custGeom>
            <a:grpFill/>
            <a:ln w="89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470" name="组合 469"/>
          <p:cNvGrpSpPr/>
          <p:nvPr/>
        </p:nvGrpSpPr>
        <p:grpSpPr>
          <a:xfrm>
            <a:off x="10918190" y="168910"/>
            <a:ext cx="1061720" cy="952500"/>
            <a:chOff x="3640138" y="3709988"/>
            <a:chExt cx="2176462" cy="2173287"/>
          </a:xfrm>
          <a:solidFill>
            <a:srgbClr val="FFC93F"/>
          </a:solidFill>
        </p:grpSpPr>
        <p:sp>
          <p:nvSpPr>
            <p:cNvPr id="2070" name="Oval 41"/>
            <p:cNvSpPr>
              <a:spLocks noChangeArrowheads="1"/>
            </p:cNvSpPr>
            <p:nvPr/>
          </p:nvSpPr>
          <p:spPr bwMode="auto">
            <a:xfrm>
              <a:off x="4002088" y="5465763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1" name="Oval 42"/>
            <p:cNvSpPr>
              <a:spLocks noChangeArrowheads="1"/>
            </p:cNvSpPr>
            <p:nvPr/>
          </p:nvSpPr>
          <p:spPr bwMode="auto">
            <a:xfrm>
              <a:off x="3924300" y="5297488"/>
              <a:ext cx="158750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2" name="Oval 43"/>
            <p:cNvSpPr>
              <a:spLocks noChangeArrowheads="1"/>
            </p:cNvSpPr>
            <p:nvPr/>
          </p:nvSpPr>
          <p:spPr bwMode="auto">
            <a:xfrm>
              <a:off x="3897313" y="5111750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3" name="Oval 44"/>
            <p:cNvSpPr>
              <a:spLocks noChangeArrowheads="1"/>
            </p:cNvSpPr>
            <p:nvPr/>
          </p:nvSpPr>
          <p:spPr bwMode="auto">
            <a:xfrm>
              <a:off x="3927475" y="4921250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4" name="Oval 45"/>
            <p:cNvSpPr>
              <a:spLocks noChangeArrowheads="1"/>
            </p:cNvSpPr>
            <p:nvPr/>
          </p:nvSpPr>
          <p:spPr bwMode="auto">
            <a:xfrm>
              <a:off x="4013200" y="4740275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5" name="Oval 46"/>
            <p:cNvSpPr>
              <a:spLocks noChangeArrowheads="1"/>
            </p:cNvSpPr>
            <p:nvPr/>
          </p:nvSpPr>
          <p:spPr bwMode="auto">
            <a:xfrm>
              <a:off x="3859213" y="4070350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6" name="Oval 47"/>
            <p:cNvSpPr>
              <a:spLocks noChangeArrowheads="1"/>
            </p:cNvSpPr>
            <p:nvPr/>
          </p:nvSpPr>
          <p:spPr bwMode="auto">
            <a:xfrm>
              <a:off x="4067175" y="3992563"/>
              <a:ext cx="158750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7" name="Oval 48"/>
            <p:cNvSpPr>
              <a:spLocks noChangeArrowheads="1"/>
            </p:cNvSpPr>
            <p:nvPr/>
          </p:nvSpPr>
          <p:spPr bwMode="auto">
            <a:xfrm>
              <a:off x="4292600" y="3965575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8" name="Oval 49"/>
            <p:cNvSpPr>
              <a:spLocks noChangeArrowheads="1"/>
            </p:cNvSpPr>
            <p:nvPr/>
          </p:nvSpPr>
          <p:spPr bwMode="auto">
            <a:xfrm>
              <a:off x="4524375" y="3995738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9" name="Oval 50"/>
            <p:cNvSpPr>
              <a:spLocks noChangeArrowheads="1"/>
            </p:cNvSpPr>
            <p:nvPr/>
          </p:nvSpPr>
          <p:spPr bwMode="auto">
            <a:xfrm>
              <a:off x="4745038" y="408146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0" name="Oval 51"/>
            <p:cNvSpPr>
              <a:spLocks noChangeArrowheads="1"/>
            </p:cNvSpPr>
            <p:nvPr/>
          </p:nvSpPr>
          <p:spPr bwMode="auto">
            <a:xfrm>
              <a:off x="5256213" y="3927475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1" name="Oval 52"/>
            <p:cNvSpPr>
              <a:spLocks noChangeArrowheads="1"/>
            </p:cNvSpPr>
            <p:nvPr/>
          </p:nvSpPr>
          <p:spPr bwMode="auto">
            <a:xfrm>
              <a:off x="5373688" y="4135438"/>
              <a:ext cx="160337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2" name="Oval 53"/>
            <p:cNvSpPr>
              <a:spLocks noChangeArrowheads="1"/>
            </p:cNvSpPr>
            <p:nvPr/>
          </p:nvSpPr>
          <p:spPr bwMode="auto">
            <a:xfrm>
              <a:off x="5438775" y="4360863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3" name="Oval 54"/>
            <p:cNvSpPr>
              <a:spLocks noChangeArrowheads="1"/>
            </p:cNvSpPr>
            <p:nvPr/>
          </p:nvSpPr>
          <p:spPr bwMode="auto">
            <a:xfrm>
              <a:off x="5449888" y="4592638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4" name="Oval 55"/>
            <p:cNvSpPr>
              <a:spLocks noChangeArrowheads="1"/>
            </p:cNvSpPr>
            <p:nvPr/>
          </p:nvSpPr>
          <p:spPr bwMode="auto">
            <a:xfrm>
              <a:off x="5403850" y="4813300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5" name="Oval 56"/>
            <p:cNvSpPr>
              <a:spLocks noChangeArrowheads="1"/>
            </p:cNvSpPr>
            <p:nvPr/>
          </p:nvSpPr>
          <p:spPr bwMode="auto">
            <a:xfrm>
              <a:off x="5397500" y="5322888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7" name="Oval 57"/>
            <p:cNvSpPr>
              <a:spLocks noChangeArrowheads="1"/>
            </p:cNvSpPr>
            <p:nvPr/>
          </p:nvSpPr>
          <p:spPr bwMode="auto">
            <a:xfrm>
              <a:off x="5230813" y="5440363"/>
              <a:ext cx="158750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8" name="Oval 58"/>
            <p:cNvSpPr>
              <a:spLocks noChangeArrowheads="1"/>
            </p:cNvSpPr>
            <p:nvPr/>
          </p:nvSpPr>
          <p:spPr bwMode="auto">
            <a:xfrm>
              <a:off x="5043488" y="5507038"/>
              <a:ext cx="120650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9" name="Oval 59"/>
            <p:cNvSpPr>
              <a:spLocks noChangeArrowheads="1"/>
            </p:cNvSpPr>
            <p:nvPr/>
          </p:nvSpPr>
          <p:spPr bwMode="auto">
            <a:xfrm>
              <a:off x="4852988" y="5516563"/>
              <a:ext cx="79375" cy="809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8" name="Oval 60"/>
            <p:cNvSpPr>
              <a:spLocks noChangeArrowheads="1"/>
            </p:cNvSpPr>
            <p:nvPr/>
          </p:nvSpPr>
          <p:spPr bwMode="auto">
            <a:xfrm>
              <a:off x="4672013" y="547211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9" name="Oval 61"/>
            <p:cNvSpPr>
              <a:spLocks noChangeArrowheads="1"/>
            </p:cNvSpPr>
            <p:nvPr/>
          </p:nvSpPr>
          <p:spPr bwMode="auto">
            <a:xfrm>
              <a:off x="5173663" y="529431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0" name="Oval 62"/>
            <p:cNvSpPr>
              <a:spLocks noChangeArrowheads="1"/>
            </p:cNvSpPr>
            <p:nvPr/>
          </p:nvSpPr>
          <p:spPr bwMode="auto">
            <a:xfrm>
              <a:off x="5343525" y="5178425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1" name="Oval 63"/>
            <p:cNvSpPr>
              <a:spLocks noChangeArrowheads="1"/>
            </p:cNvSpPr>
            <p:nvPr/>
          </p:nvSpPr>
          <p:spPr bwMode="auto">
            <a:xfrm>
              <a:off x="5478463" y="5016500"/>
              <a:ext cx="120650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2" name="Oval 64"/>
            <p:cNvSpPr>
              <a:spLocks noChangeArrowheads="1"/>
            </p:cNvSpPr>
            <p:nvPr/>
          </p:nvSpPr>
          <p:spPr bwMode="auto">
            <a:xfrm>
              <a:off x="5572125" y="4818063"/>
              <a:ext cx="160337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4" name="Oval 65"/>
            <p:cNvSpPr>
              <a:spLocks noChangeArrowheads="1"/>
            </p:cNvSpPr>
            <p:nvPr/>
          </p:nvSpPr>
          <p:spPr bwMode="auto">
            <a:xfrm>
              <a:off x="5616575" y="4595813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5" name="Oval 66"/>
            <p:cNvSpPr>
              <a:spLocks noChangeArrowheads="1"/>
            </p:cNvSpPr>
            <p:nvPr/>
          </p:nvSpPr>
          <p:spPr bwMode="auto">
            <a:xfrm>
              <a:off x="5226050" y="4311650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6" name="Oval 67"/>
            <p:cNvSpPr>
              <a:spLocks noChangeArrowheads="1"/>
            </p:cNvSpPr>
            <p:nvPr/>
          </p:nvSpPr>
          <p:spPr bwMode="auto">
            <a:xfrm>
              <a:off x="5110163" y="4102100"/>
              <a:ext cx="79375" cy="809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7" name="Oval 68"/>
            <p:cNvSpPr>
              <a:spLocks noChangeArrowheads="1"/>
            </p:cNvSpPr>
            <p:nvPr/>
          </p:nvSpPr>
          <p:spPr bwMode="auto">
            <a:xfrm>
              <a:off x="4948238" y="3925888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8" name="Oval 69"/>
            <p:cNvSpPr>
              <a:spLocks noChangeArrowheads="1"/>
            </p:cNvSpPr>
            <p:nvPr/>
          </p:nvSpPr>
          <p:spPr bwMode="auto">
            <a:xfrm>
              <a:off x="4749800" y="3792538"/>
              <a:ext cx="160337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9" name="Oval 70"/>
            <p:cNvSpPr>
              <a:spLocks noChangeArrowheads="1"/>
            </p:cNvSpPr>
            <p:nvPr/>
          </p:nvSpPr>
          <p:spPr bwMode="auto">
            <a:xfrm>
              <a:off x="4527550" y="3709988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0" name="Oval 71"/>
            <p:cNvSpPr>
              <a:spLocks noChangeArrowheads="1"/>
            </p:cNvSpPr>
            <p:nvPr/>
          </p:nvSpPr>
          <p:spPr bwMode="auto">
            <a:xfrm>
              <a:off x="4243388" y="425926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1" name="Oval 72"/>
            <p:cNvSpPr>
              <a:spLocks noChangeArrowheads="1"/>
            </p:cNvSpPr>
            <p:nvPr/>
          </p:nvSpPr>
          <p:spPr bwMode="auto">
            <a:xfrm>
              <a:off x="4033838" y="4335463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2" name="Oval 73"/>
            <p:cNvSpPr>
              <a:spLocks noChangeArrowheads="1"/>
            </p:cNvSpPr>
            <p:nvPr/>
          </p:nvSpPr>
          <p:spPr bwMode="auto">
            <a:xfrm>
              <a:off x="3857625" y="4456113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3" name="Oval 74"/>
            <p:cNvSpPr>
              <a:spLocks noChangeArrowheads="1"/>
            </p:cNvSpPr>
            <p:nvPr/>
          </p:nvSpPr>
          <p:spPr bwMode="auto">
            <a:xfrm>
              <a:off x="3724275" y="4614863"/>
              <a:ext cx="160337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4" name="Oval 75"/>
            <p:cNvSpPr>
              <a:spLocks noChangeArrowheads="1"/>
            </p:cNvSpPr>
            <p:nvPr/>
          </p:nvSpPr>
          <p:spPr bwMode="auto">
            <a:xfrm>
              <a:off x="3640138" y="4797425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5" name="Oval 76"/>
            <p:cNvSpPr>
              <a:spLocks noChangeArrowheads="1"/>
            </p:cNvSpPr>
            <p:nvPr/>
          </p:nvSpPr>
          <p:spPr bwMode="auto">
            <a:xfrm>
              <a:off x="4191000" y="5241925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6" name="Oval 77"/>
            <p:cNvSpPr>
              <a:spLocks noChangeArrowheads="1"/>
            </p:cNvSpPr>
            <p:nvPr/>
          </p:nvSpPr>
          <p:spPr bwMode="auto">
            <a:xfrm>
              <a:off x="4267200" y="5410200"/>
              <a:ext cx="79375" cy="809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7" name="Oval 78"/>
            <p:cNvSpPr>
              <a:spLocks noChangeArrowheads="1"/>
            </p:cNvSpPr>
            <p:nvPr/>
          </p:nvSpPr>
          <p:spPr bwMode="auto">
            <a:xfrm>
              <a:off x="4387850" y="5546725"/>
              <a:ext cx="120650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8" name="Oval 79"/>
            <p:cNvSpPr>
              <a:spLocks noChangeArrowheads="1"/>
            </p:cNvSpPr>
            <p:nvPr/>
          </p:nvSpPr>
          <p:spPr bwMode="auto">
            <a:xfrm>
              <a:off x="4546600" y="5640388"/>
              <a:ext cx="160337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9" name="Oval 80"/>
            <p:cNvSpPr>
              <a:spLocks noChangeArrowheads="1"/>
            </p:cNvSpPr>
            <p:nvPr/>
          </p:nvSpPr>
          <p:spPr bwMode="auto">
            <a:xfrm>
              <a:off x="4729163" y="5683250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13" name="组合 112"/>
          <p:cNvGrpSpPr/>
          <p:nvPr/>
        </p:nvGrpSpPr>
        <p:grpSpPr>
          <a:xfrm>
            <a:off x="11045190" y="295910"/>
            <a:ext cx="1061720" cy="952500"/>
            <a:chOff x="3640138" y="3709988"/>
            <a:chExt cx="2176462" cy="2173287"/>
          </a:xfrm>
          <a:solidFill>
            <a:srgbClr val="FFC93F"/>
          </a:solidFill>
        </p:grpSpPr>
        <p:sp>
          <p:nvSpPr>
            <p:cNvPr id="114" name="Oval 41"/>
            <p:cNvSpPr>
              <a:spLocks noChangeArrowheads="1"/>
            </p:cNvSpPr>
            <p:nvPr/>
          </p:nvSpPr>
          <p:spPr bwMode="auto">
            <a:xfrm>
              <a:off x="4002088" y="5465763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5" name="Oval 42"/>
            <p:cNvSpPr>
              <a:spLocks noChangeArrowheads="1"/>
            </p:cNvSpPr>
            <p:nvPr/>
          </p:nvSpPr>
          <p:spPr bwMode="auto">
            <a:xfrm>
              <a:off x="3924300" y="5297488"/>
              <a:ext cx="158750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6" name="Oval 43"/>
            <p:cNvSpPr>
              <a:spLocks noChangeArrowheads="1"/>
            </p:cNvSpPr>
            <p:nvPr/>
          </p:nvSpPr>
          <p:spPr bwMode="auto">
            <a:xfrm>
              <a:off x="3897313" y="5111750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7" name="Oval 44"/>
            <p:cNvSpPr>
              <a:spLocks noChangeArrowheads="1"/>
            </p:cNvSpPr>
            <p:nvPr/>
          </p:nvSpPr>
          <p:spPr bwMode="auto">
            <a:xfrm>
              <a:off x="3927475" y="4921250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8" name="Oval 45"/>
            <p:cNvSpPr>
              <a:spLocks noChangeArrowheads="1"/>
            </p:cNvSpPr>
            <p:nvPr/>
          </p:nvSpPr>
          <p:spPr bwMode="auto">
            <a:xfrm>
              <a:off x="4013200" y="4740275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9" name="Oval 46"/>
            <p:cNvSpPr>
              <a:spLocks noChangeArrowheads="1"/>
            </p:cNvSpPr>
            <p:nvPr/>
          </p:nvSpPr>
          <p:spPr bwMode="auto">
            <a:xfrm>
              <a:off x="3859213" y="4070350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0" name="Oval 47"/>
            <p:cNvSpPr>
              <a:spLocks noChangeArrowheads="1"/>
            </p:cNvSpPr>
            <p:nvPr/>
          </p:nvSpPr>
          <p:spPr bwMode="auto">
            <a:xfrm>
              <a:off x="4067175" y="3992563"/>
              <a:ext cx="158750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1" name="Oval 48"/>
            <p:cNvSpPr>
              <a:spLocks noChangeArrowheads="1"/>
            </p:cNvSpPr>
            <p:nvPr/>
          </p:nvSpPr>
          <p:spPr bwMode="auto">
            <a:xfrm>
              <a:off x="4292600" y="3965575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2" name="Oval 49"/>
            <p:cNvSpPr>
              <a:spLocks noChangeArrowheads="1"/>
            </p:cNvSpPr>
            <p:nvPr/>
          </p:nvSpPr>
          <p:spPr bwMode="auto">
            <a:xfrm>
              <a:off x="4524375" y="3995738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3" name="Oval 50"/>
            <p:cNvSpPr>
              <a:spLocks noChangeArrowheads="1"/>
            </p:cNvSpPr>
            <p:nvPr/>
          </p:nvSpPr>
          <p:spPr bwMode="auto">
            <a:xfrm>
              <a:off x="4745038" y="408146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4" name="Oval 51"/>
            <p:cNvSpPr>
              <a:spLocks noChangeArrowheads="1"/>
            </p:cNvSpPr>
            <p:nvPr/>
          </p:nvSpPr>
          <p:spPr bwMode="auto">
            <a:xfrm>
              <a:off x="5256213" y="3927475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5" name="Oval 52"/>
            <p:cNvSpPr>
              <a:spLocks noChangeArrowheads="1"/>
            </p:cNvSpPr>
            <p:nvPr/>
          </p:nvSpPr>
          <p:spPr bwMode="auto">
            <a:xfrm>
              <a:off x="5373688" y="4135438"/>
              <a:ext cx="160337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6" name="Oval 53"/>
            <p:cNvSpPr>
              <a:spLocks noChangeArrowheads="1"/>
            </p:cNvSpPr>
            <p:nvPr/>
          </p:nvSpPr>
          <p:spPr bwMode="auto">
            <a:xfrm>
              <a:off x="5438775" y="4360863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7" name="Oval 54"/>
            <p:cNvSpPr>
              <a:spLocks noChangeArrowheads="1"/>
            </p:cNvSpPr>
            <p:nvPr/>
          </p:nvSpPr>
          <p:spPr bwMode="auto">
            <a:xfrm>
              <a:off x="5449888" y="4592638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8" name="Oval 55"/>
            <p:cNvSpPr>
              <a:spLocks noChangeArrowheads="1"/>
            </p:cNvSpPr>
            <p:nvPr/>
          </p:nvSpPr>
          <p:spPr bwMode="auto">
            <a:xfrm>
              <a:off x="5403850" y="4813300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9" name="Oval 56"/>
            <p:cNvSpPr>
              <a:spLocks noChangeArrowheads="1"/>
            </p:cNvSpPr>
            <p:nvPr/>
          </p:nvSpPr>
          <p:spPr bwMode="auto">
            <a:xfrm>
              <a:off x="5397500" y="5322888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0" name="Oval 57"/>
            <p:cNvSpPr>
              <a:spLocks noChangeArrowheads="1"/>
            </p:cNvSpPr>
            <p:nvPr/>
          </p:nvSpPr>
          <p:spPr bwMode="auto">
            <a:xfrm>
              <a:off x="5230813" y="5440363"/>
              <a:ext cx="158750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1" name="Oval 58"/>
            <p:cNvSpPr>
              <a:spLocks noChangeArrowheads="1"/>
            </p:cNvSpPr>
            <p:nvPr/>
          </p:nvSpPr>
          <p:spPr bwMode="auto">
            <a:xfrm>
              <a:off x="5043488" y="5507038"/>
              <a:ext cx="120650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2" name="Oval 59"/>
            <p:cNvSpPr>
              <a:spLocks noChangeArrowheads="1"/>
            </p:cNvSpPr>
            <p:nvPr/>
          </p:nvSpPr>
          <p:spPr bwMode="auto">
            <a:xfrm>
              <a:off x="4852988" y="5516563"/>
              <a:ext cx="79375" cy="809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3" name="Oval 60"/>
            <p:cNvSpPr>
              <a:spLocks noChangeArrowheads="1"/>
            </p:cNvSpPr>
            <p:nvPr/>
          </p:nvSpPr>
          <p:spPr bwMode="auto">
            <a:xfrm>
              <a:off x="4672013" y="547211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4" name="Oval 61"/>
            <p:cNvSpPr>
              <a:spLocks noChangeArrowheads="1"/>
            </p:cNvSpPr>
            <p:nvPr/>
          </p:nvSpPr>
          <p:spPr bwMode="auto">
            <a:xfrm>
              <a:off x="5173663" y="529431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5" name="Oval 62"/>
            <p:cNvSpPr>
              <a:spLocks noChangeArrowheads="1"/>
            </p:cNvSpPr>
            <p:nvPr/>
          </p:nvSpPr>
          <p:spPr bwMode="auto">
            <a:xfrm>
              <a:off x="5343525" y="5178425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6" name="Oval 63"/>
            <p:cNvSpPr>
              <a:spLocks noChangeArrowheads="1"/>
            </p:cNvSpPr>
            <p:nvPr/>
          </p:nvSpPr>
          <p:spPr bwMode="auto">
            <a:xfrm>
              <a:off x="5478463" y="5016500"/>
              <a:ext cx="120650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7" name="Oval 64"/>
            <p:cNvSpPr>
              <a:spLocks noChangeArrowheads="1"/>
            </p:cNvSpPr>
            <p:nvPr/>
          </p:nvSpPr>
          <p:spPr bwMode="auto">
            <a:xfrm>
              <a:off x="5572125" y="4818063"/>
              <a:ext cx="160337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8" name="Oval 65"/>
            <p:cNvSpPr>
              <a:spLocks noChangeArrowheads="1"/>
            </p:cNvSpPr>
            <p:nvPr/>
          </p:nvSpPr>
          <p:spPr bwMode="auto">
            <a:xfrm>
              <a:off x="5616575" y="4595813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9" name="Oval 66"/>
            <p:cNvSpPr>
              <a:spLocks noChangeArrowheads="1"/>
            </p:cNvSpPr>
            <p:nvPr/>
          </p:nvSpPr>
          <p:spPr bwMode="auto">
            <a:xfrm>
              <a:off x="5226050" y="4311650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0" name="Oval 67"/>
            <p:cNvSpPr>
              <a:spLocks noChangeArrowheads="1"/>
            </p:cNvSpPr>
            <p:nvPr/>
          </p:nvSpPr>
          <p:spPr bwMode="auto">
            <a:xfrm>
              <a:off x="5110163" y="4102100"/>
              <a:ext cx="79375" cy="809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1" name="Oval 68"/>
            <p:cNvSpPr>
              <a:spLocks noChangeArrowheads="1"/>
            </p:cNvSpPr>
            <p:nvPr/>
          </p:nvSpPr>
          <p:spPr bwMode="auto">
            <a:xfrm>
              <a:off x="4948238" y="3925888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2" name="Oval 69"/>
            <p:cNvSpPr>
              <a:spLocks noChangeArrowheads="1"/>
            </p:cNvSpPr>
            <p:nvPr/>
          </p:nvSpPr>
          <p:spPr bwMode="auto">
            <a:xfrm>
              <a:off x="4749800" y="3792538"/>
              <a:ext cx="160337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3" name="Oval 70"/>
            <p:cNvSpPr>
              <a:spLocks noChangeArrowheads="1"/>
            </p:cNvSpPr>
            <p:nvPr/>
          </p:nvSpPr>
          <p:spPr bwMode="auto">
            <a:xfrm>
              <a:off x="4527550" y="3709988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4" name="Oval 71"/>
            <p:cNvSpPr>
              <a:spLocks noChangeArrowheads="1"/>
            </p:cNvSpPr>
            <p:nvPr/>
          </p:nvSpPr>
          <p:spPr bwMode="auto">
            <a:xfrm>
              <a:off x="4243388" y="425926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5" name="Oval 72"/>
            <p:cNvSpPr>
              <a:spLocks noChangeArrowheads="1"/>
            </p:cNvSpPr>
            <p:nvPr/>
          </p:nvSpPr>
          <p:spPr bwMode="auto">
            <a:xfrm>
              <a:off x="4033838" y="4335463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6" name="Oval 73"/>
            <p:cNvSpPr>
              <a:spLocks noChangeArrowheads="1"/>
            </p:cNvSpPr>
            <p:nvPr/>
          </p:nvSpPr>
          <p:spPr bwMode="auto">
            <a:xfrm>
              <a:off x="3857625" y="4456113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7" name="Oval 74"/>
            <p:cNvSpPr>
              <a:spLocks noChangeArrowheads="1"/>
            </p:cNvSpPr>
            <p:nvPr/>
          </p:nvSpPr>
          <p:spPr bwMode="auto">
            <a:xfrm>
              <a:off x="3724275" y="4614863"/>
              <a:ext cx="160337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8" name="Oval 75"/>
            <p:cNvSpPr>
              <a:spLocks noChangeArrowheads="1"/>
            </p:cNvSpPr>
            <p:nvPr/>
          </p:nvSpPr>
          <p:spPr bwMode="auto">
            <a:xfrm>
              <a:off x="3640138" y="4797425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9" name="Oval 76"/>
            <p:cNvSpPr>
              <a:spLocks noChangeArrowheads="1"/>
            </p:cNvSpPr>
            <p:nvPr/>
          </p:nvSpPr>
          <p:spPr bwMode="auto">
            <a:xfrm>
              <a:off x="4191000" y="5241925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0" name="Oval 77"/>
            <p:cNvSpPr>
              <a:spLocks noChangeArrowheads="1"/>
            </p:cNvSpPr>
            <p:nvPr/>
          </p:nvSpPr>
          <p:spPr bwMode="auto">
            <a:xfrm>
              <a:off x="4267200" y="5410200"/>
              <a:ext cx="79375" cy="809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1" name="Oval 78"/>
            <p:cNvSpPr>
              <a:spLocks noChangeArrowheads="1"/>
            </p:cNvSpPr>
            <p:nvPr/>
          </p:nvSpPr>
          <p:spPr bwMode="auto">
            <a:xfrm>
              <a:off x="4387850" y="5546725"/>
              <a:ext cx="120650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2" name="Oval 79"/>
            <p:cNvSpPr>
              <a:spLocks noChangeArrowheads="1"/>
            </p:cNvSpPr>
            <p:nvPr/>
          </p:nvSpPr>
          <p:spPr bwMode="auto">
            <a:xfrm>
              <a:off x="4546600" y="5640388"/>
              <a:ext cx="160337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3" name="Oval 80"/>
            <p:cNvSpPr>
              <a:spLocks noChangeArrowheads="1"/>
            </p:cNvSpPr>
            <p:nvPr/>
          </p:nvSpPr>
          <p:spPr bwMode="auto">
            <a:xfrm>
              <a:off x="4729163" y="5683250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pic>
        <p:nvPicPr>
          <p:cNvPr id="155" name="图片 154" descr="包图网_19703380卡通手绘开学季学生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6462395" y="544830"/>
            <a:ext cx="4668520" cy="540575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0">
        <p:random/>
      </p:transition>
    </mc:Choice>
    <mc:Fallback xmlns="">
      <p:transition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0*(1/3))-ceil(((deg(atan(abs((#ppt_y-0.5)/(#ppt_x-0.5)))))/90)-1*(1/3)))))*((1+floor(#ppt_y-0.5))+(2*floor(#ppt_y-0.5)+1)*0.5*#ppt_h)+(1-(1-(ceil(((deg(atan(abs((#ppt_y-0.5)/(#ppt_x-0.5)))))/90)-0*(1/3))-ceil(((deg(atan(abs((#ppt_y-0.5)/(#ppt_x-0.5)))))/90)-1*(1/3)))))*#ppt_y&#10;"/>
                                          </p:val>
                                        </p:tav>
                                        <p:tav tm="40700">
                                          <p:val>
                                            <p:strVal val="#ppt_y-((floor(#ppt_y-0.5)+ceil(#ppt_y-0.5))*0.02)"/>
                                          </p:val>
                                        </p:tav>
                                        <p:tav tm="58900">
                                          <p:val>
                                            <p:strVal val="#ppt_y+((floor(#ppt_y-0.5)+ceil(#ppt_y-0.5))*0.03)"/>
                                          </p:val>
                                        </p:tav>
                                        <p:tav tm="80400">
                                          <p:val>
                                            <p:strVal val="#ppt_y-((floor(#ppt_y-0.5)+ceil(#ppt_y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8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2*(1/3))-ceil(((deg(atan(abs((#ppt_y-0.5)/(#ppt_x-0.5)))))/90)-3*(1/3)))))*((1+floor(#ppt_x-0.5))+(2*floor(#ppt_x-0.5)+1)*0.5*#ppt_w)+(1-(1-(ceil(((deg(atan(abs((#ppt_y-0.5)/(#ppt_x-0.5)))))/90)-2*(1/3))-ceil(((deg(atan(abs((#ppt_y-0.5)/(#ppt_x-0.5)))))/90)-3*(1/3)))))*#ppt_x&#10;"/>
                                          </p:val>
                                        </p:tav>
                                        <p:tav tm="40000">
                                          <p:val>
                                            <p:strVal val="#ppt_x-((floor(#ppt_x-0.5)+ceil(#ppt_x-0.5))*0.02)"/>
                                          </p:val>
                                        </p:tav>
                                        <p:tav tm="60400">
                                          <p:val>
                                            <p:strVal val="#ppt_x+((floor(#ppt_x-0.5)+ceil(#ppt_x-0.5))*0.03)"/>
                                          </p:val>
                                        </p:tav>
                                        <p:tav tm="80000">
                                          <p:val>
                                            <p:strVal val="#ppt_x-((floor(#ppt_x-0.5)+ceil(#ppt_x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0*(1/3))-ceil(((deg(atan(abs((#ppt_y-0.5)/(#ppt_x-0.5)))))/90)-1*(1/3)))))*((1+floor(#ppt_y-0.5))+(2*floor(#ppt_y-0.5)+1)*0.5*#ppt_h)+(1-(1-(ceil(((deg(atan(abs((#ppt_y-0.5)/(#ppt_x-0.5)))))/90)-0*(1/3))-ceil(((deg(atan(abs((#ppt_y-0.5)/(#ppt_x-0.5)))))/90)-1*(1/3)))))*#ppt_y&#10;"/>
                                          </p:val>
                                        </p:tav>
                                        <p:tav tm="40700">
                                          <p:val>
                                            <p:strVal val="#ppt_y-((floor(#ppt_y-0.5)+ceil(#ppt_y-0.5))*0.02)"/>
                                          </p:val>
                                        </p:tav>
                                        <p:tav tm="58900">
                                          <p:val>
                                            <p:strVal val="#ppt_y+((floor(#ppt_y-0.5)+ceil(#ppt_y-0.5))*0.03)"/>
                                          </p:val>
                                        </p:tav>
                                        <p:tav tm="80400">
                                          <p:val>
                                            <p:strVal val="#ppt_y-((floor(#ppt_y-0.5)+ceil(#ppt_y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2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2*(1/3))-ceil(((deg(atan(abs((#ppt_y-0.5)/(#ppt_x-0.5)))))/90)-3*(1/3)))))*((1+floor(#ppt_x-0.5))+(2*floor(#ppt_x-0.5)+1)*0.5*#ppt_w)+(1-(1-(ceil(((deg(atan(abs((#ppt_y-0.5)/(#ppt_x-0.5)))))/90)-2*(1/3))-ceil(((deg(atan(abs((#ppt_y-0.5)/(#ppt_x-0.5)))))/90)-3*(1/3)))))*#ppt_x&#10;"/>
                                          </p:val>
                                        </p:tav>
                                        <p:tav tm="40000">
                                          <p:val>
                                            <p:strVal val="#ppt_x-((floor(#ppt_x-0.5)+ceil(#ppt_x-0.5))*0.02)"/>
                                          </p:val>
                                        </p:tav>
                                        <p:tav tm="60400">
                                          <p:val>
                                            <p:strVal val="#ppt_x+((floor(#ppt_x-0.5)+ceil(#ppt_x-0.5))*0.03)"/>
                                          </p:val>
                                        </p:tav>
                                        <p:tav tm="80000">
                                          <p:val>
                                            <p:strVal val="#ppt_x-((floor(#ppt_x-0.5)+ceil(#ppt_x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0*(1/3))-ceil(((deg(atan(abs((#ppt_y-0.5)/(#ppt_x-0.5)))))/90)-1*(1/3)))))*((1+floor(#ppt_y-0.5))+(2*floor(#ppt_y-0.5)+1)*0.5*#ppt_h)+(1-(1-(ceil(((deg(atan(abs((#ppt_y-0.5)/(#ppt_x-0.5)))))/90)-0*(1/3))-ceil(((deg(atan(abs((#ppt_y-0.5)/(#ppt_x-0.5)))))/90)-1*(1/3)))))*#ppt_y&#10;"/>
                                          </p:val>
                                        </p:tav>
                                        <p:tav tm="40700">
                                          <p:val>
                                            <p:strVal val="#ppt_y-((floor(#ppt_y-0.5)+ceil(#ppt_y-0.5))*0.02)"/>
                                          </p:val>
                                        </p:tav>
                                        <p:tav tm="58900">
                                          <p:val>
                                            <p:strVal val="#ppt_y+((floor(#ppt_y-0.5)+ceil(#ppt_y-0.5))*0.03)"/>
                                          </p:val>
                                        </p:tav>
                                        <p:tav tm="80400">
                                          <p:val>
                                            <p:strVal val="#ppt_y-((floor(#ppt_y-0.5)+ceil(#ppt_y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6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2*(1/3))-ceil(((deg(atan(abs((#ppt_y-0.5)/(#ppt_x-0.5)))))/90)-3*(1/3)))))*((1+floor(#ppt_x-0.5))+(2*floor(#ppt_x-0.5)+1)*0.5*#ppt_w)+(1-(1-(ceil(((deg(atan(abs((#ppt_y-0.5)/(#ppt_x-0.5)))))/90)-2*(1/3))-ceil(((deg(atan(abs((#ppt_y-0.5)/(#ppt_x-0.5)))))/90)-3*(1/3)))))*#ppt_x&#10;"/>
                                          </p:val>
                                        </p:tav>
                                        <p:tav tm="40000">
                                          <p:val>
                                            <p:strVal val="#ppt_x-((floor(#ppt_x-0.5)+ceil(#ppt_x-0.5))*0.02)"/>
                                          </p:val>
                                        </p:tav>
                                        <p:tav tm="60400">
                                          <p:val>
                                            <p:strVal val="#ppt_x+((floor(#ppt_x-0.5)+ceil(#ppt_x-0.5))*0.03)"/>
                                          </p:val>
                                        </p:tav>
                                        <p:tav tm="80000">
                                          <p:val>
                                            <p:strVal val="#ppt_x-((floor(#ppt_x-0.5)+ceil(#ppt_x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0*(1/3))-ceil(((deg(atan(abs((#ppt_y-0.5)/(#ppt_x-0.5)))))/90)-1*(1/3)))))*((1+floor(#ppt_y-0.5))+(2*floor(#ppt_y-0.5)+1)*0.5*#ppt_h)+(1-(1-(ceil(((deg(atan(abs((#ppt_y-0.5)/(#ppt_x-0.5)))))/90)-0*(1/3))-ceil(((deg(atan(abs((#ppt_y-0.5)/(#ppt_x-0.5)))))/90)-1*(1/3)))))*#ppt_y&#10;"/>
                                          </p:val>
                                        </p:tav>
                                        <p:tav tm="40700">
                                          <p:val>
                                            <p:strVal val="#ppt_y-((floor(#ppt_y-0.5)+ceil(#ppt_y-0.5))*0.02)"/>
                                          </p:val>
                                        </p:tav>
                                        <p:tav tm="58900">
                                          <p:val>
                                            <p:strVal val="#ppt_y+((floor(#ppt_y-0.5)+ceil(#ppt_y-0.5))*0.03)"/>
                                          </p:val>
                                        </p:tav>
                                        <p:tav tm="80400">
                                          <p:val>
                                            <p:strVal val="#ppt_y-((floor(#ppt_y-0.5)+ceil(#ppt_y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20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2*(1/3))-ceil(((deg(atan(abs((#ppt_y-0.5)/(#ppt_x-0.5)))))/90)-3*(1/3)))))*((1+floor(#ppt_x-0.5))+(2*floor(#ppt_x-0.5)+1)*0.5*#ppt_w)+(1-(1-(ceil(((deg(atan(abs((#ppt_y-0.5)/(#ppt_x-0.5)))))/90)-2*(1/3))-ceil(((deg(atan(abs((#ppt_y-0.5)/(#ppt_x-0.5)))))/90)-3*(1/3)))))*#ppt_x&#10;"/>
                                          </p:val>
                                        </p:tav>
                                        <p:tav tm="40000">
                                          <p:val>
                                            <p:strVal val="#ppt_x-((floor(#ppt_x-0.5)+ceil(#ppt_x-0.5))*0.02)"/>
                                          </p:val>
                                        </p:tav>
                                        <p:tav tm="60400">
                                          <p:val>
                                            <p:strVal val="#ppt_x+((floor(#ppt_x-0.5)+ceil(#ppt_x-0.5))*0.03)"/>
                                          </p:val>
                                        </p:tav>
                                        <p:tav tm="80000">
                                          <p:val>
                                            <p:strVal val="#ppt_x-((floor(#ppt_x-0.5)+ceil(#ppt_x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0*(1/3))-ceil(((deg(atan(abs((#ppt_y-0.5)/(#ppt_x-0.5)))))/90)-1*(1/3)))))*((1+floor(#ppt_y-0.5))+(2*floor(#ppt_y-0.5)+1)*0.5*#ppt_h)+(1-(1-(ceil(((deg(atan(abs((#ppt_y-0.5)/(#ppt_x-0.5)))))/90)-0*(1/3))-ceil(((deg(atan(abs((#ppt_y-0.5)/(#ppt_x-0.5)))))/90)-1*(1/3)))))*#ppt_y&#10;"/>
                                          </p:val>
                                        </p:tav>
                                        <p:tav tm="40700">
                                          <p:val>
                                            <p:strVal val="#ppt_y-((floor(#ppt_y-0.5)+ceil(#ppt_y-0.5))*0.02)"/>
                                          </p:val>
                                        </p:tav>
                                        <p:tav tm="58900">
                                          <p:val>
                                            <p:strVal val="#ppt_y+((floor(#ppt_y-0.5)+ceil(#ppt_y-0.5))*0.03)"/>
                                          </p:val>
                                        </p:tav>
                                        <p:tav tm="80400">
                                          <p:val>
                                            <p:strVal val="#ppt_y-((floor(#ppt_y-0.5)+ceil(#ppt_y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24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2*(1/3))-ceil(((deg(atan(abs((#ppt_y-0.5)/(#ppt_x-0.5)))))/90)-3*(1/3)))))*((1+floor(#ppt_x-0.5))+(2*floor(#ppt_x-0.5)+1)*0.5*#ppt_w)+(1-(1-(ceil(((deg(atan(abs((#ppt_y-0.5)/(#ppt_x-0.5)))))/90)-2*(1/3))-ceil(((deg(atan(abs((#ppt_y-0.5)/(#ppt_x-0.5)))))/90)-3*(1/3)))))*#ppt_x&#10;"/>
                                          </p:val>
                                        </p:tav>
                                        <p:tav tm="40000">
                                          <p:val>
                                            <p:strVal val="#ppt_x-((floor(#ppt_x-0.5)+ceil(#ppt_x-0.5))*0.02)"/>
                                          </p:val>
                                        </p:tav>
                                        <p:tav tm="60400">
                                          <p:val>
                                            <p:strVal val="#ppt_x+((floor(#ppt_x-0.5)+ceil(#ppt_x-0.5))*0.03)"/>
                                          </p:val>
                                        </p:tav>
                                        <p:tav tm="80000">
                                          <p:val>
                                            <p:strVal val="#ppt_x-((floor(#ppt_x-0.5)+ceil(#ppt_x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0*(1/3))-ceil(((deg(atan(abs((#ppt_y-0.5)/(#ppt_x-0.5)))))/90)-1*(1/3)))))*((1+floor(#ppt_y-0.5))+(2*floor(#ppt_y-0.5)+1)*0.5*#ppt_h)+(1-(1-(ceil(((deg(atan(abs((#ppt_y-0.5)/(#ppt_x-0.5)))))/90)-0*(1/3))-ceil(((deg(atan(abs((#ppt_y-0.5)/(#ppt_x-0.5)))))/90)-1*(1/3)))))*#ppt_y&#10;"/>
                                          </p:val>
                                        </p:tav>
                                        <p:tav tm="40700">
                                          <p:val>
                                            <p:strVal val="#ppt_y-((floor(#ppt_y-0.5)+ceil(#ppt_y-0.5))*0.02)"/>
                                          </p:val>
                                        </p:tav>
                                        <p:tav tm="58900">
                                          <p:val>
                                            <p:strVal val="#ppt_y+((floor(#ppt_y-0.5)+ceil(#ppt_y-0.5))*0.03)"/>
                                          </p:val>
                                        </p:tav>
                                        <p:tav tm="80400">
                                          <p:val>
                                            <p:strVal val="#ppt_y-((floor(#ppt_y-0.5)+ceil(#ppt_y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28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2*(1/3))-ceil(((deg(atan(abs((#ppt_y-0.5)/(#ppt_x-0.5)))))/90)-3*(1/3)))))*((1+floor(#ppt_x-0.5))+(2*floor(#ppt_x-0.5)+1)*0.5*#ppt_w)+(1-(1-(ceil(((deg(atan(abs((#ppt_y-0.5)/(#ppt_x-0.5)))))/90)-2*(1/3))-ceil(((deg(atan(abs((#ppt_y-0.5)/(#ppt_x-0.5)))))/90)-3*(1/3)))))*#ppt_x&#10;"/>
                                          </p:val>
                                        </p:tav>
                                        <p:tav tm="40000">
                                          <p:val>
                                            <p:strVal val="#ppt_x-((floor(#ppt_x-0.5)+ceil(#ppt_x-0.5))*0.02)"/>
                                          </p:val>
                                        </p:tav>
                                        <p:tav tm="60400">
                                          <p:val>
                                            <p:strVal val="#ppt_x+((floor(#ppt_x-0.5)+ceil(#ppt_x-0.5))*0.03)"/>
                                          </p:val>
                                        </p:tav>
                                        <p:tav tm="80000">
                                          <p:val>
                                            <p:strVal val="#ppt_x-((floor(#ppt_x-0.5)+ceil(#ppt_x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0*(1/3))-ceil(((deg(atan(abs((#ppt_y-0.5)/(#ppt_x-0.5)))))/90)-1*(1/3)))))*((1+floor(#ppt_y-0.5))+(2*floor(#ppt_y-0.5)+1)*0.5*#ppt_h)+(1-(1-(ceil(((deg(atan(abs((#ppt_y-0.5)/(#ppt_x-0.5)))))/90)-0*(1/3))-ceil(((deg(atan(abs((#ppt_y-0.5)/(#ppt_x-0.5)))))/90)-1*(1/3)))))*#ppt_y&#10;"/>
                                          </p:val>
                                        </p:tav>
                                        <p:tav tm="40700">
                                          <p:val>
                                            <p:strVal val="#ppt_y-((floor(#ppt_y-0.5)+ceil(#ppt_y-0.5))*0.02)"/>
                                          </p:val>
                                        </p:tav>
                                        <p:tav tm="58900">
                                          <p:val>
                                            <p:strVal val="#ppt_y+((floor(#ppt_y-0.5)+ceil(#ppt_y-0.5))*0.03)"/>
                                          </p:val>
                                        </p:tav>
                                        <p:tav tm="80400">
                                          <p:val>
                                            <p:strVal val="#ppt_y-((floor(#ppt_y-0.5)+ceil(#ppt_y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32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2*(1/3))-ceil(((deg(atan(abs((#ppt_y-0.5)/(#ppt_x-0.5)))))/90)-3*(1/3)))))*((1+floor(#ppt_x-0.5))+(2*floor(#ppt_x-0.5)+1)*0.5*#ppt_w)+(1-(1-(ceil(((deg(atan(abs((#ppt_y-0.5)/(#ppt_x-0.5)))))/90)-2*(1/3))-ceil(((deg(atan(abs((#ppt_y-0.5)/(#ppt_x-0.5)))))/90)-3*(1/3)))))*#ppt_x&#10;"/>
                                          </p:val>
                                        </p:tav>
                                        <p:tav tm="40000">
                                          <p:val>
                                            <p:strVal val="#ppt_x-((floor(#ppt_x-0.5)+ceil(#ppt_x-0.5))*0.02)"/>
                                          </p:val>
                                        </p:tav>
                                        <p:tav tm="60400">
                                          <p:val>
                                            <p:strVal val="#ppt_x+((floor(#ppt_x-0.5)+ceil(#ppt_x-0.5))*0.03)"/>
                                          </p:val>
                                        </p:tav>
                                        <p:tav tm="80000">
                                          <p:val>
                                            <p:strVal val="#ppt_x-((floor(#ppt_x-0.5)+ceil(#ppt_x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0*(1/3))-ceil(((deg(atan(abs((#ppt_y-0.5)/(#ppt_x-0.5)))))/90)-1*(1/3)))))*((1+floor(#ppt_y-0.5))+(2*floor(#ppt_y-0.5)+1)*0.5*#ppt_h)+(1-(1-(ceil(((deg(atan(abs((#ppt_y-0.5)/(#ppt_x-0.5)))))/90)-0*(1/3))-ceil(((deg(atan(abs((#ppt_y-0.5)/(#ppt_x-0.5)))))/90)-1*(1/3)))))*#ppt_y&#10;"/>
                                          </p:val>
                                        </p:tav>
                                        <p:tav tm="40700">
                                          <p:val>
                                            <p:strVal val="#ppt_y-((floor(#ppt_y-0.5)+ceil(#ppt_y-0.5))*0.02)"/>
                                          </p:val>
                                        </p:tav>
                                        <p:tav tm="58900">
                                          <p:val>
                                            <p:strVal val="#ppt_y+((floor(#ppt_y-0.5)+ceil(#ppt_y-0.5))*0.03)"/>
                                          </p:val>
                                        </p:tav>
                                        <p:tav tm="80400">
                                          <p:val>
                                            <p:strVal val="#ppt_y-((floor(#ppt_y-0.5)+ceil(#ppt_y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36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2*(1/3))-ceil(((deg(atan(abs((#ppt_y-0.5)/(#ppt_x-0.5)))))/90)-3*(1/3)))))*((1+floor(#ppt_x-0.5))+(2*floor(#ppt_x-0.5)+1)*0.5*#ppt_w)+(1-(1-(ceil(((deg(atan(abs((#ppt_y-0.5)/(#ppt_x-0.5)))))/90)-2*(1/3))-ceil(((deg(atan(abs((#ppt_y-0.5)/(#ppt_x-0.5)))))/90)-3*(1/3)))))*#ppt_x&#10;"/>
                                          </p:val>
                                        </p:tav>
                                        <p:tav tm="40000">
                                          <p:val>
                                            <p:strVal val="#ppt_x-((floor(#ppt_x-0.5)+ceil(#ppt_x-0.5))*0.02)"/>
                                          </p:val>
                                        </p:tav>
                                        <p:tav tm="60400">
                                          <p:val>
                                            <p:strVal val="#ppt_x+((floor(#ppt_x-0.5)+ceil(#ppt_x-0.5))*0.03)"/>
                                          </p:val>
                                        </p:tav>
                                        <p:tav tm="80000">
                                          <p:val>
                                            <p:strVal val="#ppt_x-((floor(#ppt_x-0.5)+ceil(#ppt_x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0*(1/3))-ceil(((deg(atan(abs((#ppt_y-0.5)/(#ppt_x-0.5)))))/90)-1*(1/3)))))*((1+floor(#ppt_y-0.5))+(2*floor(#ppt_y-0.5)+1)*0.5*#ppt_h)+(1-(1-(ceil(((deg(atan(abs((#ppt_y-0.5)/(#ppt_x-0.5)))))/90)-0*(1/3))-ceil(((deg(atan(abs((#ppt_y-0.5)/(#ppt_x-0.5)))))/90)-1*(1/3)))))*#ppt_y&#10;"/>
                                          </p:val>
                                        </p:tav>
                                        <p:tav tm="40700">
                                          <p:val>
                                            <p:strVal val="#ppt_y-((floor(#ppt_y-0.5)+ceil(#ppt_y-0.5))*0.02)"/>
                                          </p:val>
                                        </p:tav>
                                        <p:tav tm="58900">
                                          <p:val>
                                            <p:strVal val="#ppt_y+((floor(#ppt_y-0.5)+ceil(#ppt_y-0.5))*0.03)"/>
                                          </p:val>
                                        </p:tav>
                                        <p:tav tm="80400">
                                          <p:val>
                                            <p:strVal val="#ppt_y-((floor(#ppt_y-0.5)+ceil(#ppt_y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40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2*(1/3))-ceil(((deg(atan(abs((#ppt_y-0.5)/(#ppt_x-0.5)))))/90)-3*(1/3)))))*((1+floor(#ppt_x-0.5))+(2*floor(#ppt_x-0.5)+1)*0.5*#ppt_w)+(1-(1-(ceil(((deg(atan(abs((#ppt_y-0.5)/(#ppt_x-0.5)))))/90)-2*(1/3))-ceil(((deg(atan(abs((#ppt_y-0.5)/(#ppt_x-0.5)))))/90)-3*(1/3)))))*#ppt_x&#10;"/>
                                          </p:val>
                                        </p:tav>
                                        <p:tav tm="40000">
                                          <p:val>
                                            <p:strVal val="#ppt_x-((floor(#ppt_x-0.5)+ceil(#ppt_x-0.5))*0.02)"/>
                                          </p:val>
                                        </p:tav>
                                        <p:tav tm="60400">
                                          <p:val>
                                            <p:strVal val="#ppt_x+((floor(#ppt_x-0.5)+ceil(#ppt_x-0.5))*0.03)"/>
                                          </p:val>
                                        </p:tav>
                                        <p:tav tm="80000">
                                          <p:val>
                                            <p:strVal val="#ppt_x-((floor(#ppt_x-0.5)+ceil(#ppt_x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0*(1/3))-ceil(((deg(atan(abs((#ppt_y-0.5)/(#ppt_x-0.5)))))/90)-1*(1/3)))))*((1+floor(#ppt_y-0.5))+(2*floor(#ppt_y-0.5)+1)*0.5*#ppt_h)+(1-(1-(ceil(((deg(atan(abs((#ppt_y-0.5)/(#ppt_x-0.5)))))/90)-0*(1/3))-ceil(((deg(atan(abs((#ppt_y-0.5)/(#ppt_x-0.5)))))/90)-1*(1/3)))))*#ppt_y&#10;"/>
                                          </p:val>
                                        </p:tav>
                                        <p:tav tm="40700">
                                          <p:val>
                                            <p:strVal val="#ppt_y-((floor(#ppt_y-0.5)+ceil(#ppt_y-0.5))*0.02)"/>
                                          </p:val>
                                        </p:tav>
                                        <p:tav tm="58900">
                                          <p:val>
                                            <p:strVal val="#ppt_y+((floor(#ppt_y-0.5)+ceil(#ppt_y-0.5))*0.03)"/>
                                          </p:val>
                                        </p:tav>
                                        <p:tav tm="80400">
                                          <p:val>
                                            <p:strVal val="#ppt_y-((floor(#ppt_y-0.5)+ceil(#ppt_y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44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2*(1/3))-ceil(((deg(atan(abs((#ppt_y-0.5)/(#ppt_x-0.5)))))/90)-3*(1/3)))))*((1+floor(#ppt_x-0.5))+(2*floor(#ppt_x-0.5)+1)*0.5*#ppt_w)+(1-(1-(ceil(((deg(atan(abs((#ppt_y-0.5)/(#ppt_x-0.5)))))/90)-2*(1/3))-ceil(((deg(atan(abs((#ppt_y-0.5)/(#ppt_x-0.5)))))/90)-3*(1/3)))))*#ppt_x&#10;"/>
                                          </p:val>
                                        </p:tav>
                                        <p:tav tm="40000">
                                          <p:val>
                                            <p:strVal val="#ppt_x-((floor(#ppt_x-0.5)+ceil(#ppt_x-0.5))*0.02)"/>
                                          </p:val>
                                        </p:tav>
                                        <p:tav tm="60400">
                                          <p:val>
                                            <p:strVal val="#ppt_x+((floor(#ppt_x-0.5)+ceil(#ppt_x-0.5))*0.03)"/>
                                          </p:val>
                                        </p:tav>
                                        <p:tav tm="80000">
                                          <p:val>
                                            <p:strVal val="#ppt_x-((floor(#ppt_x-0.5)+ceil(#ppt_x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0*(1/3))-ceil(((deg(atan(abs((#ppt_y-0.5)/(#ppt_x-0.5)))))/90)-1*(1/3)))))*((1+floor(#ppt_y-0.5))+(2*floor(#ppt_y-0.5)+1)*0.5*#ppt_h)+(1-(1-(ceil(((deg(atan(abs((#ppt_y-0.5)/(#ppt_x-0.5)))))/90)-0*(1/3))-ceil(((deg(atan(abs((#ppt_y-0.5)/(#ppt_x-0.5)))))/90)-1*(1/3)))))*#ppt_y&#10;"/>
                                          </p:val>
                                        </p:tav>
                                        <p:tav tm="40700">
                                          <p:val>
                                            <p:strVal val="#ppt_y-((floor(#ppt_y-0.5)+ceil(#ppt_y-0.5))*0.02)"/>
                                          </p:val>
                                        </p:tav>
                                        <p:tav tm="58900">
                                          <p:val>
                                            <p:strVal val="#ppt_y+((floor(#ppt_y-0.5)+ceil(#ppt_y-0.5))*0.03)"/>
                                          </p:val>
                                        </p:tav>
                                        <p:tav tm="80400">
                                          <p:val>
                                            <p:strVal val="#ppt_y-((floor(#ppt_y-0.5)+ceil(#ppt_y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48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2*(1/3))-ceil(((deg(atan(abs((#ppt_y-0.5)/(#ppt_x-0.5)))))/90)-3*(1/3)))))*((1+floor(#ppt_x-0.5))+(2*floor(#ppt_x-0.5)+1)*0.5*#ppt_w)+(1-(1-(ceil(((deg(atan(abs((#ppt_y-0.5)/(#ppt_x-0.5)))))/90)-2*(1/3))-ceil(((deg(atan(abs((#ppt_y-0.5)/(#ppt_x-0.5)))))/90)-3*(1/3)))))*#ppt_x&#10;"/>
                                          </p:val>
                                        </p:tav>
                                        <p:tav tm="40000">
                                          <p:val>
                                            <p:strVal val="#ppt_x-((floor(#ppt_x-0.5)+ceil(#ppt_x-0.5))*0.02)"/>
                                          </p:val>
                                        </p:tav>
                                        <p:tav tm="60400">
                                          <p:val>
                                            <p:strVal val="#ppt_x+((floor(#ppt_x-0.5)+ceil(#ppt_x-0.5))*0.03)"/>
                                          </p:val>
                                        </p:tav>
                                        <p:tav tm="80000">
                                          <p:val>
                                            <p:strVal val="#ppt_x-((floor(#ppt_x-0.5)+ceil(#ppt_x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0*(1/3))-ceil(((deg(atan(abs((#ppt_y-0.5)/(#ppt_x-0.5)))))/90)-1*(1/3)))))*((1+floor(#ppt_y-0.5))+(2*floor(#ppt_y-0.5)+1)*0.5*#ppt_h)+(1-(1-(ceil(((deg(atan(abs((#ppt_y-0.5)/(#ppt_x-0.5)))))/90)-0*(1/3))-ceil(((deg(atan(abs((#ppt_y-0.5)/(#ppt_x-0.5)))))/90)-1*(1/3)))))*#ppt_y&#10;"/>
                                          </p:val>
                                        </p:tav>
                                        <p:tav tm="40700">
                                          <p:val>
                                            <p:strVal val="#ppt_y-((floor(#ppt_y-0.5)+ceil(#ppt_y-0.5))*0.02)"/>
                                          </p:val>
                                        </p:tav>
                                        <p:tav tm="58900">
                                          <p:val>
                                            <p:strVal val="#ppt_y+((floor(#ppt_y-0.5)+ceil(#ppt_y-0.5))*0.03)"/>
                                          </p:val>
                                        </p:tav>
                                        <p:tav tm="80400">
                                          <p:val>
                                            <p:strVal val="#ppt_y-((floor(#ppt_y-0.5)+ceil(#ppt_y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52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2*(1/3))-ceil(((deg(atan(abs((#ppt_y-0.5)/(#ppt_x-0.5)))))/90)-3*(1/3)))))*((1+floor(#ppt_x-0.5))+(2*floor(#ppt_x-0.5)+1)*0.5*#ppt_w)+(1-(1-(ceil(((deg(atan(abs((#ppt_y-0.5)/(#ppt_x-0.5)))))/90)-2*(1/3))-ceil(((deg(atan(abs((#ppt_y-0.5)/(#ppt_x-0.5)))))/90)-3*(1/3)))))*#ppt_x&#10;"/>
                                          </p:val>
                                        </p:tav>
                                        <p:tav tm="40000">
                                          <p:val>
                                            <p:strVal val="#ppt_x-((floor(#ppt_x-0.5)+ceil(#ppt_x-0.5))*0.02)"/>
                                          </p:val>
                                        </p:tav>
                                        <p:tav tm="60400">
                                          <p:val>
                                            <p:strVal val="#ppt_x+((floor(#ppt_x-0.5)+ceil(#ppt_x-0.5))*0.03)"/>
                                          </p:val>
                                        </p:tav>
                                        <p:tav tm="80000">
                                          <p:val>
                                            <p:strVal val="#ppt_x-((floor(#ppt_x-0.5)+ceil(#ppt_x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5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0*(1/3))-ceil(((deg(atan(abs((#ppt_y-0.5)/(#ppt_x-0.5)))))/90)-1*(1/3)))))*((1+floor(#ppt_y-0.5))+(2*floor(#ppt_y-0.5)+1)*0.5*#ppt_h)+(1-(1-(ceil(((deg(atan(abs((#ppt_y-0.5)/(#ppt_x-0.5)))))/90)-0*(1/3))-ceil(((deg(atan(abs((#ppt_y-0.5)/(#ppt_x-0.5)))))/90)-1*(1/3)))))*#ppt_y&#10;"/>
                                          </p:val>
                                        </p:tav>
                                        <p:tav tm="40700">
                                          <p:val>
                                            <p:strVal val="#ppt_y-((floor(#ppt_y-0.5)+ceil(#ppt_y-0.5))*0.02)"/>
                                          </p:val>
                                        </p:tav>
                                        <p:tav tm="58900">
                                          <p:val>
                                            <p:strVal val="#ppt_y+((floor(#ppt_y-0.5)+ceil(#ppt_y-0.5))*0.03)"/>
                                          </p:val>
                                        </p:tav>
                                        <p:tav tm="80400">
                                          <p:val>
                                            <p:strVal val="#ppt_y-((floor(#ppt_y-0.5)+ceil(#ppt_y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56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2*(1/3))-ceil(((deg(atan(abs((#ppt_y-0.5)/(#ppt_x-0.5)))))/90)-3*(1/3)))))*((1+floor(#ppt_x-0.5))+(2*floor(#ppt_x-0.5)+1)*0.5*#ppt_w)+(1-(1-(ceil(((deg(atan(abs((#ppt_y-0.5)/(#ppt_x-0.5)))))/90)-2*(1/3))-ceil(((deg(atan(abs((#ppt_y-0.5)/(#ppt_x-0.5)))))/90)-3*(1/3)))))*#ppt_x&#10;"/>
                                          </p:val>
                                        </p:tav>
                                        <p:tav tm="40000">
                                          <p:val>
                                            <p:strVal val="#ppt_x-((floor(#ppt_x-0.5)+ceil(#ppt_x-0.5))*0.02)"/>
                                          </p:val>
                                        </p:tav>
                                        <p:tav tm="60400">
                                          <p:val>
                                            <p:strVal val="#ppt_x+((floor(#ppt_x-0.5)+ceil(#ppt_x-0.5))*0.03)"/>
                                          </p:val>
                                        </p:tav>
                                        <p:tav tm="80000">
                                          <p:val>
                                            <p:strVal val="#ppt_x-((floor(#ppt_x-0.5)+ceil(#ppt_x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/>
      <p:bldP spid="104" grpId="1"/>
      <p:bldP spid="105" grpId="0"/>
      <p:bldP spid="105" grpId="1"/>
      <p:bldP spid="106" grpId="0"/>
      <p:bldP spid="106" grpId="1"/>
      <p:bldP spid="107" grpId="0"/>
      <p:bldP spid="107" grpId="1"/>
      <p:bldP spid="108" grpId="0"/>
      <p:bldP spid="108" grpId="1"/>
      <p:bldP spid="109" grpId="0"/>
      <p:bldP spid="110" grpId="0"/>
      <p:bldP spid="111" grpId="0"/>
      <p:bldP spid="2658" grpId="0" bldLvl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1" name="组合 110"/>
          <p:cNvGrpSpPr/>
          <p:nvPr/>
        </p:nvGrpSpPr>
        <p:grpSpPr>
          <a:xfrm>
            <a:off x="6196973" y="1401049"/>
            <a:ext cx="5041393" cy="2464435"/>
            <a:chOff x="513485" y="873522"/>
            <a:chExt cx="5041393" cy="2464435"/>
          </a:xfrm>
        </p:grpSpPr>
        <p:grpSp>
          <p:nvGrpSpPr>
            <p:cNvPr id="22" name="组合 21"/>
            <p:cNvGrpSpPr/>
            <p:nvPr/>
          </p:nvGrpSpPr>
          <p:grpSpPr>
            <a:xfrm>
              <a:off x="513485" y="873522"/>
              <a:ext cx="5041393" cy="2464435"/>
              <a:chOff x="1023858" y="405985"/>
              <a:chExt cx="5700820" cy="2786788"/>
            </a:xfrm>
          </p:grpSpPr>
          <p:sp>
            <p:nvSpPr>
              <p:cNvPr id="11" name="矩形 10"/>
              <p:cNvSpPr/>
              <p:nvPr/>
            </p:nvSpPr>
            <p:spPr>
              <a:xfrm>
                <a:off x="1023858" y="1557752"/>
                <a:ext cx="5072373" cy="1635021"/>
              </a:xfrm>
              <a:prstGeom prst="rect">
                <a:avLst/>
              </a:prstGeom>
              <a:noFill/>
              <a:ln>
                <a:solidFill>
                  <a:srgbClr val="5A3312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" name="矩形 3"/>
              <p:cNvSpPr/>
              <p:nvPr/>
            </p:nvSpPr>
            <p:spPr>
              <a:xfrm>
                <a:off x="1023858" y="1697773"/>
                <a:ext cx="5072373" cy="13556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fontAlgn="auto">
                  <a:lnSpc>
                    <a:spcPct val="150000"/>
                  </a:lnSpc>
                </a:pPr>
                <a:r>
                  <a:rPr lang="zh-CN" altLang="en-US" sz="1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生命是以时间为单位的，浪费别人的时间等于谋财害命；浪费自己的时间，等于慢性自杀。</a:t>
                </a:r>
              </a:p>
              <a:p>
                <a:pPr fontAlgn="auto">
                  <a:lnSpc>
                    <a:spcPct val="150000"/>
                  </a:lnSpc>
                </a:pPr>
                <a:r>
                  <a:rPr lang="zh-CN" altLang="en-US" sz="1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时间，就象海绵里的水，只要愿挤，总还是有的                                                      </a:t>
                </a:r>
              </a:p>
            </p:txBody>
          </p:sp>
          <p:grpSp>
            <p:nvGrpSpPr>
              <p:cNvPr id="21" name="组合 20"/>
              <p:cNvGrpSpPr/>
              <p:nvPr/>
            </p:nvGrpSpPr>
            <p:grpSpPr>
              <a:xfrm>
                <a:off x="5259442" y="405985"/>
                <a:ext cx="1465236" cy="1465236"/>
                <a:chOff x="14176869" y="-2213148"/>
                <a:chExt cx="1651753" cy="1651753"/>
              </a:xfrm>
            </p:grpSpPr>
            <p:sp>
              <p:nvSpPr>
                <p:cNvPr id="20" name="任意多边形: 形状 19"/>
                <p:cNvSpPr/>
                <p:nvPr/>
              </p:nvSpPr>
              <p:spPr>
                <a:xfrm>
                  <a:off x="14251383" y="-1121136"/>
                  <a:ext cx="1540478" cy="328598"/>
                </a:xfrm>
                <a:custGeom>
                  <a:avLst/>
                  <a:gdLst>
                    <a:gd name="connsiteX0" fmla="*/ 0 w 1731438"/>
                    <a:gd name="connsiteY0" fmla="*/ 0 h 369332"/>
                    <a:gd name="connsiteX1" fmla="*/ 1731438 w 1731438"/>
                    <a:gd name="connsiteY1" fmla="*/ 0 h 369332"/>
                    <a:gd name="connsiteX2" fmla="*/ 1721027 w 1731438"/>
                    <a:gd name="connsiteY2" fmla="*/ 33539 h 369332"/>
                    <a:gd name="connsiteX3" fmla="*/ 1522094 w 1731438"/>
                    <a:gd name="connsiteY3" fmla="*/ 328595 h 369332"/>
                    <a:gd name="connsiteX4" fmla="*/ 1472721 w 1731438"/>
                    <a:gd name="connsiteY4" fmla="*/ 369332 h 369332"/>
                    <a:gd name="connsiteX5" fmla="*/ 258717 w 1731438"/>
                    <a:gd name="connsiteY5" fmla="*/ 369332 h 369332"/>
                    <a:gd name="connsiteX6" fmla="*/ 209344 w 1731438"/>
                    <a:gd name="connsiteY6" fmla="*/ 328595 h 369332"/>
                    <a:gd name="connsiteX7" fmla="*/ 10411 w 1731438"/>
                    <a:gd name="connsiteY7" fmla="*/ 33539 h 3693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731438" h="369332">
                      <a:moveTo>
                        <a:pt x="0" y="0"/>
                      </a:moveTo>
                      <a:lnTo>
                        <a:pt x="1731438" y="0"/>
                      </a:lnTo>
                      <a:lnTo>
                        <a:pt x="1721027" y="33539"/>
                      </a:lnTo>
                      <a:cubicBezTo>
                        <a:pt x="1674055" y="144594"/>
                        <a:pt x="1606085" y="244605"/>
                        <a:pt x="1522094" y="328595"/>
                      </a:cubicBezTo>
                      <a:lnTo>
                        <a:pt x="1472721" y="369332"/>
                      </a:lnTo>
                      <a:lnTo>
                        <a:pt x="258717" y="369332"/>
                      </a:lnTo>
                      <a:lnTo>
                        <a:pt x="209344" y="328595"/>
                      </a:lnTo>
                      <a:cubicBezTo>
                        <a:pt x="125353" y="244605"/>
                        <a:pt x="57383" y="144594"/>
                        <a:pt x="10411" y="33539"/>
                      </a:cubicBezTo>
                      <a:close/>
                    </a:path>
                  </a:pathLst>
                </a:custGeom>
                <a:solidFill>
                  <a:srgbClr val="1E2042"/>
                </a:solidFill>
                <a:ln>
                  <a:solidFill>
                    <a:srgbClr val="1E204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CN" altLang="en-US" sz="2000" dirty="0">
                      <a:cs typeface="+mn-ea"/>
                      <a:sym typeface="+mn-lt"/>
                    </a:rPr>
                    <a:t>鲁迅</a:t>
                  </a:r>
                </a:p>
              </p:txBody>
            </p:sp>
            <p:sp>
              <p:nvSpPr>
                <p:cNvPr id="19" name="椭圆 18"/>
                <p:cNvSpPr/>
                <p:nvPr/>
              </p:nvSpPr>
              <p:spPr>
                <a:xfrm>
                  <a:off x="14176869" y="-2213148"/>
                  <a:ext cx="1651753" cy="1651753"/>
                </a:xfrm>
                <a:prstGeom prst="ellipse">
                  <a:avLst/>
                </a:prstGeom>
                <a:solidFill>
                  <a:srgbClr val="16468D"/>
                </a:solidFill>
                <a:ln>
                  <a:solidFill>
                    <a:srgbClr val="16468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107" name="任意多边形: 形状 106"/>
            <p:cNvSpPr/>
            <p:nvPr/>
          </p:nvSpPr>
          <p:spPr>
            <a:xfrm flipH="1">
              <a:off x="4309859" y="1759477"/>
              <a:ext cx="1216179" cy="257775"/>
            </a:xfrm>
            <a:custGeom>
              <a:avLst/>
              <a:gdLst>
                <a:gd name="connsiteX0" fmla="*/ 0 w 1731438"/>
                <a:gd name="connsiteY0" fmla="*/ 0 h 369332"/>
                <a:gd name="connsiteX1" fmla="*/ 1731438 w 1731438"/>
                <a:gd name="connsiteY1" fmla="*/ 0 h 369332"/>
                <a:gd name="connsiteX2" fmla="*/ 1721027 w 1731438"/>
                <a:gd name="connsiteY2" fmla="*/ 33539 h 369332"/>
                <a:gd name="connsiteX3" fmla="*/ 1522094 w 1731438"/>
                <a:gd name="connsiteY3" fmla="*/ 328595 h 369332"/>
                <a:gd name="connsiteX4" fmla="*/ 1472721 w 1731438"/>
                <a:gd name="connsiteY4" fmla="*/ 369332 h 369332"/>
                <a:gd name="connsiteX5" fmla="*/ 258717 w 1731438"/>
                <a:gd name="connsiteY5" fmla="*/ 369332 h 369332"/>
                <a:gd name="connsiteX6" fmla="*/ 209344 w 1731438"/>
                <a:gd name="connsiteY6" fmla="*/ 328595 h 369332"/>
                <a:gd name="connsiteX7" fmla="*/ 10411 w 1731438"/>
                <a:gd name="connsiteY7" fmla="*/ 33539 h 3693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31438" h="369332">
                  <a:moveTo>
                    <a:pt x="0" y="0"/>
                  </a:moveTo>
                  <a:lnTo>
                    <a:pt x="1731438" y="0"/>
                  </a:lnTo>
                  <a:lnTo>
                    <a:pt x="1721027" y="33539"/>
                  </a:lnTo>
                  <a:cubicBezTo>
                    <a:pt x="1674055" y="144594"/>
                    <a:pt x="1606085" y="244605"/>
                    <a:pt x="1522094" y="328595"/>
                  </a:cubicBezTo>
                  <a:lnTo>
                    <a:pt x="1472721" y="369332"/>
                  </a:lnTo>
                  <a:lnTo>
                    <a:pt x="258717" y="369332"/>
                  </a:lnTo>
                  <a:lnTo>
                    <a:pt x="209344" y="328595"/>
                  </a:lnTo>
                  <a:cubicBezTo>
                    <a:pt x="125353" y="244605"/>
                    <a:pt x="57383" y="144594"/>
                    <a:pt x="10411" y="33539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dirty="0">
                  <a:solidFill>
                    <a:srgbClr val="16468D"/>
                  </a:solidFill>
                  <a:cs typeface="+mn-ea"/>
                  <a:sym typeface="+mn-lt"/>
                </a:rPr>
                <a:t>鲁迅</a:t>
              </a:r>
            </a:p>
          </p:txBody>
        </p:sp>
      </p:grpSp>
      <p:grpSp>
        <p:nvGrpSpPr>
          <p:cNvPr id="112" name="组合 111"/>
          <p:cNvGrpSpPr/>
          <p:nvPr/>
        </p:nvGrpSpPr>
        <p:grpSpPr>
          <a:xfrm>
            <a:off x="687118" y="2936194"/>
            <a:ext cx="5216703" cy="1703337"/>
            <a:chOff x="6015125" y="873522"/>
            <a:chExt cx="5216703" cy="1703337"/>
          </a:xfrm>
        </p:grpSpPr>
        <p:grpSp>
          <p:nvGrpSpPr>
            <p:cNvPr id="71" name="组合 70"/>
            <p:cNvGrpSpPr/>
            <p:nvPr/>
          </p:nvGrpSpPr>
          <p:grpSpPr>
            <a:xfrm flipH="1">
              <a:off x="6015125" y="873522"/>
              <a:ext cx="5216703" cy="1703337"/>
              <a:chOff x="825616" y="405985"/>
              <a:chExt cx="5899062" cy="1926137"/>
            </a:xfrm>
          </p:grpSpPr>
          <p:sp>
            <p:nvSpPr>
              <p:cNvPr id="73" name="矩形 72"/>
              <p:cNvSpPr/>
              <p:nvPr/>
            </p:nvSpPr>
            <p:spPr>
              <a:xfrm>
                <a:off x="1023858" y="1558002"/>
                <a:ext cx="5072141" cy="774120"/>
              </a:xfrm>
              <a:prstGeom prst="rect">
                <a:avLst/>
              </a:prstGeom>
              <a:noFill/>
              <a:ln>
                <a:solidFill>
                  <a:srgbClr val="5A3312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2" name="矩形 71"/>
              <p:cNvSpPr/>
              <p:nvPr/>
            </p:nvSpPr>
            <p:spPr>
              <a:xfrm>
                <a:off x="825616" y="1680645"/>
                <a:ext cx="4641703" cy="4524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CN" altLang="en-US" sz="2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莫等闲白了少年头，空悲切。</a:t>
                </a:r>
              </a:p>
            </p:txBody>
          </p:sp>
          <p:grpSp>
            <p:nvGrpSpPr>
              <p:cNvPr id="74" name="组合 73"/>
              <p:cNvGrpSpPr/>
              <p:nvPr/>
            </p:nvGrpSpPr>
            <p:grpSpPr>
              <a:xfrm>
                <a:off x="5259442" y="405985"/>
                <a:ext cx="1465236" cy="1465236"/>
                <a:chOff x="14176869" y="-2213148"/>
                <a:chExt cx="1651753" cy="1651753"/>
              </a:xfrm>
            </p:grpSpPr>
            <p:sp>
              <p:nvSpPr>
                <p:cNvPr id="75" name="任意多边形: 形状 74"/>
                <p:cNvSpPr/>
                <p:nvPr/>
              </p:nvSpPr>
              <p:spPr>
                <a:xfrm>
                  <a:off x="14251383" y="-1121136"/>
                  <a:ext cx="1540478" cy="328598"/>
                </a:xfrm>
                <a:custGeom>
                  <a:avLst/>
                  <a:gdLst>
                    <a:gd name="connsiteX0" fmla="*/ 0 w 1731438"/>
                    <a:gd name="connsiteY0" fmla="*/ 0 h 369332"/>
                    <a:gd name="connsiteX1" fmla="*/ 1731438 w 1731438"/>
                    <a:gd name="connsiteY1" fmla="*/ 0 h 369332"/>
                    <a:gd name="connsiteX2" fmla="*/ 1721027 w 1731438"/>
                    <a:gd name="connsiteY2" fmla="*/ 33539 h 369332"/>
                    <a:gd name="connsiteX3" fmla="*/ 1522094 w 1731438"/>
                    <a:gd name="connsiteY3" fmla="*/ 328595 h 369332"/>
                    <a:gd name="connsiteX4" fmla="*/ 1472721 w 1731438"/>
                    <a:gd name="connsiteY4" fmla="*/ 369332 h 369332"/>
                    <a:gd name="connsiteX5" fmla="*/ 258717 w 1731438"/>
                    <a:gd name="connsiteY5" fmla="*/ 369332 h 369332"/>
                    <a:gd name="connsiteX6" fmla="*/ 209344 w 1731438"/>
                    <a:gd name="connsiteY6" fmla="*/ 328595 h 369332"/>
                    <a:gd name="connsiteX7" fmla="*/ 10411 w 1731438"/>
                    <a:gd name="connsiteY7" fmla="*/ 33539 h 3693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731438" h="369332">
                      <a:moveTo>
                        <a:pt x="0" y="0"/>
                      </a:moveTo>
                      <a:lnTo>
                        <a:pt x="1731438" y="0"/>
                      </a:lnTo>
                      <a:lnTo>
                        <a:pt x="1721027" y="33539"/>
                      </a:lnTo>
                      <a:cubicBezTo>
                        <a:pt x="1674055" y="144594"/>
                        <a:pt x="1606085" y="244605"/>
                        <a:pt x="1522094" y="328595"/>
                      </a:cubicBezTo>
                      <a:lnTo>
                        <a:pt x="1472721" y="369332"/>
                      </a:lnTo>
                      <a:lnTo>
                        <a:pt x="258717" y="369332"/>
                      </a:lnTo>
                      <a:lnTo>
                        <a:pt x="209344" y="328595"/>
                      </a:lnTo>
                      <a:cubicBezTo>
                        <a:pt x="125353" y="244605"/>
                        <a:pt x="57383" y="144594"/>
                        <a:pt x="10411" y="33539"/>
                      </a:cubicBezTo>
                      <a:close/>
                    </a:path>
                  </a:pathLst>
                </a:custGeom>
                <a:solidFill>
                  <a:srgbClr val="1E2042"/>
                </a:solidFill>
                <a:ln>
                  <a:solidFill>
                    <a:srgbClr val="1E204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CN" altLang="en-US" sz="2000" dirty="0">
                      <a:cs typeface="+mn-ea"/>
                      <a:sym typeface="+mn-lt"/>
                    </a:rPr>
                    <a:t>岳飞</a:t>
                  </a:r>
                </a:p>
              </p:txBody>
            </p:sp>
            <p:sp>
              <p:nvSpPr>
                <p:cNvPr id="76" name="椭圆 75"/>
                <p:cNvSpPr/>
                <p:nvPr/>
              </p:nvSpPr>
              <p:spPr>
                <a:xfrm>
                  <a:off x="14176869" y="-2213148"/>
                  <a:ext cx="1651753" cy="1651753"/>
                </a:xfrm>
                <a:prstGeom prst="ellipse">
                  <a:avLst/>
                </a:prstGeom>
                <a:solidFill>
                  <a:srgbClr val="16468D"/>
                </a:solidFill>
                <a:ln>
                  <a:solidFill>
                    <a:srgbClr val="16468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108" name="任意多边形: 形状 107"/>
            <p:cNvSpPr/>
            <p:nvPr/>
          </p:nvSpPr>
          <p:spPr>
            <a:xfrm flipH="1">
              <a:off x="6058940" y="1759477"/>
              <a:ext cx="1216179" cy="257775"/>
            </a:xfrm>
            <a:custGeom>
              <a:avLst/>
              <a:gdLst>
                <a:gd name="connsiteX0" fmla="*/ 0 w 1731438"/>
                <a:gd name="connsiteY0" fmla="*/ 0 h 369332"/>
                <a:gd name="connsiteX1" fmla="*/ 1731438 w 1731438"/>
                <a:gd name="connsiteY1" fmla="*/ 0 h 369332"/>
                <a:gd name="connsiteX2" fmla="*/ 1721027 w 1731438"/>
                <a:gd name="connsiteY2" fmla="*/ 33539 h 369332"/>
                <a:gd name="connsiteX3" fmla="*/ 1522094 w 1731438"/>
                <a:gd name="connsiteY3" fmla="*/ 328595 h 369332"/>
                <a:gd name="connsiteX4" fmla="*/ 1472721 w 1731438"/>
                <a:gd name="connsiteY4" fmla="*/ 369332 h 369332"/>
                <a:gd name="connsiteX5" fmla="*/ 258717 w 1731438"/>
                <a:gd name="connsiteY5" fmla="*/ 369332 h 369332"/>
                <a:gd name="connsiteX6" fmla="*/ 209344 w 1731438"/>
                <a:gd name="connsiteY6" fmla="*/ 328595 h 369332"/>
                <a:gd name="connsiteX7" fmla="*/ 10411 w 1731438"/>
                <a:gd name="connsiteY7" fmla="*/ 33539 h 3693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31438" h="369332">
                  <a:moveTo>
                    <a:pt x="0" y="0"/>
                  </a:moveTo>
                  <a:lnTo>
                    <a:pt x="1731438" y="0"/>
                  </a:lnTo>
                  <a:lnTo>
                    <a:pt x="1721027" y="33539"/>
                  </a:lnTo>
                  <a:cubicBezTo>
                    <a:pt x="1674055" y="144594"/>
                    <a:pt x="1606085" y="244605"/>
                    <a:pt x="1522094" y="328595"/>
                  </a:cubicBezTo>
                  <a:lnTo>
                    <a:pt x="1472721" y="369332"/>
                  </a:lnTo>
                  <a:lnTo>
                    <a:pt x="258717" y="369332"/>
                  </a:lnTo>
                  <a:lnTo>
                    <a:pt x="209344" y="328595"/>
                  </a:lnTo>
                  <a:cubicBezTo>
                    <a:pt x="125353" y="244605"/>
                    <a:pt x="57383" y="144594"/>
                    <a:pt x="10411" y="33539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dirty="0">
                  <a:solidFill>
                    <a:srgbClr val="16468D"/>
                  </a:solidFill>
                  <a:cs typeface="+mn-ea"/>
                  <a:sym typeface="+mn-lt"/>
                </a:rPr>
                <a:t>岳飞</a:t>
              </a:r>
            </a:p>
          </p:txBody>
        </p:sp>
      </p:grpSp>
      <p:grpSp>
        <p:nvGrpSpPr>
          <p:cNvPr id="113" name="组合 112"/>
          <p:cNvGrpSpPr/>
          <p:nvPr/>
        </p:nvGrpSpPr>
        <p:grpSpPr>
          <a:xfrm>
            <a:off x="6197007" y="4085763"/>
            <a:ext cx="5041393" cy="1703337"/>
            <a:chOff x="513485" y="3079565"/>
            <a:chExt cx="5041393" cy="1703337"/>
          </a:xfrm>
        </p:grpSpPr>
        <p:grpSp>
          <p:nvGrpSpPr>
            <p:cNvPr id="59" name="组合 58"/>
            <p:cNvGrpSpPr/>
            <p:nvPr/>
          </p:nvGrpSpPr>
          <p:grpSpPr>
            <a:xfrm>
              <a:off x="513485" y="3079565"/>
              <a:ext cx="5041393" cy="1703337"/>
              <a:chOff x="1023858" y="405985"/>
              <a:chExt cx="5700820" cy="1926137"/>
            </a:xfrm>
          </p:grpSpPr>
          <p:sp>
            <p:nvSpPr>
              <p:cNvPr id="61" name="矩形 60"/>
              <p:cNvSpPr/>
              <p:nvPr/>
            </p:nvSpPr>
            <p:spPr>
              <a:xfrm>
                <a:off x="1023858" y="1558002"/>
                <a:ext cx="5072141" cy="774120"/>
              </a:xfrm>
              <a:prstGeom prst="rect">
                <a:avLst/>
              </a:prstGeom>
              <a:noFill/>
              <a:ln>
                <a:solidFill>
                  <a:srgbClr val="5A3312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0" name="矩形 59"/>
              <p:cNvSpPr/>
              <p:nvPr/>
            </p:nvSpPr>
            <p:spPr>
              <a:xfrm>
                <a:off x="1162020" y="1680645"/>
                <a:ext cx="4641703" cy="4524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CN" altLang="en-US" sz="2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放弃时间的人，时间也放弃他。</a:t>
                </a:r>
              </a:p>
            </p:txBody>
          </p:sp>
          <p:grpSp>
            <p:nvGrpSpPr>
              <p:cNvPr id="62" name="组合 61"/>
              <p:cNvGrpSpPr/>
              <p:nvPr/>
            </p:nvGrpSpPr>
            <p:grpSpPr>
              <a:xfrm>
                <a:off x="5259442" y="405985"/>
                <a:ext cx="1465236" cy="1465236"/>
                <a:chOff x="14176869" y="-2213148"/>
                <a:chExt cx="1651753" cy="1651753"/>
              </a:xfrm>
            </p:grpSpPr>
            <p:sp>
              <p:nvSpPr>
                <p:cNvPr id="63" name="任意多边形: 形状 62"/>
                <p:cNvSpPr/>
                <p:nvPr/>
              </p:nvSpPr>
              <p:spPr>
                <a:xfrm>
                  <a:off x="14251383" y="-1121136"/>
                  <a:ext cx="1540478" cy="328598"/>
                </a:xfrm>
                <a:custGeom>
                  <a:avLst/>
                  <a:gdLst>
                    <a:gd name="connsiteX0" fmla="*/ 0 w 1731438"/>
                    <a:gd name="connsiteY0" fmla="*/ 0 h 369332"/>
                    <a:gd name="connsiteX1" fmla="*/ 1731438 w 1731438"/>
                    <a:gd name="connsiteY1" fmla="*/ 0 h 369332"/>
                    <a:gd name="connsiteX2" fmla="*/ 1721027 w 1731438"/>
                    <a:gd name="connsiteY2" fmla="*/ 33539 h 369332"/>
                    <a:gd name="connsiteX3" fmla="*/ 1522094 w 1731438"/>
                    <a:gd name="connsiteY3" fmla="*/ 328595 h 369332"/>
                    <a:gd name="connsiteX4" fmla="*/ 1472721 w 1731438"/>
                    <a:gd name="connsiteY4" fmla="*/ 369332 h 369332"/>
                    <a:gd name="connsiteX5" fmla="*/ 258717 w 1731438"/>
                    <a:gd name="connsiteY5" fmla="*/ 369332 h 369332"/>
                    <a:gd name="connsiteX6" fmla="*/ 209344 w 1731438"/>
                    <a:gd name="connsiteY6" fmla="*/ 328595 h 369332"/>
                    <a:gd name="connsiteX7" fmla="*/ 10411 w 1731438"/>
                    <a:gd name="connsiteY7" fmla="*/ 33539 h 3693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731438" h="369332">
                      <a:moveTo>
                        <a:pt x="0" y="0"/>
                      </a:moveTo>
                      <a:lnTo>
                        <a:pt x="1731438" y="0"/>
                      </a:lnTo>
                      <a:lnTo>
                        <a:pt x="1721027" y="33539"/>
                      </a:lnTo>
                      <a:cubicBezTo>
                        <a:pt x="1674055" y="144594"/>
                        <a:pt x="1606085" y="244605"/>
                        <a:pt x="1522094" y="328595"/>
                      </a:cubicBezTo>
                      <a:lnTo>
                        <a:pt x="1472721" y="369332"/>
                      </a:lnTo>
                      <a:lnTo>
                        <a:pt x="258717" y="369332"/>
                      </a:lnTo>
                      <a:lnTo>
                        <a:pt x="209344" y="328595"/>
                      </a:lnTo>
                      <a:cubicBezTo>
                        <a:pt x="125353" y="244605"/>
                        <a:pt x="57383" y="144594"/>
                        <a:pt x="10411" y="33539"/>
                      </a:cubicBezTo>
                      <a:close/>
                    </a:path>
                  </a:pathLst>
                </a:custGeom>
                <a:solidFill>
                  <a:srgbClr val="1E2042"/>
                </a:solidFill>
                <a:ln>
                  <a:solidFill>
                    <a:srgbClr val="1E204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CN" altLang="en-US" dirty="0">
                      <a:cs typeface="+mn-ea"/>
                      <a:sym typeface="+mn-lt"/>
                    </a:rPr>
                    <a:t>莎士比亚</a:t>
                  </a:r>
                </a:p>
              </p:txBody>
            </p:sp>
            <p:sp>
              <p:nvSpPr>
                <p:cNvPr id="64" name="椭圆 63"/>
                <p:cNvSpPr/>
                <p:nvPr/>
              </p:nvSpPr>
              <p:spPr>
                <a:xfrm>
                  <a:off x="14176869" y="-2213148"/>
                  <a:ext cx="1651753" cy="1651753"/>
                </a:xfrm>
                <a:prstGeom prst="ellipse">
                  <a:avLst/>
                </a:prstGeom>
                <a:solidFill>
                  <a:srgbClr val="16468D"/>
                </a:solidFill>
                <a:ln>
                  <a:solidFill>
                    <a:srgbClr val="16468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109" name="任意多边形: 形状 108"/>
            <p:cNvSpPr/>
            <p:nvPr/>
          </p:nvSpPr>
          <p:spPr>
            <a:xfrm flipH="1">
              <a:off x="4294619" y="3942611"/>
              <a:ext cx="1216179" cy="257775"/>
            </a:xfrm>
            <a:custGeom>
              <a:avLst/>
              <a:gdLst>
                <a:gd name="connsiteX0" fmla="*/ 0 w 1731438"/>
                <a:gd name="connsiteY0" fmla="*/ 0 h 369332"/>
                <a:gd name="connsiteX1" fmla="*/ 1731438 w 1731438"/>
                <a:gd name="connsiteY1" fmla="*/ 0 h 369332"/>
                <a:gd name="connsiteX2" fmla="*/ 1721027 w 1731438"/>
                <a:gd name="connsiteY2" fmla="*/ 33539 h 369332"/>
                <a:gd name="connsiteX3" fmla="*/ 1522094 w 1731438"/>
                <a:gd name="connsiteY3" fmla="*/ 328595 h 369332"/>
                <a:gd name="connsiteX4" fmla="*/ 1472721 w 1731438"/>
                <a:gd name="connsiteY4" fmla="*/ 369332 h 369332"/>
                <a:gd name="connsiteX5" fmla="*/ 258717 w 1731438"/>
                <a:gd name="connsiteY5" fmla="*/ 369332 h 369332"/>
                <a:gd name="connsiteX6" fmla="*/ 209344 w 1731438"/>
                <a:gd name="connsiteY6" fmla="*/ 328595 h 369332"/>
                <a:gd name="connsiteX7" fmla="*/ 10411 w 1731438"/>
                <a:gd name="connsiteY7" fmla="*/ 33539 h 3693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31438" h="369332">
                  <a:moveTo>
                    <a:pt x="0" y="0"/>
                  </a:moveTo>
                  <a:lnTo>
                    <a:pt x="1731438" y="0"/>
                  </a:lnTo>
                  <a:lnTo>
                    <a:pt x="1721027" y="33539"/>
                  </a:lnTo>
                  <a:cubicBezTo>
                    <a:pt x="1674055" y="144594"/>
                    <a:pt x="1606085" y="244605"/>
                    <a:pt x="1522094" y="328595"/>
                  </a:cubicBezTo>
                  <a:lnTo>
                    <a:pt x="1472721" y="369332"/>
                  </a:lnTo>
                  <a:lnTo>
                    <a:pt x="258717" y="369332"/>
                  </a:lnTo>
                  <a:lnTo>
                    <a:pt x="209344" y="328595"/>
                  </a:lnTo>
                  <a:cubicBezTo>
                    <a:pt x="125353" y="244605"/>
                    <a:pt x="57383" y="144594"/>
                    <a:pt x="10411" y="33539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dirty="0">
                  <a:solidFill>
                    <a:srgbClr val="16468D"/>
                  </a:solidFill>
                  <a:cs typeface="+mn-ea"/>
                  <a:sym typeface="+mn-lt"/>
                </a:rPr>
                <a:t>莎士比亚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0">
        <p:random/>
      </p:transition>
    </mc:Choice>
    <mc:Fallback xmlns="">
      <p:transition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/>
        </p:nvGrpSpPr>
        <p:grpSpPr>
          <a:xfrm>
            <a:off x="787214" y="1868030"/>
            <a:ext cx="10775315" cy="3415030"/>
            <a:chOff x="-1983477" y="1509337"/>
            <a:chExt cx="10775315" cy="3415030"/>
          </a:xfrm>
        </p:grpSpPr>
        <p:grpSp>
          <p:nvGrpSpPr>
            <p:cNvPr id="80" name="组合 79"/>
            <p:cNvGrpSpPr/>
            <p:nvPr/>
          </p:nvGrpSpPr>
          <p:grpSpPr>
            <a:xfrm flipH="1">
              <a:off x="-1983477" y="1709362"/>
              <a:ext cx="2648029" cy="2527208"/>
              <a:chOff x="19963940" y="-2278285"/>
              <a:chExt cx="1473258" cy="1406038"/>
            </a:xfrm>
          </p:grpSpPr>
          <p:sp>
            <p:nvSpPr>
              <p:cNvPr id="82" name="椭圆 81"/>
              <p:cNvSpPr/>
              <p:nvPr/>
            </p:nvSpPr>
            <p:spPr>
              <a:xfrm>
                <a:off x="19997550" y="-2278285"/>
                <a:ext cx="1406038" cy="1406038"/>
              </a:xfrm>
              <a:prstGeom prst="ellipse">
                <a:avLst/>
              </a:prstGeom>
              <a:solidFill>
                <a:srgbClr val="16468D"/>
              </a:solidFill>
              <a:ln>
                <a:solidFill>
                  <a:srgbClr val="1646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1" name="任意多边形: 形状 80"/>
              <p:cNvSpPr/>
              <p:nvPr/>
            </p:nvSpPr>
            <p:spPr>
              <a:xfrm>
                <a:off x="19963940" y="-1383550"/>
                <a:ext cx="1473258" cy="314260"/>
              </a:xfrm>
              <a:custGeom>
                <a:avLst/>
                <a:gdLst>
                  <a:gd name="connsiteX0" fmla="*/ 0 w 1731438"/>
                  <a:gd name="connsiteY0" fmla="*/ 0 h 369332"/>
                  <a:gd name="connsiteX1" fmla="*/ 1731438 w 1731438"/>
                  <a:gd name="connsiteY1" fmla="*/ 0 h 369332"/>
                  <a:gd name="connsiteX2" fmla="*/ 1721027 w 1731438"/>
                  <a:gd name="connsiteY2" fmla="*/ 33539 h 369332"/>
                  <a:gd name="connsiteX3" fmla="*/ 1522094 w 1731438"/>
                  <a:gd name="connsiteY3" fmla="*/ 328595 h 369332"/>
                  <a:gd name="connsiteX4" fmla="*/ 1472721 w 1731438"/>
                  <a:gd name="connsiteY4" fmla="*/ 369332 h 369332"/>
                  <a:gd name="connsiteX5" fmla="*/ 258717 w 1731438"/>
                  <a:gd name="connsiteY5" fmla="*/ 369332 h 369332"/>
                  <a:gd name="connsiteX6" fmla="*/ 209344 w 1731438"/>
                  <a:gd name="connsiteY6" fmla="*/ 328595 h 369332"/>
                  <a:gd name="connsiteX7" fmla="*/ 10411 w 1731438"/>
                  <a:gd name="connsiteY7" fmla="*/ 33539 h 369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31438" h="369332">
                    <a:moveTo>
                      <a:pt x="0" y="0"/>
                    </a:moveTo>
                    <a:lnTo>
                      <a:pt x="1731438" y="0"/>
                    </a:lnTo>
                    <a:lnTo>
                      <a:pt x="1721027" y="33539"/>
                    </a:lnTo>
                    <a:cubicBezTo>
                      <a:pt x="1674055" y="144594"/>
                      <a:pt x="1606085" y="244605"/>
                      <a:pt x="1522094" y="328595"/>
                    </a:cubicBezTo>
                    <a:lnTo>
                      <a:pt x="1472721" y="369332"/>
                    </a:lnTo>
                    <a:lnTo>
                      <a:pt x="258717" y="369332"/>
                    </a:lnTo>
                    <a:lnTo>
                      <a:pt x="209344" y="328595"/>
                    </a:lnTo>
                    <a:cubicBezTo>
                      <a:pt x="125353" y="244605"/>
                      <a:pt x="57383" y="144594"/>
                      <a:pt x="10411" y="3353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rgbClr val="1646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2000" dirty="0">
                    <a:solidFill>
                      <a:srgbClr val="16468D"/>
                    </a:solidFill>
                    <a:cs typeface="+mn-ea"/>
                    <a:sym typeface="+mn-lt"/>
                  </a:rPr>
                  <a:t>鲁迅的故事</a:t>
                </a:r>
              </a:p>
            </p:txBody>
          </p:sp>
        </p:grpSp>
        <p:sp>
          <p:nvSpPr>
            <p:cNvPr id="12" name="矩形 11"/>
            <p:cNvSpPr/>
            <p:nvPr/>
          </p:nvSpPr>
          <p:spPr>
            <a:xfrm>
              <a:off x="810523" y="1509337"/>
              <a:ext cx="7981315" cy="34150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 fontAlgn="auto">
                <a:lnSpc>
                  <a:spcPct val="150000"/>
                </a:lnSpc>
              </a:pPr>
              <a:r>
                <a: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鲁迅的成功，有一个重要的  秘诀，就是珍惜时间。鲁迅十二岁在绍兴城读私塾的  时候，父亲正患着重病，两个弟弟年纪尚幼，鲁迅不仅经常上当铺，跑药店，还得帮助母亲做家务；为免影响学业，他必须作好精确的  时间安排。</a:t>
              </a:r>
            </a:p>
            <a:p>
              <a:pPr algn="just" fontAlgn="auto">
                <a:lnSpc>
                  <a:spcPct val="150000"/>
                </a:lnSpc>
              </a:pPr>
              <a:r>
                <a: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此后，鲁迅几乎每天都在挤时间。他说过：“时间，就像海绵里的  水，只要你挤，总是有的。”鲁迅读书的  兴趣十分广泛，又喜欢写作，他对于民间艺术，特别是传说、绘画，也深切爱好；正因为他广泛涉猎，多方面学习，所以时间对他来说，实在非常重要。他一生多病，工作条件和生活环境都不好，但他每天都要工作到深夜才肯罢休。</a:t>
              </a:r>
            </a:p>
          </p:txBody>
        </p:sp>
      </p:grpSp>
      <p:grpSp>
        <p:nvGrpSpPr>
          <p:cNvPr id="470" name="组合 469"/>
          <p:cNvGrpSpPr/>
          <p:nvPr/>
        </p:nvGrpSpPr>
        <p:grpSpPr>
          <a:xfrm>
            <a:off x="1372235" y="2194560"/>
            <a:ext cx="1478280" cy="1414780"/>
            <a:chOff x="3640138" y="3709988"/>
            <a:chExt cx="2176462" cy="2173287"/>
          </a:xfrm>
        </p:grpSpPr>
        <p:sp>
          <p:nvSpPr>
            <p:cNvPr id="2070" name="Oval 41"/>
            <p:cNvSpPr>
              <a:spLocks noChangeArrowheads="1"/>
            </p:cNvSpPr>
            <p:nvPr/>
          </p:nvSpPr>
          <p:spPr bwMode="auto">
            <a:xfrm>
              <a:off x="4002088" y="5465763"/>
              <a:ext cx="200025" cy="20002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1" name="Oval 42"/>
            <p:cNvSpPr>
              <a:spLocks noChangeArrowheads="1"/>
            </p:cNvSpPr>
            <p:nvPr/>
          </p:nvSpPr>
          <p:spPr bwMode="auto">
            <a:xfrm>
              <a:off x="3924300" y="5297488"/>
              <a:ext cx="158750" cy="16033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2" name="Oval 43"/>
            <p:cNvSpPr>
              <a:spLocks noChangeArrowheads="1"/>
            </p:cNvSpPr>
            <p:nvPr/>
          </p:nvSpPr>
          <p:spPr bwMode="auto">
            <a:xfrm>
              <a:off x="3897313" y="5111750"/>
              <a:ext cx="120650" cy="1206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3" name="Oval 44"/>
            <p:cNvSpPr>
              <a:spLocks noChangeArrowheads="1"/>
            </p:cNvSpPr>
            <p:nvPr/>
          </p:nvSpPr>
          <p:spPr bwMode="auto">
            <a:xfrm>
              <a:off x="3927475" y="4921250"/>
              <a:ext cx="79375" cy="7937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4" name="Oval 45"/>
            <p:cNvSpPr>
              <a:spLocks noChangeArrowheads="1"/>
            </p:cNvSpPr>
            <p:nvPr/>
          </p:nvSpPr>
          <p:spPr bwMode="auto">
            <a:xfrm>
              <a:off x="4013200" y="4740275"/>
              <a:ext cx="39687" cy="3968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5" name="Oval 46"/>
            <p:cNvSpPr>
              <a:spLocks noChangeArrowheads="1"/>
            </p:cNvSpPr>
            <p:nvPr/>
          </p:nvSpPr>
          <p:spPr bwMode="auto">
            <a:xfrm>
              <a:off x="3859213" y="4070350"/>
              <a:ext cx="200025" cy="20002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6" name="Oval 47"/>
            <p:cNvSpPr>
              <a:spLocks noChangeArrowheads="1"/>
            </p:cNvSpPr>
            <p:nvPr/>
          </p:nvSpPr>
          <p:spPr bwMode="auto">
            <a:xfrm>
              <a:off x="4067175" y="3992563"/>
              <a:ext cx="158750" cy="1587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7" name="Oval 48"/>
            <p:cNvSpPr>
              <a:spLocks noChangeArrowheads="1"/>
            </p:cNvSpPr>
            <p:nvPr/>
          </p:nvSpPr>
          <p:spPr bwMode="auto">
            <a:xfrm>
              <a:off x="4292600" y="3965575"/>
              <a:ext cx="120650" cy="1206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8" name="Oval 49"/>
            <p:cNvSpPr>
              <a:spLocks noChangeArrowheads="1"/>
            </p:cNvSpPr>
            <p:nvPr/>
          </p:nvSpPr>
          <p:spPr bwMode="auto">
            <a:xfrm>
              <a:off x="4524375" y="3995738"/>
              <a:ext cx="79375" cy="7937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9" name="Oval 50"/>
            <p:cNvSpPr>
              <a:spLocks noChangeArrowheads="1"/>
            </p:cNvSpPr>
            <p:nvPr/>
          </p:nvSpPr>
          <p:spPr bwMode="auto">
            <a:xfrm>
              <a:off x="4745038" y="4081463"/>
              <a:ext cx="39687" cy="3968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0" name="Oval 51"/>
            <p:cNvSpPr>
              <a:spLocks noChangeArrowheads="1"/>
            </p:cNvSpPr>
            <p:nvPr/>
          </p:nvSpPr>
          <p:spPr bwMode="auto">
            <a:xfrm>
              <a:off x="5256213" y="3927475"/>
              <a:ext cx="200025" cy="20002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1" name="Oval 52"/>
            <p:cNvSpPr>
              <a:spLocks noChangeArrowheads="1"/>
            </p:cNvSpPr>
            <p:nvPr/>
          </p:nvSpPr>
          <p:spPr bwMode="auto">
            <a:xfrm>
              <a:off x="5373688" y="4135438"/>
              <a:ext cx="160337" cy="1587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2" name="Oval 53"/>
            <p:cNvSpPr>
              <a:spLocks noChangeArrowheads="1"/>
            </p:cNvSpPr>
            <p:nvPr/>
          </p:nvSpPr>
          <p:spPr bwMode="auto">
            <a:xfrm>
              <a:off x="5438775" y="4360863"/>
              <a:ext cx="120650" cy="1206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3" name="Oval 54"/>
            <p:cNvSpPr>
              <a:spLocks noChangeArrowheads="1"/>
            </p:cNvSpPr>
            <p:nvPr/>
          </p:nvSpPr>
          <p:spPr bwMode="auto">
            <a:xfrm>
              <a:off x="5449888" y="4592638"/>
              <a:ext cx="79375" cy="7937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4" name="Oval 55"/>
            <p:cNvSpPr>
              <a:spLocks noChangeArrowheads="1"/>
            </p:cNvSpPr>
            <p:nvPr/>
          </p:nvSpPr>
          <p:spPr bwMode="auto">
            <a:xfrm>
              <a:off x="5403850" y="4813300"/>
              <a:ext cx="39687" cy="3968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5" name="Oval 56"/>
            <p:cNvSpPr>
              <a:spLocks noChangeArrowheads="1"/>
            </p:cNvSpPr>
            <p:nvPr/>
          </p:nvSpPr>
          <p:spPr bwMode="auto">
            <a:xfrm>
              <a:off x="5397500" y="5322888"/>
              <a:ext cx="200025" cy="20002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7" name="Oval 57"/>
            <p:cNvSpPr>
              <a:spLocks noChangeArrowheads="1"/>
            </p:cNvSpPr>
            <p:nvPr/>
          </p:nvSpPr>
          <p:spPr bwMode="auto">
            <a:xfrm>
              <a:off x="5230813" y="5440363"/>
              <a:ext cx="158750" cy="16033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8" name="Oval 58"/>
            <p:cNvSpPr>
              <a:spLocks noChangeArrowheads="1"/>
            </p:cNvSpPr>
            <p:nvPr/>
          </p:nvSpPr>
          <p:spPr bwMode="auto">
            <a:xfrm>
              <a:off x="5043488" y="5507038"/>
              <a:ext cx="120650" cy="1190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9" name="Oval 59"/>
            <p:cNvSpPr>
              <a:spLocks noChangeArrowheads="1"/>
            </p:cNvSpPr>
            <p:nvPr/>
          </p:nvSpPr>
          <p:spPr bwMode="auto">
            <a:xfrm>
              <a:off x="4852988" y="5516563"/>
              <a:ext cx="79375" cy="809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8" name="Oval 60"/>
            <p:cNvSpPr>
              <a:spLocks noChangeArrowheads="1"/>
            </p:cNvSpPr>
            <p:nvPr/>
          </p:nvSpPr>
          <p:spPr bwMode="auto">
            <a:xfrm>
              <a:off x="4672013" y="5472113"/>
              <a:ext cx="39687" cy="3968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9" name="Oval 61"/>
            <p:cNvSpPr>
              <a:spLocks noChangeArrowheads="1"/>
            </p:cNvSpPr>
            <p:nvPr/>
          </p:nvSpPr>
          <p:spPr bwMode="auto">
            <a:xfrm>
              <a:off x="5173663" y="5294313"/>
              <a:ext cx="39687" cy="3968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0" name="Oval 62"/>
            <p:cNvSpPr>
              <a:spLocks noChangeArrowheads="1"/>
            </p:cNvSpPr>
            <p:nvPr/>
          </p:nvSpPr>
          <p:spPr bwMode="auto">
            <a:xfrm>
              <a:off x="5343525" y="5178425"/>
              <a:ext cx="79375" cy="7937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1" name="Oval 63"/>
            <p:cNvSpPr>
              <a:spLocks noChangeArrowheads="1"/>
            </p:cNvSpPr>
            <p:nvPr/>
          </p:nvSpPr>
          <p:spPr bwMode="auto">
            <a:xfrm>
              <a:off x="5478463" y="5016500"/>
              <a:ext cx="120650" cy="1190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2" name="Oval 64"/>
            <p:cNvSpPr>
              <a:spLocks noChangeArrowheads="1"/>
            </p:cNvSpPr>
            <p:nvPr/>
          </p:nvSpPr>
          <p:spPr bwMode="auto">
            <a:xfrm>
              <a:off x="5572125" y="4818063"/>
              <a:ext cx="160337" cy="1587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4" name="Oval 65"/>
            <p:cNvSpPr>
              <a:spLocks noChangeArrowheads="1"/>
            </p:cNvSpPr>
            <p:nvPr/>
          </p:nvSpPr>
          <p:spPr bwMode="auto">
            <a:xfrm>
              <a:off x="5616575" y="4595813"/>
              <a:ext cx="200025" cy="20002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5" name="Oval 66"/>
            <p:cNvSpPr>
              <a:spLocks noChangeArrowheads="1"/>
            </p:cNvSpPr>
            <p:nvPr/>
          </p:nvSpPr>
          <p:spPr bwMode="auto">
            <a:xfrm>
              <a:off x="5226050" y="4311650"/>
              <a:ext cx="39687" cy="3968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6" name="Oval 67"/>
            <p:cNvSpPr>
              <a:spLocks noChangeArrowheads="1"/>
            </p:cNvSpPr>
            <p:nvPr/>
          </p:nvSpPr>
          <p:spPr bwMode="auto">
            <a:xfrm>
              <a:off x="5110163" y="4102100"/>
              <a:ext cx="79375" cy="809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7" name="Oval 68"/>
            <p:cNvSpPr>
              <a:spLocks noChangeArrowheads="1"/>
            </p:cNvSpPr>
            <p:nvPr/>
          </p:nvSpPr>
          <p:spPr bwMode="auto">
            <a:xfrm>
              <a:off x="4948238" y="3925888"/>
              <a:ext cx="120650" cy="1206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8" name="Oval 69"/>
            <p:cNvSpPr>
              <a:spLocks noChangeArrowheads="1"/>
            </p:cNvSpPr>
            <p:nvPr/>
          </p:nvSpPr>
          <p:spPr bwMode="auto">
            <a:xfrm>
              <a:off x="4749800" y="3792538"/>
              <a:ext cx="160337" cy="16033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9" name="Oval 70"/>
            <p:cNvSpPr>
              <a:spLocks noChangeArrowheads="1"/>
            </p:cNvSpPr>
            <p:nvPr/>
          </p:nvSpPr>
          <p:spPr bwMode="auto">
            <a:xfrm>
              <a:off x="4527550" y="3709988"/>
              <a:ext cx="200025" cy="20002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0" name="Oval 71"/>
            <p:cNvSpPr>
              <a:spLocks noChangeArrowheads="1"/>
            </p:cNvSpPr>
            <p:nvPr/>
          </p:nvSpPr>
          <p:spPr bwMode="auto">
            <a:xfrm>
              <a:off x="4243388" y="4259263"/>
              <a:ext cx="39687" cy="3968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1" name="Oval 72"/>
            <p:cNvSpPr>
              <a:spLocks noChangeArrowheads="1"/>
            </p:cNvSpPr>
            <p:nvPr/>
          </p:nvSpPr>
          <p:spPr bwMode="auto">
            <a:xfrm>
              <a:off x="4033838" y="4335463"/>
              <a:ext cx="79375" cy="7937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2" name="Oval 73"/>
            <p:cNvSpPr>
              <a:spLocks noChangeArrowheads="1"/>
            </p:cNvSpPr>
            <p:nvPr/>
          </p:nvSpPr>
          <p:spPr bwMode="auto">
            <a:xfrm>
              <a:off x="3857625" y="4456113"/>
              <a:ext cx="120650" cy="1206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3" name="Oval 74"/>
            <p:cNvSpPr>
              <a:spLocks noChangeArrowheads="1"/>
            </p:cNvSpPr>
            <p:nvPr/>
          </p:nvSpPr>
          <p:spPr bwMode="auto">
            <a:xfrm>
              <a:off x="3724275" y="4614863"/>
              <a:ext cx="160337" cy="16033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4" name="Oval 75"/>
            <p:cNvSpPr>
              <a:spLocks noChangeArrowheads="1"/>
            </p:cNvSpPr>
            <p:nvPr/>
          </p:nvSpPr>
          <p:spPr bwMode="auto">
            <a:xfrm>
              <a:off x="3640138" y="4797425"/>
              <a:ext cx="200025" cy="20002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5" name="Oval 76"/>
            <p:cNvSpPr>
              <a:spLocks noChangeArrowheads="1"/>
            </p:cNvSpPr>
            <p:nvPr/>
          </p:nvSpPr>
          <p:spPr bwMode="auto">
            <a:xfrm>
              <a:off x="4191000" y="5241925"/>
              <a:ext cx="39687" cy="3968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6" name="Oval 77"/>
            <p:cNvSpPr>
              <a:spLocks noChangeArrowheads="1"/>
            </p:cNvSpPr>
            <p:nvPr/>
          </p:nvSpPr>
          <p:spPr bwMode="auto">
            <a:xfrm>
              <a:off x="4267200" y="5410200"/>
              <a:ext cx="79375" cy="809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7" name="Oval 78"/>
            <p:cNvSpPr>
              <a:spLocks noChangeArrowheads="1"/>
            </p:cNvSpPr>
            <p:nvPr/>
          </p:nvSpPr>
          <p:spPr bwMode="auto">
            <a:xfrm>
              <a:off x="4387850" y="5546725"/>
              <a:ext cx="120650" cy="1190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8" name="Oval 79"/>
            <p:cNvSpPr>
              <a:spLocks noChangeArrowheads="1"/>
            </p:cNvSpPr>
            <p:nvPr/>
          </p:nvSpPr>
          <p:spPr bwMode="auto">
            <a:xfrm>
              <a:off x="4546600" y="5640388"/>
              <a:ext cx="160337" cy="1587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9" name="Oval 80"/>
            <p:cNvSpPr>
              <a:spLocks noChangeArrowheads="1"/>
            </p:cNvSpPr>
            <p:nvPr/>
          </p:nvSpPr>
          <p:spPr bwMode="auto">
            <a:xfrm>
              <a:off x="4729163" y="5683250"/>
              <a:ext cx="200025" cy="20002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0">
        <p:random/>
      </p:transition>
    </mc:Choice>
    <mc:Fallback xmlns="">
      <p:transition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/>
        </p:nvGrpSpPr>
        <p:grpSpPr>
          <a:xfrm>
            <a:off x="918231" y="1746474"/>
            <a:ext cx="10429875" cy="3830955"/>
            <a:chOff x="-1976323" y="1225038"/>
            <a:chExt cx="10429875" cy="3830955"/>
          </a:xfrm>
        </p:grpSpPr>
        <p:grpSp>
          <p:nvGrpSpPr>
            <p:cNvPr id="80" name="组合 79"/>
            <p:cNvGrpSpPr/>
            <p:nvPr/>
          </p:nvGrpSpPr>
          <p:grpSpPr>
            <a:xfrm flipH="1">
              <a:off x="-1976323" y="1497194"/>
              <a:ext cx="2968855" cy="2968855"/>
              <a:chOff x="19781467" y="-2396327"/>
              <a:chExt cx="1651753" cy="1651753"/>
            </a:xfrm>
          </p:grpSpPr>
          <p:sp>
            <p:nvSpPr>
              <p:cNvPr id="82" name="椭圆 81"/>
              <p:cNvSpPr/>
              <p:nvPr/>
            </p:nvSpPr>
            <p:spPr>
              <a:xfrm>
                <a:off x="19781467" y="-2396327"/>
                <a:ext cx="1651753" cy="1651753"/>
              </a:xfrm>
              <a:prstGeom prst="ellipse">
                <a:avLst/>
              </a:prstGeom>
              <a:solidFill>
                <a:srgbClr val="16468D"/>
              </a:solidFill>
              <a:ln>
                <a:solidFill>
                  <a:srgbClr val="1646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1" name="任意多边形: 形状 80"/>
              <p:cNvSpPr/>
              <p:nvPr/>
            </p:nvSpPr>
            <p:spPr>
              <a:xfrm>
                <a:off x="19837105" y="-1279171"/>
                <a:ext cx="1540478" cy="328598"/>
              </a:xfrm>
              <a:custGeom>
                <a:avLst/>
                <a:gdLst>
                  <a:gd name="connsiteX0" fmla="*/ 0 w 1731438"/>
                  <a:gd name="connsiteY0" fmla="*/ 0 h 369332"/>
                  <a:gd name="connsiteX1" fmla="*/ 1731438 w 1731438"/>
                  <a:gd name="connsiteY1" fmla="*/ 0 h 369332"/>
                  <a:gd name="connsiteX2" fmla="*/ 1721027 w 1731438"/>
                  <a:gd name="connsiteY2" fmla="*/ 33539 h 369332"/>
                  <a:gd name="connsiteX3" fmla="*/ 1522094 w 1731438"/>
                  <a:gd name="connsiteY3" fmla="*/ 328595 h 369332"/>
                  <a:gd name="connsiteX4" fmla="*/ 1472721 w 1731438"/>
                  <a:gd name="connsiteY4" fmla="*/ 369332 h 369332"/>
                  <a:gd name="connsiteX5" fmla="*/ 258717 w 1731438"/>
                  <a:gd name="connsiteY5" fmla="*/ 369332 h 369332"/>
                  <a:gd name="connsiteX6" fmla="*/ 209344 w 1731438"/>
                  <a:gd name="connsiteY6" fmla="*/ 328595 h 369332"/>
                  <a:gd name="connsiteX7" fmla="*/ 10411 w 1731438"/>
                  <a:gd name="connsiteY7" fmla="*/ 33539 h 369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31438" h="369332">
                    <a:moveTo>
                      <a:pt x="0" y="0"/>
                    </a:moveTo>
                    <a:lnTo>
                      <a:pt x="1731438" y="0"/>
                    </a:lnTo>
                    <a:lnTo>
                      <a:pt x="1721027" y="33539"/>
                    </a:lnTo>
                    <a:cubicBezTo>
                      <a:pt x="1674055" y="144594"/>
                      <a:pt x="1606085" y="244605"/>
                      <a:pt x="1522094" y="328595"/>
                    </a:cubicBezTo>
                    <a:lnTo>
                      <a:pt x="1472721" y="369332"/>
                    </a:lnTo>
                    <a:lnTo>
                      <a:pt x="258717" y="369332"/>
                    </a:lnTo>
                    <a:lnTo>
                      <a:pt x="209344" y="328595"/>
                    </a:lnTo>
                    <a:cubicBezTo>
                      <a:pt x="125353" y="244605"/>
                      <a:pt x="57383" y="144594"/>
                      <a:pt x="10411" y="3353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rgbClr val="1646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2000" dirty="0">
                    <a:solidFill>
                      <a:srgbClr val="16468D"/>
                    </a:solidFill>
                    <a:cs typeface="+mn-ea"/>
                    <a:sym typeface="+mn-lt"/>
                  </a:rPr>
                  <a:t>爱迪生的故事</a:t>
                </a:r>
              </a:p>
            </p:txBody>
          </p:sp>
        </p:grpSp>
        <p:sp>
          <p:nvSpPr>
            <p:cNvPr id="12" name="矩形 11"/>
            <p:cNvSpPr/>
            <p:nvPr/>
          </p:nvSpPr>
          <p:spPr>
            <a:xfrm>
              <a:off x="1172007" y="1225038"/>
              <a:ext cx="7281545" cy="38309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auto">
                <a:lnSpc>
                  <a:spcPct val="150000"/>
                </a:lnSpc>
              </a:pPr>
              <a:r>
                <a: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爱迪生 一生只上过三个月的小学，他的学问是靠母亲的教导和自修得来的。他的成功，应该归功于母亲自小对他的谅解与耐心的教导，才使原来被人认为是低能儿的爱迪生，长大后成为举世闻名的“发明大王”。</a:t>
              </a:r>
            </a:p>
            <a:p>
              <a:pPr fontAlgn="auto">
                <a:lnSpc>
                  <a:spcPct val="150000"/>
                </a:lnSpc>
              </a:pPr>
              <a:r>
                <a: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爱迪生从小就对很多事物感到好奇，而且喜欢亲自去试验一下，直到明白了其中的道理为止。长大以后，他就根据自己这方面的兴趣，一心一意做研究和发明的工作。他在新泽西州建立了一个实验室，一生共发明了电灯、电报机、留声机、电影机、磁力析矿机、压碎机等等总计两千余种东西。爱迪生的强烈研究精神，使他对改进人类的生活方式，作出了重大的贡献。</a:t>
              </a:r>
            </a:p>
          </p:txBody>
        </p:sp>
      </p:grpSp>
      <p:grpSp>
        <p:nvGrpSpPr>
          <p:cNvPr id="470" name="组合 469"/>
          <p:cNvGrpSpPr/>
          <p:nvPr/>
        </p:nvGrpSpPr>
        <p:grpSpPr>
          <a:xfrm>
            <a:off x="1663700" y="2275840"/>
            <a:ext cx="1478280" cy="1414780"/>
            <a:chOff x="3640138" y="3709988"/>
            <a:chExt cx="2176462" cy="2173287"/>
          </a:xfrm>
        </p:grpSpPr>
        <p:sp>
          <p:nvSpPr>
            <p:cNvPr id="2070" name="Oval 41"/>
            <p:cNvSpPr>
              <a:spLocks noChangeArrowheads="1"/>
            </p:cNvSpPr>
            <p:nvPr/>
          </p:nvSpPr>
          <p:spPr bwMode="auto">
            <a:xfrm>
              <a:off x="4002088" y="5465763"/>
              <a:ext cx="200025" cy="20002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1" name="Oval 42"/>
            <p:cNvSpPr>
              <a:spLocks noChangeArrowheads="1"/>
            </p:cNvSpPr>
            <p:nvPr/>
          </p:nvSpPr>
          <p:spPr bwMode="auto">
            <a:xfrm>
              <a:off x="3924300" y="5297488"/>
              <a:ext cx="158750" cy="16033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2" name="Oval 43"/>
            <p:cNvSpPr>
              <a:spLocks noChangeArrowheads="1"/>
            </p:cNvSpPr>
            <p:nvPr/>
          </p:nvSpPr>
          <p:spPr bwMode="auto">
            <a:xfrm>
              <a:off x="3897313" y="5111750"/>
              <a:ext cx="120650" cy="1206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3" name="Oval 44"/>
            <p:cNvSpPr>
              <a:spLocks noChangeArrowheads="1"/>
            </p:cNvSpPr>
            <p:nvPr/>
          </p:nvSpPr>
          <p:spPr bwMode="auto">
            <a:xfrm>
              <a:off x="3927475" y="4921250"/>
              <a:ext cx="79375" cy="7937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4" name="Oval 45"/>
            <p:cNvSpPr>
              <a:spLocks noChangeArrowheads="1"/>
            </p:cNvSpPr>
            <p:nvPr/>
          </p:nvSpPr>
          <p:spPr bwMode="auto">
            <a:xfrm>
              <a:off x="4013200" y="4740275"/>
              <a:ext cx="39687" cy="3968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5" name="Oval 46"/>
            <p:cNvSpPr>
              <a:spLocks noChangeArrowheads="1"/>
            </p:cNvSpPr>
            <p:nvPr/>
          </p:nvSpPr>
          <p:spPr bwMode="auto">
            <a:xfrm>
              <a:off x="3859213" y="4070350"/>
              <a:ext cx="200025" cy="20002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6" name="Oval 47"/>
            <p:cNvSpPr>
              <a:spLocks noChangeArrowheads="1"/>
            </p:cNvSpPr>
            <p:nvPr/>
          </p:nvSpPr>
          <p:spPr bwMode="auto">
            <a:xfrm>
              <a:off x="4067175" y="3992563"/>
              <a:ext cx="158750" cy="1587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7" name="Oval 48"/>
            <p:cNvSpPr>
              <a:spLocks noChangeArrowheads="1"/>
            </p:cNvSpPr>
            <p:nvPr/>
          </p:nvSpPr>
          <p:spPr bwMode="auto">
            <a:xfrm>
              <a:off x="4292600" y="3965575"/>
              <a:ext cx="120650" cy="1206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8" name="Oval 49"/>
            <p:cNvSpPr>
              <a:spLocks noChangeArrowheads="1"/>
            </p:cNvSpPr>
            <p:nvPr/>
          </p:nvSpPr>
          <p:spPr bwMode="auto">
            <a:xfrm>
              <a:off x="4524375" y="3995738"/>
              <a:ext cx="79375" cy="7937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9" name="Oval 50"/>
            <p:cNvSpPr>
              <a:spLocks noChangeArrowheads="1"/>
            </p:cNvSpPr>
            <p:nvPr/>
          </p:nvSpPr>
          <p:spPr bwMode="auto">
            <a:xfrm>
              <a:off x="4745038" y="4081463"/>
              <a:ext cx="39687" cy="3968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0" name="Oval 51"/>
            <p:cNvSpPr>
              <a:spLocks noChangeArrowheads="1"/>
            </p:cNvSpPr>
            <p:nvPr/>
          </p:nvSpPr>
          <p:spPr bwMode="auto">
            <a:xfrm>
              <a:off x="5256213" y="3927475"/>
              <a:ext cx="200025" cy="20002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1" name="Oval 52"/>
            <p:cNvSpPr>
              <a:spLocks noChangeArrowheads="1"/>
            </p:cNvSpPr>
            <p:nvPr/>
          </p:nvSpPr>
          <p:spPr bwMode="auto">
            <a:xfrm>
              <a:off x="5373688" y="4135438"/>
              <a:ext cx="160337" cy="1587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2" name="Oval 53"/>
            <p:cNvSpPr>
              <a:spLocks noChangeArrowheads="1"/>
            </p:cNvSpPr>
            <p:nvPr/>
          </p:nvSpPr>
          <p:spPr bwMode="auto">
            <a:xfrm>
              <a:off x="5438775" y="4360863"/>
              <a:ext cx="120650" cy="1206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3" name="Oval 54"/>
            <p:cNvSpPr>
              <a:spLocks noChangeArrowheads="1"/>
            </p:cNvSpPr>
            <p:nvPr/>
          </p:nvSpPr>
          <p:spPr bwMode="auto">
            <a:xfrm>
              <a:off x="5449888" y="4592638"/>
              <a:ext cx="79375" cy="7937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4" name="Oval 55"/>
            <p:cNvSpPr>
              <a:spLocks noChangeArrowheads="1"/>
            </p:cNvSpPr>
            <p:nvPr/>
          </p:nvSpPr>
          <p:spPr bwMode="auto">
            <a:xfrm>
              <a:off x="5403850" y="4813300"/>
              <a:ext cx="39687" cy="3968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5" name="Oval 56"/>
            <p:cNvSpPr>
              <a:spLocks noChangeArrowheads="1"/>
            </p:cNvSpPr>
            <p:nvPr/>
          </p:nvSpPr>
          <p:spPr bwMode="auto">
            <a:xfrm>
              <a:off x="5397500" y="5322888"/>
              <a:ext cx="200025" cy="20002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7" name="Oval 57"/>
            <p:cNvSpPr>
              <a:spLocks noChangeArrowheads="1"/>
            </p:cNvSpPr>
            <p:nvPr/>
          </p:nvSpPr>
          <p:spPr bwMode="auto">
            <a:xfrm>
              <a:off x="5230813" y="5440363"/>
              <a:ext cx="158750" cy="16033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8" name="Oval 58"/>
            <p:cNvSpPr>
              <a:spLocks noChangeArrowheads="1"/>
            </p:cNvSpPr>
            <p:nvPr/>
          </p:nvSpPr>
          <p:spPr bwMode="auto">
            <a:xfrm>
              <a:off x="5043488" y="5507038"/>
              <a:ext cx="120650" cy="1190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9" name="Oval 59"/>
            <p:cNvSpPr>
              <a:spLocks noChangeArrowheads="1"/>
            </p:cNvSpPr>
            <p:nvPr/>
          </p:nvSpPr>
          <p:spPr bwMode="auto">
            <a:xfrm>
              <a:off x="4852988" y="5516563"/>
              <a:ext cx="79375" cy="809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8" name="Oval 60"/>
            <p:cNvSpPr>
              <a:spLocks noChangeArrowheads="1"/>
            </p:cNvSpPr>
            <p:nvPr/>
          </p:nvSpPr>
          <p:spPr bwMode="auto">
            <a:xfrm>
              <a:off x="4672013" y="5472113"/>
              <a:ext cx="39687" cy="3968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9" name="Oval 61"/>
            <p:cNvSpPr>
              <a:spLocks noChangeArrowheads="1"/>
            </p:cNvSpPr>
            <p:nvPr/>
          </p:nvSpPr>
          <p:spPr bwMode="auto">
            <a:xfrm>
              <a:off x="5173663" y="5294313"/>
              <a:ext cx="39687" cy="3968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0" name="Oval 62"/>
            <p:cNvSpPr>
              <a:spLocks noChangeArrowheads="1"/>
            </p:cNvSpPr>
            <p:nvPr/>
          </p:nvSpPr>
          <p:spPr bwMode="auto">
            <a:xfrm>
              <a:off x="5343525" y="5178425"/>
              <a:ext cx="79375" cy="7937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1" name="Oval 63"/>
            <p:cNvSpPr>
              <a:spLocks noChangeArrowheads="1"/>
            </p:cNvSpPr>
            <p:nvPr/>
          </p:nvSpPr>
          <p:spPr bwMode="auto">
            <a:xfrm>
              <a:off x="5478463" y="5016500"/>
              <a:ext cx="120650" cy="1190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2" name="Oval 64"/>
            <p:cNvSpPr>
              <a:spLocks noChangeArrowheads="1"/>
            </p:cNvSpPr>
            <p:nvPr/>
          </p:nvSpPr>
          <p:spPr bwMode="auto">
            <a:xfrm>
              <a:off x="5572125" y="4818063"/>
              <a:ext cx="160337" cy="1587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4" name="Oval 65"/>
            <p:cNvSpPr>
              <a:spLocks noChangeArrowheads="1"/>
            </p:cNvSpPr>
            <p:nvPr/>
          </p:nvSpPr>
          <p:spPr bwMode="auto">
            <a:xfrm>
              <a:off x="5616575" y="4595813"/>
              <a:ext cx="200025" cy="20002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5" name="Oval 66"/>
            <p:cNvSpPr>
              <a:spLocks noChangeArrowheads="1"/>
            </p:cNvSpPr>
            <p:nvPr/>
          </p:nvSpPr>
          <p:spPr bwMode="auto">
            <a:xfrm>
              <a:off x="5226050" y="4311650"/>
              <a:ext cx="39687" cy="3968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6" name="Oval 67"/>
            <p:cNvSpPr>
              <a:spLocks noChangeArrowheads="1"/>
            </p:cNvSpPr>
            <p:nvPr/>
          </p:nvSpPr>
          <p:spPr bwMode="auto">
            <a:xfrm>
              <a:off x="5110163" y="4102100"/>
              <a:ext cx="79375" cy="809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7" name="Oval 68"/>
            <p:cNvSpPr>
              <a:spLocks noChangeArrowheads="1"/>
            </p:cNvSpPr>
            <p:nvPr/>
          </p:nvSpPr>
          <p:spPr bwMode="auto">
            <a:xfrm>
              <a:off x="4948238" y="3925888"/>
              <a:ext cx="120650" cy="1206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8" name="Oval 69"/>
            <p:cNvSpPr>
              <a:spLocks noChangeArrowheads="1"/>
            </p:cNvSpPr>
            <p:nvPr/>
          </p:nvSpPr>
          <p:spPr bwMode="auto">
            <a:xfrm>
              <a:off x="4749800" y="3792538"/>
              <a:ext cx="160337" cy="16033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9" name="Oval 70"/>
            <p:cNvSpPr>
              <a:spLocks noChangeArrowheads="1"/>
            </p:cNvSpPr>
            <p:nvPr/>
          </p:nvSpPr>
          <p:spPr bwMode="auto">
            <a:xfrm>
              <a:off x="4527550" y="3709988"/>
              <a:ext cx="200025" cy="20002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0" name="Oval 71"/>
            <p:cNvSpPr>
              <a:spLocks noChangeArrowheads="1"/>
            </p:cNvSpPr>
            <p:nvPr/>
          </p:nvSpPr>
          <p:spPr bwMode="auto">
            <a:xfrm>
              <a:off x="4243388" y="4259263"/>
              <a:ext cx="39687" cy="3968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1" name="Oval 72"/>
            <p:cNvSpPr>
              <a:spLocks noChangeArrowheads="1"/>
            </p:cNvSpPr>
            <p:nvPr/>
          </p:nvSpPr>
          <p:spPr bwMode="auto">
            <a:xfrm>
              <a:off x="4033838" y="4335463"/>
              <a:ext cx="79375" cy="7937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2" name="Oval 73"/>
            <p:cNvSpPr>
              <a:spLocks noChangeArrowheads="1"/>
            </p:cNvSpPr>
            <p:nvPr/>
          </p:nvSpPr>
          <p:spPr bwMode="auto">
            <a:xfrm>
              <a:off x="3857625" y="4456113"/>
              <a:ext cx="120650" cy="1206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3" name="Oval 74"/>
            <p:cNvSpPr>
              <a:spLocks noChangeArrowheads="1"/>
            </p:cNvSpPr>
            <p:nvPr/>
          </p:nvSpPr>
          <p:spPr bwMode="auto">
            <a:xfrm>
              <a:off x="3724275" y="4614863"/>
              <a:ext cx="160337" cy="16033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4" name="Oval 75"/>
            <p:cNvSpPr>
              <a:spLocks noChangeArrowheads="1"/>
            </p:cNvSpPr>
            <p:nvPr/>
          </p:nvSpPr>
          <p:spPr bwMode="auto">
            <a:xfrm>
              <a:off x="3640138" y="4797425"/>
              <a:ext cx="200025" cy="20002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5" name="Oval 76"/>
            <p:cNvSpPr>
              <a:spLocks noChangeArrowheads="1"/>
            </p:cNvSpPr>
            <p:nvPr/>
          </p:nvSpPr>
          <p:spPr bwMode="auto">
            <a:xfrm>
              <a:off x="4191000" y="5241925"/>
              <a:ext cx="39687" cy="3968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6" name="Oval 77"/>
            <p:cNvSpPr>
              <a:spLocks noChangeArrowheads="1"/>
            </p:cNvSpPr>
            <p:nvPr/>
          </p:nvSpPr>
          <p:spPr bwMode="auto">
            <a:xfrm>
              <a:off x="4267200" y="5410200"/>
              <a:ext cx="79375" cy="809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7" name="Oval 78"/>
            <p:cNvSpPr>
              <a:spLocks noChangeArrowheads="1"/>
            </p:cNvSpPr>
            <p:nvPr/>
          </p:nvSpPr>
          <p:spPr bwMode="auto">
            <a:xfrm>
              <a:off x="4387850" y="5546725"/>
              <a:ext cx="120650" cy="1190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8" name="Oval 79"/>
            <p:cNvSpPr>
              <a:spLocks noChangeArrowheads="1"/>
            </p:cNvSpPr>
            <p:nvPr/>
          </p:nvSpPr>
          <p:spPr bwMode="auto">
            <a:xfrm>
              <a:off x="4546600" y="5640388"/>
              <a:ext cx="160337" cy="1587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9" name="Oval 80"/>
            <p:cNvSpPr>
              <a:spLocks noChangeArrowheads="1"/>
            </p:cNvSpPr>
            <p:nvPr/>
          </p:nvSpPr>
          <p:spPr bwMode="auto">
            <a:xfrm>
              <a:off x="4729163" y="5683250"/>
              <a:ext cx="200025" cy="20002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1958062" y="6677639"/>
            <a:ext cx="1224136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rgbClr val="2B34A9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rgbClr val="2B34A9"/>
                </a:solidFill>
                <a:effectLst/>
                <a:uLnTx/>
                <a:uFillTx/>
              </a:rPr>
              <a:t>下载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rgbClr val="2B34A9"/>
                </a:solidFill>
                <a:effectLst/>
                <a:uLnTx/>
                <a:uFillTx/>
              </a:rPr>
              <a:t>http://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rgbClr val="2B34A9"/>
                </a:solidFill>
                <a:effectLst/>
                <a:uLnTx/>
                <a:uFillTx/>
              </a:rPr>
              <a:t>www.ypppt.com/xiazai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rgbClr val="2B34A9"/>
                </a:solidFill>
                <a:effectLst/>
                <a:uLnTx/>
                <a:uFillTx/>
              </a:rPr>
              <a:t>/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0">
        <p:random/>
      </p:transition>
    </mc:Choice>
    <mc:Fallback xmlns="">
      <p:transition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/>
        </p:nvGrpSpPr>
        <p:grpSpPr>
          <a:xfrm>
            <a:off x="1081471" y="1568440"/>
            <a:ext cx="10211435" cy="4354195"/>
            <a:chOff x="-2082174" y="1335810"/>
            <a:chExt cx="10211435" cy="4354195"/>
          </a:xfrm>
        </p:grpSpPr>
        <p:grpSp>
          <p:nvGrpSpPr>
            <p:cNvPr id="80" name="组合 79"/>
            <p:cNvGrpSpPr/>
            <p:nvPr/>
          </p:nvGrpSpPr>
          <p:grpSpPr>
            <a:xfrm flipH="1">
              <a:off x="-2082174" y="1933687"/>
              <a:ext cx="2968855" cy="2968855"/>
              <a:chOff x="19840358" y="-2153480"/>
              <a:chExt cx="1651753" cy="1651753"/>
            </a:xfrm>
          </p:grpSpPr>
          <p:sp>
            <p:nvSpPr>
              <p:cNvPr id="82" name="椭圆 81"/>
              <p:cNvSpPr/>
              <p:nvPr/>
            </p:nvSpPr>
            <p:spPr>
              <a:xfrm>
                <a:off x="19840358" y="-2153480"/>
                <a:ext cx="1651753" cy="1651753"/>
              </a:xfrm>
              <a:prstGeom prst="ellipse">
                <a:avLst/>
              </a:prstGeom>
              <a:solidFill>
                <a:srgbClr val="16468D"/>
              </a:solidFill>
              <a:ln>
                <a:solidFill>
                  <a:srgbClr val="1646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1" name="任意多边形: 形状 80"/>
              <p:cNvSpPr/>
              <p:nvPr/>
            </p:nvSpPr>
            <p:spPr>
              <a:xfrm>
                <a:off x="19895996" y="-1036325"/>
                <a:ext cx="1540478" cy="328598"/>
              </a:xfrm>
              <a:custGeom>
                <a:avLst/>
                <a:gdLst>
                  <a:gd name="connsiteX0" fmla="*/ 0 w 1731438"/>
                  <a:gd name="connsiteY0" fmla="*/ 0 h 369332"/>
                  <a:gd name="connsiteX1" fmla="*/ 1731438 w 1731438"/>
                  <a:gd name="connsiteY1" fmla="*/ 0 h 369332"/>
                  <a:gd name="connsiteX2" fmla="*/ 1721027 w 1731438"/>
                  <a:gd name="connsiteY2" fmla="*/ 33539 h 369332"/>
                  <a:gd name="connsiteX3" fmla="*/ 1522094 w 1731438"/>
                  <a:gd name="connsiteY3" fmla="*/ 328595 h 369332"/>
                  <a:gd name="connsiteX4" fmla="*/ 1472721 w 1731438"/>
                  <a:gd name="connsiteY4" fmla="*/ 369332 h 369332"/>
                  <a:gd name="connsiteX5" fmla="*/ 258717 w 1731438"/>
                  <a:gd name="connsiteY5" fmla="*/ 369332 h 369332"/>
                  <a:gd name="connsiteX6" fmla="*/ 209344 w 1731438"/>
                  <a:gd name="connsiteY6" fmla="*/ 328595 h 369332"/>
                  <a:gd name="connsiteX7" fmla="*/ 10411 w 1731438"/>
                  <a:gd name="connsiteY7" fmla="*/ 33539 h 369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31438" h="369332">
                    <a:moveTo>
                      <a:pt x="0" y="0"/>
                    </a:moveTo>
                    <a:lnTo>
                      <a:pt x="1731438" y="0"/>
                    </a:lnTo>
                    <a:lnTo>
                      <a:pt x="1721027" y="33539"/>
                    </a:lnTo>
                    <a:cubicBezTo>
                      <a:pt x="1674055" y="144594"/>
                      <a:pt x="1606085" y="244605"/>
                      <a:pt x="1522094" y="328595"/>
                    </a:cubicBezTo>
                    <a:lnTo>
                      <a:pt x="1472721" y="369332"/>
                    </a:lnTo>
                    <a:lnTo>
                      <a:pt x="258717" y="369332"/>
                    </a:lnTo>
                    <a:lnTo>
                      <a:pt x="209344" y="328595"/>
                    </a:lnTo>
                    <a:cubicBezTo>
                      <a:pt x="125353" y="244605"/>
                      <a:pt x="57383" y="144594"/>
                      <a:pt x="10411" y="3353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rgbClr val="1646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2000" dirty="0">
                    <a:solidFill>
                      <a:srgbClr val="16468D"/>
                    </a:solidFill>
                    <a:cs typeface="+mn-ea"/>
                    <a:sym typeface="+mn-lt"/>
                  </a:rPr>
                  <a:t>白头翁的故事</a:t>
                </a:r>
              </a:p>
            </p:txBody>
          </p:sp>
        </p:grpSp>
        <p:sp>
          <p:nvSpPr>
            <p:cNvPr id="12" name="矩形 11"/>
            <p:cNvSpPr/>
            <p:nvPr/>
          </p:nvSpPr>
          <p:spPr>
            <a:xfrm>
              <a:off x="1005831" y="1335810"/>
              <a:ext cx="7123430" cy="43541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 fontAlgn="auto">
                <a:lnSpc>
                  <a:spcPct val="180000"/>
                </a:lnSpc>
              </a:pPr>
              <a:r>
                <a: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有一只“好看的小鸟”，它有尖尖的嘴</a:t>
              </a:r>
              <a:r>
                <a:rPr lang="en-US" altLang="zh-CN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﹑</a:t>
              </a:r>
              <a:r>
                <a: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细细的脚</a:t>
              </a:r>
              <a:r>
                <a:rPr lang="en-US" altLang="zh-CN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﹑</a:t>
              </a:r>
              <a:r>
                <a: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一头乌黑浓密的头发，它想学一套不平凡的本领，可不平凡的本领是什么呢？</a:t>
              </a:r>
            </a:p>
            <a:p>
              <a:pPr algn="just" fontAlgn="auto">
                <a:lnSpc>
                  <a:spcPct val="180000"/>
                </a:lnSpc>
              </a:pPr>
              <a:r>
                <a: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有一天小鸟在树上玩，树顶上传来一阵“咔咔咔”的声音，原来是喜鹊在造房子，小鸟想         这可能是不平凡的本领，它飞到喜鹊面前说：“喜鹊大哥，请教我造房子吧！”喜鹊说：“可以，但是造房子很辛苦，你能做到吗？”小鸟爽快地答应了喜鹊，小鸟说“这还不容易？”前几天，它很勤快，过了几天它想：“每天都要叼树枝，而且要一根一根地叼，太累了！”于是它拍拍翅膀飞走了，不干了。</a:t>
              </a:r>
            </a:p>
            <a:p>
              <a:pPr algn="just"/>
              <a:endPara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70" name="组合 469"/>
          <p:cNvGrpSpPr/>
          <p:nvPr/>
        </p:nvGrpSpPr>
        <p:grpSpPr>
          <a:xfrm>
            <a:off x="1826260" y="2438400"/>
            <a:ext cx="1478280" cy="1414780"/>
            <a:chOff x="3640138" y="3709988"/>
            <a:chExt cx="2176462" cy="2173287"/>
          </a:xfrm>
        </p:grpSpPr>
        <p:sp>
          <p:nvSpPr>
            <p:cNvPr id="2070" name="Oval 41"/>
            <p:cNvSpPr>
              <a:spLocks noChangeArrowheads="1"/>
            </p:cNvSpPr>
            <p:nvPr/>
          </p:nvSpPr>
          <p:spPr bwMode="auto">
            <a:xfrm>
              <a:off x="4002088" y="5465763"/>
              <a:ext cx="200025" cy="20002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1" name="Oval 42"/>
            <p:cNvSpPr>
              <a:spLocks noChangeArrowheads="1"/>
            </p:cNvSpPr>
            <p:nvPr/>
          </p:nvSpPr>
          <p:spPr bwMode="auto">
            <a:xfrm>
              <a:off x="3924300" y="5297488"/>
              <a:ext cx="158750" cy="16033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2" name="Oval 43"/>
            <p:cNvSpPr>
              <a:spLocks noChangeArrowheads="1"/>
            </p:cNvSpPr>
            <p:nvPr/>
          </p:nvSpPr>
          <p:spPr bwMode="auto">
            <a:xfrm>
              <a:off x="3897313" y="5111750"/>
              <a:ext cx="120650" cy="1206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3" name="Oval 44"/>
            <p:cNvSpPr>
              <a:spLocks noChangeArrowheads="1"/>
            </p:cNvSpPr>
            <p:nvPr/>
          </p:nvSpPr>
          <p:spPr bwMode="auto">
            <a:xfrm>
              <a:off x="3927475" y="4921250"/>
              <a:ext cx="79375" cy="7937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4" name="Oval 45"/>
            <p:cNvSpPr>
              <a:spLocks noChangeArrowheads="1"/>
            </p:cNvSpPr>
            <p:nvPr/>
          </p:nvSpPr>
          <p:spPr bwMode="auto">
            <a:xfrm>
              <a:off x="4013200" y="4740275"/>
              <a:ext cx="39687" cy="3968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5" name="Oval 46"/>
            <p:cNvSpPr>
              <a:spLocks noChangeArrowheads="1"/>
            </p:cNvSpPr>
            <p:nvPr/>
          </p:nvSpPr>
          <p:spPr bwMode="auto">
            <a:xfrm>
              <a:off x="3859213" y="4070350"/>
              <a:ext cx="200025" cy="20002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6" name="Oval 47"/>
            <p:cNvSpPr>
              <a:spLocks noChangeArrowheads="1"/>
            </p:cNvSpPr>
            <p:nvPr/>
          </p:nvSpPr>
          <p:spPr bwMode="auto">
            <a:xfrm>
              <a:off x="4067175" y="3992563"/>
              <a:ext cx="158750" cy="1587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7" name="Oval 48"/>
            <p:cNvSpPr>
              <a:spLocks noChangeArrowheads="1"/>
            </p:cNvSpPr>
            <p:nvPr/>
          </p:nvSpPr>
          <p:spPr bwMode="auto">
            <a:xfrm>
              <a:off x="4292600" y="3965575"/>
              <a:ext cx="120650" cy="1206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8" name="Oval 49"/>
            <p:cNvSpPr>
              <a:spLocks noChangeArrowheads="1"/>
            </p:cNvSpPr>
            <p:nvPr/>
          </p:nvSpPr>
          <p:spPr bwMode="auto">
            <a:xfrm>
              <a:off x="4524375" y="3995738"/>
              <a:ext cx="79375" cy="7937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9" name="Oval 50"/>
            <p:cNvSpPr>
              <a:spLocks noChangeArrowheads="1"/>
            </p:cNvSpPr>
            <p:nvPr/>
          </p:nvSpPr>
          <p:spPr bwMode="auto">
            <a:xfrm>
              <a:off x="4745038" y="4081463"/>
              <a:ext cx="39687" cy="3968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0" name="Oval 51"/>
            <p:cNvSpPr>
              <a:spLocks noChangeArrowheads="1"/>
            </p:cNvSpPr>
            <p:nvPr/>
          </p:nvSpPr>
          <p:spPr bwMode="auto">
            <a:xfrm>
              <a:off x="5256213" y="3927475"/>
              <a:ext cx="200025" cy="20002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1" name="Oval 52"/>
            <p:cNvSpPr>
              <a:spLocks noChangeArrowheads="1"/>
            </p:cNvSpPr>
            <p:nvPr/>
          </p:nvSpPr>
          <p:spPr bwMode="auto">
            <a:xfrm>
              <a:off x="5373688" y="4135438"/>
              <a:ext cx="160337" cy="1587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2" name="Oval 53"/>
            <p:cNvSpPr>
              <a:spLocks noChangeArrowheads="1"/>
            </p:cNvSpPr>
            <p:nvPr/>
          </p:nvSpPr>
          <p:spPr bwMode="auto">
            <a:xfrm>
              <a:off x="5438775" y="4360863"/>
              <a:ext cx="120650" cy="1206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3" name="Oval 54"/>
            <p:cNvSpPr>
              <a:spLocks noChangeArrowheads="1"/>
            </p:cNvSpPr>
            <p:nvPr/>
          </p:nvSpPr>
          <p:spPr bwMode="auto">
            <a:xfrm>
              <a:off x="5449888" y="4592638"/>
              <a:ext cx="79375" cy="7937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4" name="Oval 55"/>
            <p:cNvSpPr>
              <a:spLocks noChangeArrowheads="1"/>
            </p:cNvSpPr>
            <p:nvPr/>
          </p:nvSpPr>
          <p:spPr bwMode="auto">
            <a:xfrm>
              <a:off x="5403850" y="4813300"/>
              <a:ext cx="39687" cy="3968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5" name="Oval 56"/>
            <p:cNvSpPr>
              <a:spLocks noChangeArrowheads="1"/>
            </p:cNvSpPr>
            <p:nvPr/>
          </p:nvSpPr>
          <p:spPr bwMode="auto">
            <a:xfrm>
              <a:off x="5397500" y="5322888"/>
              <a:ext cx="200025" cy="20002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7" name="Oval 57"/>
            <p:cNvSpPr>
              <a:spLocks noChangeArrowheads="1"/>
            </p:cNvSpPr>
            <p:nvPr/>
          </p:nvSpPr>
          <p:spPr bwMode="auto">
            <a:xfrm>
              <a:off x="5230813" y="5440363"/>
              <a:ext cx="158750" cy="16033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8" name="Oval 58"/>
            <p:cNvSpPr>
              <a:spLocks noChangeArrowheads="1"/>
            </p:cNvSpPr>
            <p:nvPr/>
          </p:nvSpPr>
          <p:spPr bwMode="auto">
            <a:xfrm>
              <a:off x="5043488" y="5507038"/>
              <a:ext cx="120650" cy="1190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9" name="Oval 59"/>
            <p:cNvSpPr>
              <a:spLocks noChangeArrowheads="1"/>
            </p:cNvSpPr>
            <p:nvPr/>
          </p:nvSpPr>
          <p:spPr bwMode="auto">
            <a:xfrm>
              <a:off x="4852988" y="5516563"/>
              <a:ext cx="79375" cy="809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8" name="Oval 60"/>
            <p:cNvSpPr>
              <a:spLocks noChangeArrowheads="1"/>
            </p:cNvSpPr>
            <p:nvPr/>
          </p:nvSpPr>
          <p:spPr bwMode="auto">
            <a:xfrm>
              <a:off x="4672013" y="5472113"/>
              <a:ext cx="39687" cy="3968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9" name="Oval 61"/>
            <p:cNvSpPr>
              <a:spLocks noChangeArrowheads="1"/>
            </p:cNvSpPr>
            <p:nvPr/>
          </p:nvSpPr>
          <p:spPr bwMode="auto">
            <a:xfrm>
              <a:off x="5173663" y="5294313"/>
              <a:ext cx="39687" cy="3968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0" name="Oval 62"/>
            <p:cNvSpPr>
              <a:spLocks noChangeArrowheads="1"/>
            </p:cNvSpPr>
            <p:nvPr/>
          </p:nvSpPr>
          <p:spPr bwMode="auto">
            <a:xfrm>
              <a:off x="5343525" y="5178425"/>
              <a:ext cx="79375" cy="7937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1" name="Oval 63"/>
            <p:cNvSpPr>
              <a:spLocks noChangeArrowheads="1"/>
            </p:cNvSpPr>
            <p:nvPr/>
          </p:nvSpPr>
          <p:spPr bwMode="auto">
            <a:xfrm>
              <a:off x="5478463" y="5016500"/>
              <a:ext cx="120650" cy="1190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2" name="Oval 64"/>
            <p:cNvSpPr>
              <a:spLocks noChangeArrowheads="1"/>
            </p:cNvSpPr>
            <p:nvPr/>
          </p:nvSpPr>
          <p:spPr bwMode="auto">
            <a:xfrm>
              <a:off x="5572125" y="4818063"/>
              <a:ext cx="160337" cy="1587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4" name="Oval 65"/>
            <p:cNvSpPr>
              <a:spLocks noChangeArrowheads="1"/>
            </p:cNvSpPr>
            <p:nvPr/>
          </p:nvSpPr>
          <p:spPr bwMode="auto">
            <a:xfrm>
              <a:off x="5616575" y="4595813"/>
              <a:ext cx="200025" cy="20002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5" name="Oval 66"/>
            <p:cNvSpPr>
              <a:spLocks noChangeArrowheads="1"/>
            </p:cNvSpPr>
            <p:nvPr/>
          </p:nvSpPr>
          <p:spPr bwMode="auto">
            <a:xfrm>
              <a:off x="5226050" y="4311650"/>
              <a:ext cx="39687" cy="3968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6" name="Oval 67"/>
            <p:cNvSpPr>
              <a:spLocks noChangeArrowheads="1"/>
            </p:cNvSpPr>
            <p:nvPr/>
          </p:nvSpPr>
          <p:spPr bwMode="auto">
            <a:xfrm>
              <a:off x="5110163" y="4102100"/>
              <a:ext cx="79375" cy="809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7" name="Oval 68"/>
            <p:cNvSpPr>
              <a:spLocks noChangeArrowheads="1"/>
            </p:cNvSpPr>
            <p:nvPr/>
          </p:nvSpPr>
          <p:spPr bwMode="auto">
            <a:xfrm>
              <a:off x="4948238" y="3925888"/>
              <a:ext cx="120650" cy="1206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8" name="Oval 69"/>
            <p:cNvSpPr>
              <a:spLocks noChangeArrowheads="1"/>
            </p:cNvSpPr>
            <p:nvPr/>
          </p:nvSpPr>
          <p:spPr bwMode="auto">
            <a:xfrm>
              <a:off x="4749800" y="3792538"/>
              <a:ext cx="160337" cy="16033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9" name="Oval 70"/>
            <p:cNvSpPr>
              <a:spLocks noChangeArrowheads="1"/>
            </p:cNvSpPr>
            <p:nvPr/>
          </p:nvSpPr>
          <p:spPr bwMode="auto">
            <a:xfrm>
              <a:off x="4527550" y="3709988"/>
              <a:ext cx="200025" cy="20002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0" name="Oval 71"/>
            <p:cNvSpPr>
              <a:spLocks noChangeArrowheads="1"/>
            </p:cNvSpPr>
            <p:nvPr/>
          </p:nvSpPr>
          <p:spPr bwMode="auto">
            <a:xfrm>
              <a:off x="4243388" y="4259263"/>
              <a:ext cx="39687" cy="3968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1" name="Oval 72"/>
            <p:cNvSpPr>
              <a:spLocks noChangeArrowheads="1"/>
            </p:cNvSpPr>
            <p:nvPr/>
          </p:nvSpPr>
          <p:spPr bwMode="auto">
            <a:xfrm>
              <a:off x="4033838" y="4335463"/>
              <a:ext cx="79375" cy="7937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2" name="Oval 73"/>
            <p:cNvSpPr>
              <a:spLocks noChangeArrowheads="1"/>
            </p:cNvSpPr>
            <p:nvPr/>
          </p:nvSpPr>
          <p:spPr bwMode="auto">
            <a:xfrm>
              <a:off x="3857625" y="4456113"/>
              <a:ext cx="120650" cy="1206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3" name="Oval 74"/>
            <p:cNvSpPr>
              <a:spLocks noChangeArrowheads="1"/>
            </p:cNvSpPr>
            <p:nvPr/>
          </p:nvSpPr>
          <p:spPr bwMode="auto">
            <a:xfrm>
              <a:off x="3724275" y="4614863"/>
              <a:ext cx="160337" cy="16033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4" name="Oval 75"/>
            <p:cNvSpPr>
              <a:spLocks noChangeArrowheads="1"/>
            </p:cNvSpPr>
            <p:nvPr/>
          </p:nvSpPr>
          <p:spPr bwMode="auto">
            <a:xfrm>
              <a:off x="3640138" y="4797425"/>
              <a:ext cx="200025" cy="20002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5" name="Oval 76"/>
            <p:cNvSpPr>
              <a:spLocks noChangeArrowheads="1"/>
            </p:cNvSpPr>
            <p:nvPr/>
          </p:nvSpPr>
          <p:spPr bwMode="auto">
            <a:xfrm>
              <a:off x="4191000" y="5241925"/>
              <a:ext cx="39687" cy="3968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6" name="Oval 77"/>
            <p:cNvSpPr>
              <a:spLocks noChangeArrowheads="1"/>
            </p:cNvSpPr>
            <p:nvPr/>
          </p:nvSpPr>
          <p:spPr bwMode="auto">
            <a:xfrm>
              <a:off x="4267200" y="5410200"/>
              <a:ext cx="79375" cy="809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7" name="Oval 78"/>
            <p:cNvSpPr>
              <a:spLocks noChangeArrowheads="1"/>
            </p:cNvSpPr>
            <p:nvPr/>
          </p:nvSpPr>
          <p:spPr bwMode="auto">
            <a:xfrm>
              <a:off x="4387850" y="5546725"/>
              <a:ext cx="120650" cy="1190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8" name="Oval 79"/>
            <p:cNvSpPr>
              <a:spLocks noChangeArrowheads="1"/>
            </p:cNvSpPr>
            <p:nvPr/>
          </p:nvSpPr>
          <p:spPr bwMode="auto">
            <a:xfrm>
              <a:off x="4546600" y="5640388"/>
              <a:ext cx="160337" cy="1587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9" name="Oval 80"/>
            <p:cNvSpPr>
              <a:spLocks noChangeArrowheads="1"/>
            </p:cNvSpPr>
            <p:nvPr/>
          </p:nvSpPr>
          <p:spPr bwMode="auto">
            <a:xfrm>
              <a:off x="4729163" y="5683250"/>
              <a:ext cx="200025" cy="20002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0">
        <p:random/>
      </p:transition>
    </mc:Choice>
    <mc:Fallback xmlns="">
      <p:transition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991870" y="1868805"/>
            <a:ext cx="10240645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dirty="0">
                <a:solidFill>
                  <a:srgbClr val="16468D"/>
                </a:solidFill>
                <a:cs typeface="+mn-ea"/>
                <a:sym typeface="+mn-lt"/>
              </a:rPr>
              <a:t>三更灯火五更鸡，正是男儿读书时，黑发不知勤学早，白首方悔读书迟。  </a:t>
            </a:r>
            <a:r>
              <a:rPr lang="en-US" altLang="zh-CN" sz="2000" dirty="0">
                <a:solidFill>
                  <a:srgbClr val="16468D"/>
                </a:solidFill>
                <a:cs typeface="+mn-ea"/>
                <a:sym typeface="+mn-lt"/>
              </a:rPr>
              <a:t>——</a:t>
            </a:r>
            <a:r>
              <a:rPr lang="zh-CN" altLang="en-US" sz="2000" dirty="0">
                <a:solidFill>
                  <a:srgbClr val="16468D"/>
                </a:solidFill>
                <a:cs typeface="+mn-ea"/>
                <a:sym typeface="+mn-lt"/>
              </a:rPr>
              <a:t>颜真卿</a:t>
            </a:r>
          </a:p>
        </p:txBody>
      </p:sp>
      <p:sp>
        <p:nvSpPr>
          <p:cNvPr id="7" name="矩形 6"/>
          <p:cNvSpPr/>
          <p:nvPr/>
        </p:nvSpPr>
        <p:spPr>
          <a:xfrm>
            <a:off x="991870" y="2680970"/>
            <a:ext cx="6249670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dirty="0">
                <a:solidFill>
                  <a:srgbClr val="16468D"/>
                </a:solidFill>
                <a:cs typeface="+mn-ea"/>
                <a:sym typeface="+mn-lt"/>
              </a:rPr>
              <a:t>莫等闲白了少年头，空悲切。</a:t>
            </a:r>
            <a:r>
              <a:rPr lang="en-US" altLang="zh-CN" sz="2000" dirty="0">
                <a:solidFill>
                  <a:srgbClr val="16468D"/>
                </a:solidFill>
                <a:cs typeface="+mn-ea"/>
                <a:sym typeface="+mn-lt"/>
              </a:rPr>
              <a:t>——</a:t>
            </a:r>
            <a:r>
              <a:rPr lang="zh-CN" altLang="en-US" sz="2000" dirty="0">
                <a:solidFill>
                  <a:srgbClr val="16468D"/>
                </a:solidFill>
                <a:cs typeface="+mn-ea"/>
                <a:sym typeface="+mn-lt"/>
              </a:rPr>
              <a:t>（岳飞）</a:t>
            </a:r>
          </a:p>
        </p:txBody>
      </p:sp>
      <p:sp>
        <p:nvSpPr>
          <p:cNvPr id="8" name="矩形 7"/>
          <p:cNvSpPr/>
          <p:nvPr/>
        </p:nvSpPr>
        <p:spPr>
          <a:xfrm>
            <a:off x="991870" y="3493770"/>
            <a:ext cx="5299075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dirty="0">
                <a:solidFill>
                  <a:srgbClr val="16468D"/>
                </a:solidFill>
                <a:cs typeface="+mn-ea"/>
                <a:sym typeface="+mn-lt"/>
              </a:rPr>
              <a:t>一寸光阴一寸金，寸金难买寸光阴。</a:t>
            </a:r>
          </a:p>
        </p:txBody>
      </p:sp>
      <p:sp>
        <p:nvSpPr>
          <p:cNvPr id="9" name="矩形 8"/>
          <p:cNvSpPr/>
          <p:nvPr/>
        </p:nvSpPr>
        <p:spPr>
          <a:xfrm>
            <a:off x="991870" y="4306570"/>
            <a:ext cx="10020300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dirty="0">
                <a:solidFill>
                  <a:srgbClr val="16468D"/>
                </a:solidFill>
                <a:cs typeface="+mn-ea"/>
                <a:sym typeface="+mn-lt"/>
              </a:rPr>
              <a:t>时间，就象海绵里的水，只要愿挤，总还是有的。</a:t>
            </a:r>
            <a:r>
              <a:rPr lang="en-US" altLang="zh-CN" sz="2000" dirty="0">
                <a:solidFill>
                  <a:srgbClr val="16468D"/>
                </a:solidFill>
                <a:cs typeface="+mn-ea"/>
                <a:sym typeface="+mn-lt"/>
              </a:rPr>
              <a:t> —— </a:t>
            </a:r>
            <a:r>
              <a:rPr lang="zh-CN" altLang="en-US" sz="2000" dirty="0">
                <a:solidFill>
                  <a:srgbClr val="16468D"/>
                </a:solidFill>
                <a:cs typeface="+mn-ea"/>
                <a:sym typeface="+mn-lt"/>
              </a:rPr>
              <a:t>鲁迅 </a:t>
            </a:r>
          </a:p>
        </p:txBody>
      </p:sp>
      <p:sp>
        <p:nvSpPr>
          <p:cNvPr id="10" name="矩形 9"/>
          <p:cNvSpPr/>
          <p:nvPr/>
        </p:nvSpPr>
        <p:spPr>
          <a:xfrm>
            <a:off x="991870" y="5118735"/>
            <a:ext cx="6216650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dirty="0">
                <a:solidFill>
                  <a:srgbClr val="16468D"/>
                </a:solidFill>
                <a:cs typeface="+mn-ea"/>
                <a:sym typeface="+mn-lt"/>
              </a:rPr>
              <a:t>放弃时间的人，时间也放弃他。</a:t>
            </a:r>
            <a:r>
              <a:rPr lang="en-US" altLang="zh-CN" sz="2000" dirty="0">
                <a:solidFill>
                  <a:srgbClr val="16468D"/>
                </a:solidFill>
                <a:cs typeface="+mn-ea"/>
                <a:sym typeface="+mn-lt"/>
              </a:rPr>
              <a:t>——</a:t>
            </a:r>
            <a:r>
              <a:rPr lang="zh-CN" altLang="en-US" sz="2000" dirty="0">
                <a:solidFill>
                  <a:srgbClr val="16468D"/>
                </a:solidFill>
                <a:cs typeface="+mn-ea"/>
                <a:sym typeface="+mn-lt"/>
              </a:rPr>
              <a:t>莎士比亚</a:t>
            </a:r>
          </a:p>
        </p:txBody>
      </p:sp>
      <p:pic>
        <p:nvPicPr>
          <p:cNvPr id="3" name="图片 2" descr="包图网_19512965企业教育培训商务人物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3880" y="2680970"/>
            <a:ext cx="3444240" cy="34442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0">
        <p:random/>
      </p:transition>
    </mc:Choice>
    <mc:Fallback xmlns="">
      <p:transition advClick="0" advTm="0">
        <p:random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E37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矩形 103"/>
          <p:cNvSpPr/>
          <p:nvPr userDrawn="1"/>
        </p:nvSpPr>
        <p:spPr>
          <a:xfrm>
            <a:off x="1416050" y="1385570"/>
            <a:ext cx="5874385" cy="316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8000" b="1" dirty="0">
                <a:solidFill>
                  <a:schemeClr val="accent4">
                    <a:lumMod val="75000"/>
                  </a:schemeClr>
                </a:solidFill>
                <a:cs typeface="+mn-ea"/>
                <a:sym typeface="+mn-lt"/>
              </a:rPr>
              <a:t>如何</a:t>
            </a:r>
          </a:p>
          <a:p>
            <a:pPr fontAlgn="auto">
              <a:lnSpc>
                <a:spcPct val="150000"/>
              </a:lnSpc>
            </a:pPr>
            <a:r>
              <a:rPr lang="zh-CN" altLang="en-US" sz="6000" b="1" dirty="0">
                <a:solidFill>
                  <a:srgbClr val="16468D"/>
                </a:solidFill>
                <a:cs typeface="+mn-ea"/>
                <a:sym typeface="+mn-lt"/>
              </a:rPr>
              <a:t>安排和管理时间</a:t>
            </a:r>
          </a:p>
        </p:txBody>
      </p:sp>
      <p:grpSp>
        <p:nvGrpSpPr>
          <p:cNvPr id="470" name="组合 469"/>
          <p:cNvGrpSpPr/>
          <p:nvPr/>
        </p:nvGrpSpPr>
        <p:grpSpPr>
          <a:xfrm>
            <a:off x="10918190" y="168910"/>
            <a:ext cx="1061720" cy="952500"/>
            <a:chOff x="3640138" y="3709988"/>
            <a:chExt cx="2176462" cy="2173287"/>
          </a:xfrm>
          <a:solidFill>
            <a:srgbClr val="FFC93F"/>
          </a:solidFill>
        </p:grpSpPr>
        <p:sp>
          <p:nvSpPr>
            <p:cNvPr id="2070" name="Oval 41"/>
            <p:cNvSpPr>
              <a:spLocks noChangeArrowheads="1"/>
            </p:cNvSpPr>
            <p:nvPr/>
          </p:nvSpPr>
          <p:spPr bwMode="auto">
            <a:xfrm>
              <a:off x="4002088" y="5465763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1" name="Oval 42"/>
            <p:cNvSpPr>
              <a:spLocks noChangeArrowheads="1"/>
            </p:cNvSpPr>
            <p:nvPr/>
          </p:nvSpPr>
          <p:spPr bwMode="auto">
            <a:xfrm>
              <a:off x="3924300" y="5297488"/>
              <a:ext cx="158750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2" name="Oval 43"/>
            <p:cNvSpPr>
              <a:spLocks noChangeArrowheads="1"/>
            </p:cNvSpPr>
            <p:nvPr/>
          </p:nvSpPr>
          <p:spPr bwMode="auto">
            <a:xfrm>
              <a:off x="3897313" y="5111750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3" name="Oval 44"/>
            <p:cNvSpPr>
              <a:spLocks noChangeArrowheads="1"/>
            </p:cNvSpPr>
            <p:nvPr/>
          </p:nvSpPr>
          <p:spPr bwMode="auto">
            <a:xfrm>
              <a:off x="3927475" y="4921250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4" name="Oval 45"/>
            <p:cNvSpPr>
              <a:spLocks noChangeArrowheads="1"/>
            </p:cNvSpPr>
            <p:nvPr/>
          </p:nvSpPr>
          <p:spPr bwMode="auto">
            <a:xfrm>
              <a:off x="4013200" y="4740275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5" name="Oval 46"/>
            <p:cNvSpPr>
              <a:spLocks noChangeArrowheads="1"/>
            </p:cNvSpPr>
            <p:nvPr/>
          </p:nvSpPr>
          <p:spPr bwMode="auto">
            <a:xfrm>
              <a:off x="3859213" y="4070350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6" name="Oval 47"/>
            <p:cNvSpPr>
              <a:spLocks noChangeArrowheads="1"/>
            </p:cNvSpPr>
            <p:nvPr/>
          </p:nvSpPr>
          <p:spPr bwMode="auto">
            <a:xfrm>
              <a:off x="4067175" y="3992563"/>
              <a:ext cx="158750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7" name="Oval 48"/>
            <p:cNvSpPr>
              <a:spLocks noChangeArrowheads="1"/>
            </p:cNvSpPr>
            <p:nvPr/>
          </p:nvSpPr>
          <p:spPr bwMode="auto">
            <a:xfrm>
              <a:off x="4292600" y="3965575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8" name="Oval 49"/>
            <p:cNvSpPr>
              <a:spLocks noChangeArrowheads="1"/>
            </p:cNvSpPr>
            <p:nvPr/>
          </p:nvSpPr>
          <p:spPr bwMode="auto">
            <a:xfrm>
              <a:off x="4524375" y="3995738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9" name="Oval 50"/>
            <p:cNvSpPr>
              <a:spLocks noChangeArrowheads="1"/>
            </p:cNvSpPr>
            <p:nvPr/>
          </p:nvSpPr>
          <p:spPr bwMode="auto">
            <a:xfrm>
              <a:off x="4745038" y="408146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0" name="Oval 51"/>
            <p:cNvSpPr>
              <a:spLocks noChangeArrowheads="1"/>
            </p:cNvSpPr>
            <p:nvPr/>
          </p:nvSpPr>
          <p:spPr bwMode="auto">
            <a:xfrm>
              <a:off x="5256213" y="3927475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1" name="Oval 52"/>
            <p:cNvSpPr>
              <a:spLocks noChangeArrowheads="1"/>
            </p:cNvSpPr>
            <p:nvPr/>
          </p:nvSpPr>
          <p:spPr bwMode="auto">
            <a:xfrm>
              <a:off x="5373688" y="4135438"/>
              <a:ext cx="160337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2" name="Oval 53"/>
            <p:cNvSpPr>
              <a:spLocks noChangeArrowheads="1"/>
            </p:cNvSpPr>
            <p:nvPr/>
          </p:nvSpPr>
          <p:spPr bwMode="auto">
            <a:xfrm>
              <a:off x="5438775" y="4360863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3" name="Oval 54"/>
            <p:cNvSpPr>
              <a:spLocks noChangeArrowheads="1"/>
            </p:cNvSpPr>
            <p:nvPr/>
          </p:nvSpPr>
          <p:spPr bwMode="auto">
            <a:xfrm>
              <a:off x="5449888" y="4592638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4" name="Oval 55"/>
            <p:cNvSpPr>
              <a:spLocks noChangeArrowheads="1"/>
            </p:cNvSpPr>
            <p:nvPr/>
          </p:nvSpPr>
          <p:spPr bwMode="auto">
            <a:xfrm>
              <a:off x="5403850" y="4813300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5" name="Oval 56"/>
            <p:cNvSpPr>
              <a:spLocks noChangeArrowheads="1"/>
            </p:cNvSpPr>
            <p:nvPr/>
          </p:nvSpPr>
          <p:spPr bwMode="auto">
            <a:xfrm>
              <a:off x="5397500" y="5322888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7" name="Oval 57"/>
            <p:cNvSpPr>
              <a:spLocks noChangeArrowheads="1"/>
            </p:cNvSpPr>
            <p:nvPr/>
          </p:nvSpPr>
          <p:spPr bwMode="auto">
            <a:xfrm>
              <a:off x="5230813" y="5440363"/>
              <a:ext cx="158750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8" name="Oval 58"/>
            <p:cNvSpPr>
              <a:spLocks noChangeArrowheads="1"/>
            </p:cNvSpPr>
            <p:nvPr/>
          </p:nvSpPr>
          <p:spPr bwMode="auto">
            <a:xfrm>
              <a:off x="5043488" y="5507038"/>
              <a:ext cx="120650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9" name="Oval 59"/>
            <p:cNvSpPr>
              <a:spLocks noChangeArrowheads="1"/>
            </p:cNvSpPr>
            <p:nvPr/>
          </p:nvSpPr>
          <p:spPr bwMode="auto">
            <a:xfrm>
              <a:off x="4852988" y="5516563"/>
              <a:ext cx="79375" cy="809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8" name="Oval 60"/>
            <p:cNvSpPr>
              <a:spLocks noChangeArrowheads="1"/>
            </p:cNvSpPr>
            <p:nvPr/>
          </p:nvSpPr>
          <p:spPr bwMode="auto">
            <a:xfrm>
              <a:off x="4672013" y="547211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9" name="Oval 61"/>
            <p:cNvSpPr>
              <a:spLocks noChangeArrowheads="1"/>
            </p:cNvSpPr>
            <p:nvPr/>
          </p:nvSpPr>
          <p:spPr bwMode="auto">
            <a:xfrm>
              <a:off x="5173663" y="529431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0" name="Oval 62"/>
            <p:cNvSpPr>
              <a:spLocks noChangeArrowheads="1"/>
            </p:cNvSpPr>
            <p:nvPr/>
          </p:nvSpPr>
          <p:spPr bwMode="auto">
            <a:xfrm>
              <a:off x="5343525" y="5178425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1" name="Oval 63"/>
            <p:cNvSpPr>
              <a:spLocks noChangeArrowheads="1"/>
            </p:cNvSpPr>
            <p:nvPr/>
          </p:nvSpPr>
          <p:spPr bwMode="auto">
            <a:xfrm>
              <a:off x="5478463" y="5016500"/>
              <a:ext cx="120650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2" name="Oval 64"/>
            <p:cNvSpPr>
              <a:spLocks noChangeArrowheads="1"/>
            </p:cNvSpPr>
            <p:nvPr/>
          </p:nvSpPr>
          <p:spPr bwMode="auto">
            <a:xfrm>
              <a:off x="5572125" y="4818063"/>
              <a:ext cx="160337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4" name="Oval 65"/>
            <p:cNvSpPr>
              <a:spLocks noChangeArrowheads="1"/>
            </p:cNvSpPr>
            <p:nvPr/>
          </p:nvSpPr>
          <p:spPr bwMode="auto">
            <a:xfrm>
              <a:off x="5616575" y="4595813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5" name="Oval 66"/>
            <p:cNvSpPr>
              <a:spLocks noChangeArrowheads="1"/>
            </p:cNvSpPr>
            <p:nvPr/>
          </p:nvSpPr>
          <p:spPr bwMode="auto">
            <a:xfrm>
              <a:off x="5226050" y="4311650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6" name="Oval 67"/>
            <p:cNvSpPr>
              <a:spLocks noChangeArrowheads="1"/>
            </p:cNvSpPr>
            <p:nvPr/>
          </p:nvSpPr>
          <p:spPr bwMode="auto">
            <a:xfrm>
              <a:off x="5110163" y="4102100"/>
              <a:ext cx="79375" cy="809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7" name="Oval 68"/>
            <p:cNvSpPr>
              <a:spLocks noChangeArrowheads="1"/>
            </p:cNvSpPr>
            <p:nvPr/>
          </p:nvSpPr>
          <p:spPr bwMode="auto">
            <a:xfrm>
              <a:off x="4948238" y="3925888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8" name="Oval 69"/>
            <p:cNvSpPr>
              <a:spLocks noChangeArrowheads="1"/>
            </p:cNvSpPr>
            <p:nvPr/>
          </p:nvSpPr>
          <p:spPr bwMode="auto">
            <a:xfrm>
              <a:off x="4749800" y="3792538"/>
              <a:ext cx="160337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9" name="Oval 70"/>
            <p:cNvSpPr>
              <a:spLocks noChangeArrowheads="1"/>
            </p:cNvSpPr>
            <p:nvPr/>
          </p:nvSpPr>
          <p:spPr bwMode="auto">
            <a:xfrm>
              <a:off x="4527550" y="3709988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0" name="Oval 71"/>
            <p:cNvSpPr>
              <a:spLocks noChangeArrowheads="1"/>
            </p:cNvSpPr>
            <p:nvPr/>
          </p:nvSpPr>
          <p:spPr bwMode="auto">
            <a:xfrm>
              <a:off x="4243388" y="425926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1" name="Oval 72"/>
            <p:cNvSpPr>
              <a:spLocks noChangeArrowheads="1"/>
            </p:cNvSpPr>
            <p:nvPr/>
          </p:nvSpPr>
          <p:spPr bwMode="auto">
            <a:xfrm>
              <a:off x="4033838" y="4335463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2" name="Oval 73"/>
            <p:cNvSpPr>
              <a:spLocks noChangeArrowheads="1"/>
            </p:cNvSpPr>
            <p:nvPr/>
          </p:nvSpPr>
          <p:spPr bwMode="auto">
            <a:xfrm>
              <a:off x="3857625" y="4456113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3" name="Oval 74"/>
            <p:cNvSpPr>
              <a:spLocks noChangeArrowheads="1"/>
            </p:cNvSpPr>
            <p:nvPr/>
          </p:nvSpPr>
          <p:spPr bwMode="auto">
            <a:xfrm>
              <a:off x="3724275" y="4614863"/>
              <a:ext cx="160337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4" name="Oval 75"/>
            <p:cNvSpPr>
              <a:spLocks noChangeArrowheads="1"/>
            </p:cNvSpPr>
            <p:nvPr/>
          </p:nvSpPr>
          <p:spPr bwMode="auto">
            <a:xfrm>
              <a:off x="3640138" y="4797425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5" name="Oval 76"/>
            <p:cNvSpPr>
              <a:spLocks noChangeArrowheads="1"/>
            </p:cNvSpPr>
            <p:nvPr/>
          </p:nvSpPr>
          <p:spPr bwMode="auto">
            <a:xfrm>
              <a:off x="4191000" y="5241925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6" name="Oval 77"/>
            <p:cNvSpPr>
              <a:spLocks noChangeArrowheads="1"/>
            </p:cNvSpPr>
            <p:nvPr/>
          </p:nvSpPr>
          <p:spPr bwMode="auto">
            <a:xfrm>
              <a:off x="4267200" y="5410200"/>
              <a:ext cx="79375" cy="809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7" name="Oval 78"/>
            <p:cNvSpPr>
              <a:spLocks noChangeArrowheads="1"/>
            </p:cNvSpPr>
            <p:nvPr/>
          </p:nvSpPr>
          <p:spPr bwMode="auto">
            <a:xfrm>
              <a:off x="4387850" y="5546725"/>
              <a:ext cx="120650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8" name="Oval 79"/>
            <p:cNvSpPr>
              <a:spLocks noChangeArrowheads="1"/>
            </p:cNvSpPr>
            <p:nvPr/>
          </p:nvSpPr>
          <p:spPr bwMode="auto">
            <a:xfrm>
              <a:off x="4546600" y="5640388"/>
              <a:ext cx="160337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9" name="Oval 80"/>
            <p:cNvSpPr>
              <a:spLocks noChangeArrowheads="1"/>
            </p:cNvSpPr>
            <p:nvPr/>
          </p:nvSpPr>
          <p:spPr bwMode="auto">
            <a:xfrm>
              <a:off x="4729163" y="5683250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13" name="组合 112"/>
          <p:cNvGrpSpPr/>
          <p:nvPr/>
        </p:nvGrpSpPr>
        <p:grpSpPr>
          <a:xfrm>
            <a:off x="11045190" y="295910"/>
            <a:ext cx="1061720" cy="952500"/>
            <a:chOff x="3640138" y="3709988"/>
            <a:chExt cx="2176462" cy="2173287"/>
          </a:xfrm>
          <a:solidFill>
            <a:srgbClr val="FFC93F"/>
          </a:solidFill>
        </p:grpSpPr>
        <p:sp>
          <p:nvSpPr>
            <p:cNvPr id="114" name="Oval 41"/>
            <p:cNvSpPr>
              <a:spLocks noChangeArrowheads="1"/>
            </p:cNvSpPr>
            <p:nvPr/>
          </p:nvSpPr>
          <p:spPr bwMode="auto">
            <a:xfrm>
              <a:off x="4002088" y="5465763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5" name="Oval 42"/>
            <p:cNvSpPr>
              <a:spLocks noChangeArrowheads="1"/>
            </p:cNvSpPr>
            <p:nvPr/>
          </p:nvSpPr>
          <p:spPr bwMode="auto">
            <a:xfrm>
              <a:off x="3924300" y="5297488"/>
              <a:ext cx="158750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6" name="Oval 43"/>
            <p:cNvSpPr>
              <a:spLocks noChangeArrowheads="1"/>
            </p:cNvSpPr>
            <p:nvPr/>
          </p:nvSpPr>
          <p:spPr bwMode="auto">
            <a:xfrm>
              <a:off x="3897313" y="5111750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7" name="Oval 44"/>
            <p:cNvSpPr>
              <a:spLocks noChangeArrowheads="1"/>
            </p:cNvSpPr>
            <p:nvPr/>
          </p:nvSpPr>
          <p:spPr bwMode="auto">
            <a:xfrm>
              <a:off x="3927475" y="4921250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8" name="Oval 45"/>
            <p:cNvSpPr>
              <a:spLocks noChangeArrowheads="1"/>
            </p:cNvSpPr>
            <p:nvPr/>
          </p:nvSpPr>
          <p:spPr bwMode="auto">
            <a:xfrm>
              <a:off x="4013200" y="4740275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9" name="Oval 46"/>
            <p:cNvSpPr>
              <a:spLocks noChangeArrowheads="1"/>
            </p:cNvSpPr>
            <p:nvPr/>
          </p:nvSpPr>
          <p:spPr bwMode="auto">
            <a:xfrm>
              <a:off x="3859213" y="4070350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0" name="Oval 47"/>
            <p:cNvSpPr>
              <a:spLocks noChangeArrowheads="1"/>
            </p:cNvSpPr>
            <p:nvPr/>
          </p:nvSpPr>
          <p:spPr bwMode="auto">
            <a:xfrm>
              <a:off x="4067175" y="3992563"/>
              <a:ext cx="158750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1" name="Oval 48"/>
            <p:cNvSpPr>
              <a:spLocks noChangeArrowheads="1"/>
            </p:cNvSpPr>
            <p:nvPr/>
          </p:nvSpPr>
          <p:spPr bwMode="auto">
            <a:xfrm>
              <a:off x="4292600" y="3965575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2" name="Oval 49"/>
            <p:cNvSpPr>
              <a:spLocks noChangeArrowheads="1"/>
            </p:cNvSpPr>
            <p:nvPr/>
          </p:nvSpPr>
          <p:spPr bwMode="auto">
            <a:xfrm>
              <a:off x="4524375" y="3995738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3" name="Oval 50"/>
            <p:cNvSpPr>
              <a:spLocks noChangeArrowheads="1"/>
            </p:cNvSpPr>
            <p:nvPr/>
          </p:nvSpPr>
          <p:spPr bwMode="auto">
            <a:xfrm>
              <a:off x="4745038" y="408146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4" name="Oval 51"/>
            <p:cNvSpPr>
              <a:spLocks noChangeArrowheads="1"/>
            </p:cNvSpPr>
            <p:nvPr/>
          </p:nvSpPr>
          <p:spPr bwMode="auto">
            <a:xfrm>
              <a:off x="5256213" y="3927475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5" name="Oval 52"/>
            <p:cNvSpPr>
              <a:spLocks noChangeArrowheads="1"/>
            </p:cNvSpPr>
            <p:nvPr/>
          </p:nvSpPr>
          <p:spPr bwMode="auto">
            <a:xfrm>
              <a:off x="5373688" y="4135438"/>
              <a:ext cx="160337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6" name="Oval 53"/>
            <p:cNvSpPr>
              <a:spLocks noChangeArrowheads="1"/>
            </p:cNvSpPr>
            <p:nvPr/>
          </p:nvSpPr>
          <p:spPr bwMode="auto">
            <a:xfrm>
              <a:off x="5438775" y="4360863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7" name="Oval 54"/>
            <p:cNvSpPr>
              <a:spLocks noChangeArrowheads="1"/>
            </p:cNvSpPr>
            <p:nvPr/>
          </p:nvSpPr>
          <p:spPr bwMode="auto">
            <a:xfrm>
              <a:off x="5449888" y="4592638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8" name="Oval 55"/>
            <p:cNvSpPr>
              <a:spLocks noChangeArrowheads="1"/>
            </p:cNvSpPr>
            <p:nvPr/>
          </p:nvSpPr>
          <p:spPr bwMode="auto">
            <a:xfrm>
              <a:off x="5403850" y="4813300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9" name="Oval 56"/>
            <p:cNvSpPr>
              <a:spLocks noChangeArrowheads="1"/>
            </p:cNvSpPr>
            <p:nvPr/>
          </p:nvSpPr>
          <p:spPr bwMode="auto">
            <a:xfrm>
              <a:off x="5397500" y="5322888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0" name="Oval 57"/>
            <p:cNvSpPr>
              <a:spLocks noChangeArrowheads="1"/>
            </p:cNvSpPr>
            <p:nvPr/>
          </p:nvSpPr>
          <p:spPr bwMode="auto">
            <a:xfrm>
              <a:off x="5230813" y="5440363"/>
              <a:ext cx="158750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1" name="Oval 58"/>
            <p:cNvSpPr>
              <a:spLocks noChangeArrowheads="1"/>
            </p:cNvSpPr>
            <p:nvPr/>
          </p:nvSpPr>
          <p:spPr bwMode="auto">
            <a:xfrm>
              <a:off x="5043488" y="5507038"/>
              <a:ext cx="120650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2" name="Oval 59"/>
            <p:cNvSpPr>
              <a:spLocks noChangeArrowheads="1"/>
            </p:cNvSpPr>
            <p:nvPr/>
          </p:nvSpPr>
          <p:spPr bwMode="auto">
            <a:xfrm>
              <a:off x="4852988" y="5516563"/>
              <a:ext cx="79375" cy="809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3" name="Oval 60"/>
            <p:cNvSpPr>
              <a:spLocks noChangeArrowheads="1"/>
            </p:cNvSpPr>
            <p:nvPr/>
          </p:nvSpPr>
          <p:spPr bwMode="auto">
            <a:xfrm>
              <a:off x="4672013" y="547211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4" name="Oval 61"/>
            <p:cNvSpPr>
              <a:spLocks noChangeArrowheads="1"/>
            </p:cNvSpPr>
            <p:nvPr/>
          </p:nvSpPr>
          <p:spPr bwMode="auto">
            <a:xfrm>
              <a:off x="5173663" y="529431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5" name="Oval 62"/>
            <p:cNvSpPr>
              <a:spLocks noChangeArrowheads="1"/>
            </p:cNvSpPr>
            <p:nvPr/>
          </p:nvSpPr>
          <p:spPr bwMode="auto">
            <a:xfrm>
              <a:off x="5343525" y="5178425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6" name="Oval 63"/>
            <p:cNvSpPr>
              <a:spLocks noChangeArrowheads="1"/>
            </p:cNvSpPr>
            <p:nvPr/>
          </p:nvSpPr>
          <p:spPr bwMode="auto">
            <a:xfrm>
              <a:off x="5478463" y="5016500"/>
              <a:ext cx="120650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7" name="Oval 64"/>
            <p:cNvSpPr>
              <a:spLocks noChangeArrowheads="1"/>
            </p:cNvSpPr>
            <p:nvPr/>
          </p:nvSpPr>
          <p:spPr bwMode="auto">
            <a:xfrm>
              <a:off x="5572125" y="4818063"/>
              <a:ext cx="160337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8" name="Oval 65"/>
            <p:cNvSpPr>
              <a:spLocks noChangeArrowheads="1"/>
            </p:cNvSpPr>
            <p:nvPr/>
          </p:nvSpPr>
          <p:spPr bwMode="auto">
            <a:xfrm>
              <a:off x="5616575" y="4595813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9" name="Oval 66"/>
            <p:cNvSpPr>
              <a:spLocks noChangeArrowheads="1"/>
            </p:cNvSpPr>
            <p:nvPr/>
          </p:nvSpPr>
          <p:spPr bwMode="auto">
            <a:xfrm>
              <a:off x="5226050" y="4311650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0" name="Oval 67"/>
            <p:cNvSpPr>
              <a:spLocks noChangeArrowheads="1"/>
            </p:cNvSpPr>
            <p:nvPr/>
          </p:nvSpPr>
          <p:spPr bwMode="auto">
            <a:xfrm>
              <a:off x="5110163" y="4102100"/>
              <a:ext cx="79375" cy="809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1" name="Oval 68"/>
            <p:cNvSpPr>
              <a:spLocks noChangeArrowheads="1"/>
            </p:cNvSpPr>
            <p:nvPr/>
          </p:nvSpPr>
          <p:spPr bwMode="auto">
            <a:xfrm>
              <a:off x="4948238" y="3925888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2" name="Oval 69"/>
            <p:cNvSpPr>
              <a:spLocks noChangeArrowheads="1"/>
            </p:cNvSpPr>
            <p:nvPr/>
          </p:nvSpPr>
          <p:spPr bwMode="auto">
            <a:xfrm>
              <a:off x="4749800" y="3792538"/>
              <a:ext cx="160337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3" name="Oval 70"/>
            <p:cNvSpPr>
              <a:spLocks noChangeArrowheads="1"/>
            </p:cNvSpPr>
            <p:nvPr/>
          </p:nvSpPr>
          <p:spPr bwMode="auto">
            <a:xfrm>
              <a:off x="4527550" y="3709988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4" name="Oval 71"/>
            <p:cNvSpPr>
              <a:spLocks noChangeArrowheads="1"/>
            </p:cNvSpPr>
            <p:nvPr/>
          </p:nvSpPr>
          <p:spPr bwMode="auto">
            <a:xfrm>
              <a:off x="4243388" y="425926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5" name="Oval 72"/>
            <p:cNvSpPr>
              <a:spLocks noChangeArrowheads="1"/>
            </p:cNvSpPr>
            <p:nvPr/>
          </p:nvSpPr>
          <p:spPr bwMode="auto">
            <a:xfrm>
              <a:off x="4033838" y="4335463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6" name="Oval 73"/>
            <p:cNvSpPr>
              <a:spLocks noChangeArrowheads="1"/>
            </p:cNvSpPr>
            <p:nvPr/>
          </p:nvSpPr>
          <p:spPr bwMode="auto">
            <a:xfrm>
              <a:off x="3857625" y="4456113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7" name="Oval 74"/>
            <p:cNvSpPr>
              <a:spLocks noChangeArrowheads="1"/>
            </p:cNvSpPr>
            <p:nvPr/>
          </p:nvSpPr>
          <p:spPr bwMode="auto">
            <a:xfrm>
              <a:off x="3724275" y="4614863"/>
              <a:ext cx="160337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8" name="Oval 75"/>
            <p:cNvSpPr>
              <a:spLocks noChangeArrowheads="1"/>
            </p:cNvSpPr>
            <p:nvPr/>
          </p:nvSpPr>
          <p:spPr bwMode="auto">
            <a:xfrm>
              <a:off x="3640138" y="4797425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9" name="Oval 76"/>
            <p:cNvSpPr>
              <a:spLocks noChangeArrowheads="1"/>
            </p:cNvSpPr>
            <p:nvPr/>
          </p:nvSpPr>
          <p:spPr bwMode="auto">
            <a:xfrm>
              <a:off x="4191000" y="5241925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0" name="Oval 77"/>
            <p:cNvSpPr>
              <a:spLocks noChangeArrowheads="1"/>
            </p:cNvSpPr>
            <p:nvPr/>
          </p:nvSpPr>
          <p:spPr bwMode="auto">
            <a:xfrm>
              <a:off x="4267200" y="5410200"/>
              <a:ext cx="79375" cy="809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1" name="Oval 78"/>
            <p:cNvSpPr>
              <a:spLocks noChangeArrowheads="1"/>
            </p:cNvSpPr>
            <p:nvPr/>
          </p:nvSpPr>
          <p:spPr bwMode="auto">
            <a:xfrm>
              <a:off x="4387850" y="5546725"/>
              <a:ext cx="120650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2" name="Oval 79"/>
            <p:cNvSpPr>
              <a:spLocks noChangeArrowheads="1"/>
            </p:cNvSpPr>
            <p:nvPr/>
          </p:nvSpPr>
          <p:spPr bwMode="auto">
            <a:xfrm>
              <a:off x="4546600" y="5640388"/>
              <a:ext cx="160337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3" name="Oval 80"/>
            <p:cNvSpPr>
              <a:spLocks noChangeArrowheads="1"/>
            </p:cNvSpPr>
            <p:nvPr/>
          </p:nvSpPr>
          <p:spPr bwMode="auto">
            <a:xfrm>
              <a:off x="4729163" y="5683250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pic>
        <p:nvPicPr>
          <p:cNvPr id="155" name="图片 154" descr="包图网_19703380卡通手绘开学季学生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6462395" y="544830"/>
            <a:ext cx="4668520" cy="5405755"/>
          </a:xfrm>
          <a:prstGeom prst="rect">
            <a:avLst/>
          </a:prstGeom>
        </p:spPr>
      </p:pic>
      <p:sp>
        <p:nvSpPr>
          <p:cNvPr id="29" name="标题 1"/>
          <p:cNvSpPr txBox="1"/>
          <p:nvPr/>
        </p:nvSpPr>
        <p:spPr>
          <a:xfrm>
            <a:off x="3735986" y="2066070"/>
            <a:ext cx="3188991" cy="100385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400" b="1" dirty="0">
                <a:solidFill>
                  <a:srgbClr val="16468D"/>
                </a:solidFill>
                <a:latin typeface="+mn-lt"/>
                <a:ea typeface="+mn-ea"/>
                <a:cs typeface="+mn-ea"/>
                <a:sym typeface="+mn-lt"/>
              </a:rPr>
              <a:t>PART 03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6462395" y="1776095"/>
            <a:ext cx="965200" cy="1487170"/>
            <a:chOff x="8173327" y="1691671"/>
            <a:chExt cx="10800000" cy="6857009"/>
          </a:xfrm>
          <a:solidFill>
            <a:schemeClr val="accent4">
              <a:lumMod val="75000"/>
            </a:schemeClr>
          </a:solidFill>
        </p:grpSpPr>
        <p:sp>
          <p:nvSpPr>
            <p:cNvPr id="3" name="任意多边形: 形状 358"/>
            <p:cNvSpPr/>
            <p:nvPr/>
          </p:nvSpPr>
          <p:spPr>
            <a:xfrm>
              <a:off x="8173327" y="6534660"/>
              <a:ext cx="10800000" cy="2014020"/>
            </a:xfrm>
            <a:custGeom>
              <a:avLst/>
              <a:gdLst>
                <a:gd name="connsiteX0" fmla="*/ 7820910 w 10800000"/>
                <a:gd name="connsiteY0" fmla="*/ 982170 h 2014020"/>
                <a:gd name="connsiteX1" fmla="*/ 5400000 w 10800000"/>
                <a:gd name="connsiteY1" fmla="*/ 0 h 2014020"/>
                <a:gd name="connsiteX2" fmla="*/ 2979090 w 10800000"/>
                <a:gd name="connsiteY2" fmla="*/ 982170 h 2014020"/>
                <a:gd name="connsiteX3" fmla="*/ 0 w 10800000"/>
                <a:gd name="connsiteY3" fmla="*/ 1007010 h 2014020"/>
                <a:gd name="connsiteX4" fmla="*/ 2979090 w 10800000"/>
                <a:gd name="connsiteY4" fmla="*/ 1031850 h 2014020"/>
                <a:gd name="connsiteX5" fmla="*/ 5400000 w 10800000"/>
                <a:gd name="connsiteY5" fmla="*/ 2014020 h 2014020"/>
                <a:gd name="connsiteX6" fmla="*/ 7820910 w 10800000"/>
                <a:gd name="connsiteY6" fmla="*/ 1031850 h 2014020"/>
                <a:gd name="connsiteX7" fmla="*/ 10800000 w 10800000"/>
                <a:gd name="connsiteY7" fmla="*/ 1007010 h 2014020"/>
                <a:gd name="connsiteX8" fmla="*/ 7820910 w 10800000"/>
                <a:gd name="connsiteY8" fmla="*/ 982170 h 2014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0" h="2014020">
                  <a:moveTo>
                    <a:pt x="7820910" y="982170"/>
                  </a:moveTo>
                  <a:cubicBezTo>
                    <a:pt x="6702300" y="947250"/>
                    <a:pt x="5400000" y="713970"/>
                    <a:pt x="5400000" y="0"/>
                  </a:cubicBezTo>
                  <a:cubicBezTo>
                    <a:pt x="5400000" y="713970"/>
                    <a:pt x="4097700" y="947250"/>
                    <a:pt x="2979090" y="982170"/>
                  </a:cubicBezTo>
                  <a:cubicBezTo>
                    <a:pt x="2234610" y="1005390"/>
                    <a:pt x="0" y="1007010"/>
                    <a:pt x="0" y="1007010"/>
                  </a:cubicBezTo>
                  <a:cubicBezTo>
                    <a:pt x="0" y="1007010"/>
                    <a:pt x="2234610" y="1008630"/>
                    <a:pt x="2979090" y="1031850"/>
                  </a:cubicBezTo>
                  <a:cubicBezTo>
                    <a:pt x="4097700" y="1066770"/>
                    <a:pt x="5400000" y="1300050"/>
                    <a:pt x="5400000" y="2014020"/>
                  </a:cubicBezTo>
                  <a:cubicBezTo>
                    <a:pt x="5400000" y="1300050"/>
                    <a:pt x="6702300" y="1066770"/>
                    <a:pt x="7820910" y="1031850"/>
                  </a:cubicBezTo>
                  <a:cubicBezTo>
                    <a:pt x="8565390" y="1008630"/>
                    <a:pt x="10800000" y="1007010"/>
                    <a:pt x="10800000" y="1007010"/>
                  </a:cubicBezTo>
                  <a:cubicBezTo>
                    <a:pt x="10800000" y="1007010"/>
                    <a:pt x="8565390" y="1005390"/>
                    <a:pt x="7820910" y="982170"/>
                  </a:cubicBezTo>
                  <a:close/>
                </a:path>
              </a:pathLst>
            </a:custGeom>
            <a:grpFill/>
            <a:ln w="89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任意多边形: 形状 359"/>
            <p:cNvSpPr/>
            <p:nvPr/>
          </p:nvSpPr>
          <p:spPr>
            <a:xfrm>
              <a:off x="8173327" y="4177651"/>
              <a:ext cx="10800000" cy="2014019"/>
            </a:xfrm>
            <a:custGeom>
              <a:avLst/>
              <a:gdLst>
                <a:gd name="connsiteX0" fmla="*/ 7820910 w 10800000"/>
                <a:gd name="connsiteY0" fmla="*/ 982170 h 2014019"/>
                <a:gd name="connsiteX1" fmla="*/ 5400000 w 10800000"/>
                <a:gd name="connsiteY1" fmla="*/ 0 h 2014019"/>
                <a:gd name="connsiteX2" fmla="*/ 2979090 w 10800000"/>
                <a:gd name="connsiteY2" fmla="*/ 982170 h 2014019"/>
                <a:gd name="connsiteX3" fmla="*/ 0 w 10800000"/>
                <a:gd name="connsiteY3" fmla="*/ 1007010 h 2014019"/>
                <a:gd name="connsiteX4" fmla="*/ 2979090 w 10800000"/>
                <a:gd name="connsiteY4" fmla="*/ 1031850 h 2014019"/>
                <a:gd name="connsiteX5" fmla="*/ 5400000 w 10800000"/>
                <a:gd name="connsiteY5" fmla="*/ 2014020 h 2014019"/>
                <a:gd name="connsiteX6" fmla="*/ 7820910 w 10800000"/>
                <a:gd name="connsiteY6" fmla="*/ 1031850 h 2014019"/>
                <a:gd name="connsiteX7" fmla="*/ 10800000 w 10800000"/>
                <a:gd name="connsiteY7" fmla="*/ 1007010 h 2014019"/>
                <a:gd name="connsiteX8" fmla="*/ 7820910 w 10800000"/>
                <a:gd name="connsiteY8" fmla="*/ 982170 h 2014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0" h="2014019">
                  <a:moveTo>
                    <a:pt x="7820910" y="982170"/>
                  </a:moveTo>
                  <a:cubicBezTo>
                    <a:pt x="6702300" y="947340"/>
                    <a:pt x="5400000" y="713970"/>
                    <a:pt x="5400000" y="0"/>
                  </a:cubicBezTo>
                  <a:cubicBezTo>
                    <a:pt x="5400000" y="713970"/>
                    <a:pt x="4097700" y="947250"/>
                    <a:pt x="2979090" y="982170"/>
                  </a:cubicBezTo>
                  <a:cubicBezTo>
                    <a:pt x="2234610" y="1005390"/>
                    <a:pt x="0" y="1007010"/>
                    <a:pt x="0" y="1007010"/>
                  </a:cubicBezTo>
                  <a:cubicBezTo>
                    <a:pt x="0" y="1007010"/>
                    <a:pt x="2234610" y="1008630"/>
                    <a:pt x="2979090" y="1031850"/>
                  </a:cubicBezTo>
                  <a:cubicBezTo>
                    <a:pt x="4097700" y="1066770"/>
                    <a:pt x="5400000" y="1300050"/>
                    <a:pt x="5400000" y="2014020"/>
                  </a:cubicBezTo>
                  <a:cubicBezTo>
                    <a:pt x="5400000" y="1300050"/>
                    <a:pt x="6702300" y="1066770"/>
                    <a:pt x="7820910" y="1031850"/>
                  </a:cubicBezTo>
                  <a:cubicBezTo>
                    <a:pt x="8565300" y="1008630"/>
                    <a:pt x="10800000" y="1007010"/>
                    <a:pt x="10800000" y="1007010"/>
                  </a:cubicBezTo>
                  <a:cubicBezTo>
                    <a:pt x="10800000" y="1007010"/>
                    <a:pt x="8565390" y="1005390"/>
                    <a:pt x="7820910" y="982170"/>
                  </a:cubicBezTo>
                  <a:close/>
                </a:path>
              </a:pathLst>
            </a:custGeom>
            <a:grpFill/>
            <a:ln w="89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" name="任意多边形: 形状 360"/>
            <p:cNvSpPr/>
            <p:nvPr/>
          </p:nvSpPr>
          <p:spPr>
            <a:xfrm>
              <a:off x="8173327" y="1691671"/>
              <a:ext cx="10800000" cy="2014019"/>
            </a:xfrm>
            <a:custGeom>
              <a:avLst/>
              <a:gdLst>
                <a:gd name="connsiteX0" fmla="*/ 7820910 w 10800000"/>
                <a:gd name="connsiteY0" fmla="*/ 982170 h 2014019"/>
                <a:gd name="connsiteX1" fmla="*/ 5400000 w 10800000"/>
                <a:gd name="connsiteY1" fmla="*/ 0 h 2014019"/>
                <a:gd name="connsiteX2" fmla="*/ 2979090 w 10800000"/>
                <a:gd name="connsiteY2" fmla="*/ 982170 h 2014019"/>
                <a:gd name="connsiteX3" fmla="*/ 0 w 10800000"/>
                <a:gd name="connsiteY3" fmla="*/ 1007010 h 2014019"/>
                <a:gd name="connsiteX4" fmla="*/ 2979090 w 10800000"/>
                <a:gd name="connsiteY4" fmla="*/ 1031850 h 2014019"/>
                <a:gd name="connsiteX5" fmla="*/ 5400000 w 10800000"/>
                <a:gd name="connsiteY5" fmla="*/ 2014020 h 2014019"/>
                <a:gd name="connsiteX6" fmla="*/ 7820910 w 10800000"/>
                <a:gd name="connsiteY6" fmla="*/ 1031850 h 2014019"/>
                <a:gd name="connsiteX7" fmla="*/ 10800000 w 10800000"/>
                <a:gd name="connsiteY7" fmla="*/ 1007010 h 2014019"/>
                <a:gd name="connsiteX8" fmla="*/ 7820910 w 10800000"/>
                <a:gd name="connsiteY8" fmla="*/ 982170 h 2014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0" h="2014019">
                  <a:moveTo>
                    <a:pt x="7820910" y="982170"/>
                  </a:moveTo>
                  <a:cubicBezTo>
                    <a:pt x="6702300" y="947250"/>
                    <a:pt x="5400000" y="713970"/>
                    <a:pt x="5400000" y="0"/>
                  </a:cubicBezTo>
                  <a:cubicBezTo>
                    <a:pt x="5400000" y="713970"/>
                    <a:pt x="4097700" y="947250"/>
                    <a:pt x="2979090" y="982170"/>
                  </a:cubicBezTo>
                  <a:cubicBezTo>
                    <a:pt x="2234610" y="1005390"/>
                    <a:pt x="0" y="1007010"/>
                    <a:pt x="0" y="1007010"/>
                  </a:cubicBezTo>
                  <a:cubicBezTo>
                    <a:pt x="0" y="1007010"/>
                    <a:pt x="2234610" y="1008630"/>
                    <a:pt x="2979090" y="1031850"/>
                  </a:cubicBezTo>
                  <a:cubicBezTo>
                    <a:pt x="4097700" y="1066680"/>
                    <a:pt x="5400000" y="1300050"/>
                    <a:pt x="5400000" y="2014020"/>
                  </a:cubicBezTo>
                  <a:cubicBezTo>
                    <a:pt x="5400000" y="1300050"/>
                    <a:pt x="6702300" y="1066770"/>
                    <a:pt x="7820910" y="1031850"/>
                  </a:cubicBezTo>
                  <a:cubicBezTo>
                    <a:pt x="8565300" y="1008630"/>
                    <a:pt x="10800000" y="1007010"/>
                    <a:pt x="10800000" y="1007010"/>
                  </a:cubicBezTo>
                  <a:cubicBezTo>
                    <a:pt x="10800000" y="1007010"/>
                    <a:pt x="8565390" y="1005390"/>
                    <a:pt x="7820910" y="982170"/>
                  </a:cubicBezTo>
                  <a:close/>
                </a:path>
              </a:pathLst>
            </a:custGeom>
            <a:grpFill/>
            <a:ln w="89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0">
        <p:random/>
      </p:transition>
    </mc:Choice>
    <mc:Fallback xmlns="">
      <p:transition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0*(1/3))-ceil(((deg(atan(abs((#ppt_y-0.5)/(#ppt_x-0.5)))))/90)-1*(1/3)))))*((1+floor(#ppt_y-0.5))+(2*floor(#ppt_y-0.5)+1)*0.5*#ppt_h)+(1-(1-(ceil(((deg(atan(abs((#ppt_y-0.5)/(#ppt_x-0.5)))))/90)-0*(1/3))-ceil(((deg(atan(abs((#ppt_y-0.5)/(#ppt_x-0.5)))))/90)-1*(1/3)))))*#ppt_y&#10;"/>
                                          </p:val>
                                        </p:tav>
                                        <p:tav tm="40700">
                                          <p:val>
                                            <p:strVal val="#ppt_y-((floor(#ppt_y-0.5)+ceil(#ppt_y-0.5))*0.02)"/>
                                          </p:val>
                                        </p:tav>
                                        <p:tav tm="58900">
                                          <p:val>
                                            <p:strVal val="#ppt_y+((floor(#ppt_y-0.5)+ceil(#ppt_y-0.5))*0.03)"/>
                                          </p:val>
                                        </p:tav>
                                        <p:tav tm="80400">
                                          <p:val>
                                            <p:strVal val="#ppt_y-((floor(#ppt_y-0.5)+ceil(#ppt_y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5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2*(1/3))-ceil(((deg(atan(abs((#ppt_y-0.5)/(#ppt_x-0.5)))))/90)-3*(1/3)))))*((1+floor(#ppt_x-0.5))+(2*floor(#ppt_x-0.5)+1)*0.5*#ppt_w)+(1-(1-(ceil(((deg(atan(abs((#ppt_y-0.5)/(#ppt_x-0.5)))))/90)-2*(1/3))-ceil(((deg(atan(abs((#ppt_y-0.5)/(#ppt_x-0.5)))))/90)-3*(1/3)))))*#ppt_x&#10;"/>
                                          </p:val>
                                        </p:tav>
                                        <p:tav tm="40000">
                                          <p:val>
                                            <p:strVal val="#ppt_x-((floor(#ppt_x-0.5)+ceil(#ppt_x-0.5))*0.02)"/>
                                          </p:val>
                                        </p:tav>
                                        <p:tav tm="60400">
                                          <p:val>
                                            <p:strVal val="#ppt_x+((floor(#ppt_x-0.5)+ceil(#ppt_x-0.5))*0.03)"/>
                                          </p:val>
                                        </p:tav>
                                        <p:tav tm="80000">
                                          <p:val>
                                            <p:strVal val="#ppt_x-((floor(#ppt_x-0.5)+ceil(#ppt_x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0*(1/3))-ceil(((deg(atan(abs((#ppt_y-0.5)/(#ppt_x-0.5)))))/90)-1*(1/3)))))*((1+floor(#ppt_y-0.5))+(2*floor(#ppt_y-0.5)+1)*0.5*#ppt_h)+(1-(1-(ceil(((deg(atan(abs((#ppt_y-0.5)/(#ppt_x-0.5)))))/90)-0*(1/3))-ceil(((deg(atan(abs((#ppt_y-0.5)/(#ppt_x-0.5)))))/90)-1*(1/3)))))*#ppt_y&#10;"/>
                                          </p:val>
                                        </p:tav>
                                        <p:tav tm="40700">
                                          <p:val>
                                            <p:strVal val="#ppt_y-((floor(#ppt_y-0.5)+ceil(#ppt_y-0.5))*0.02)"/>
                                          </p:val>
                                        </p:tav>
                                        <p:tav tm="58900">
                                          <p:val>
                                            <p:strVal val="#ppt_y+((floor(#ppt_y-0.5)+ceil(#ppt_y-0.5))*0.03)"/>
                                          </p:val>
                                        </p:tav>
                                        <p:tav tm="80400">
                                          <p:val>
                                            <p:strVal val="#ppt_y-((floor(#ppt_y-0.5)+ceil(#ppt_y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9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2*(1/3))-ceil(((deg(atan(abs((#ppt_y-0.5)/(#ppt_x-0.5)))))/90)-3*(1/3)))))*((1+floor(#ppt_x-0.5))+(2*floor(#ppt_x-0.5)+1)*0.5*#ppt_w)+(1-(1-(ceil(((deg(atan(abs((#ppt_y-0.5)/(#ppt_x-0.5)))))/90)-2*(1/3))-ceil(((deg(atan(abs((#ppt_y-0.5)/(#ppt_x-0.5)))))/90)-3*(1/3)))))*#ppt_x&#10;"/>
                                          </p:val>
                                        </p:tav>
                                        <p:tav tm="40000">
                                          <p:val>
                                            <p:strVal val="#ppt_x-((floor(#ppt_x-0.5)+ceil(#ppt_x-0.5))*0.02)"/>
                                          </p:val>
                                        </p:tav>
                                        <p:tav tm="60400">
                                          <p:val>
                                            <p:strVal val="#ppt_x+((floor(#ppt_x-0.5)+ceil(#ppt_x-0.5))*0.03)"/>
                                          </p:val>
                                        </p:tav>
                                        <p:tav tm="80000">
                                          <p:val>
                                            <p:strVal val="#ppt_x-((floor(#ppt_x-0.5)+ceil(#ppt_x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0*(1/3))-ceil(((deg(atan(abs((#ppt_y-0.5)/(#ppt_x-0.5)))))/90)-1*(1/3)))))*((1+floor(#ppt_y-0.5))+(2*floor(#ppt_y-0.5)+1)*0.5*#ppt_h)+(1-(1-(ceil(((deg(atan(abs((#ppt_y-0.5)/(#ppt_x-0.5)))))/90)-0*(1/3))-ceil(((deg(atan(abs((#ppt_y-0.5)/(#ppt_x-0.5)))))/90)-1*(1/3)))))*#ppt_y&#10;"/>
                                          </p:val>
                                        </p:tav>
                                        <p:tav tm="40700">
                                          <p:val>
                                            <p:strVal val="#ppt_y-((floor(#ppt_y-0.5)+ceil(#ppt_y-0.5))*0.02)"/>
                                          </p:val>
                                        </p:tav>
                                        <p:tav tm="58900">
                                          <p:val>
                                            <p:strVal val="#ppt_y+((floor(#ppt_y-0.5)+ceil(#ppt_y-0.5))*0.03)"/>
                                          </p:val>
                                        </p:tav>
                                        <p:tav tm="80400">
                                          <p:val>
                                            <p:strVal val="#ppt_y-((floor(#ppt_y-0.5)+ceil(#ppt_y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23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2*(1/3))-ceil(((deg(atan(abs((#ppt_y-0.5)/(#ppt_x-0.5)))))/90)-3*(1/3)))))*((1+floor(#ppt_x-0.5))+(2*floor(#ppt_x-0.5)+1)*0.5*#ppt_w)+(1-(1-(ceil(((deg(atan(abs((#ppt_y-0.5)/(#ppt_x-0.5)))))/90)-2*(1/3))-ceil(((deg(atan(abs((#ppt_y-0.5)/(#ppt_x-0.5)))))/90)-3*(1/3)))))*#ppt_x&#10;"/>
                                          </p:val>
                                        </p:tav>
                                        <p:tav tm="40000">
                                          <p:val>
                                            <p:strVal val="#ppt_x-((floor(#ppt_x-0.5)+ceil(#ppt_x-0.5))*0.02)"/>
                                          </p:val>
                                        </p:tav>
                                        <p:tav tm="60400">
                                          <p:val>
                                            <p:strVal val="#ppt_x+((floor(#ppt_x-0.5)+ceil(#ppt_x-0.5))*0.03)"/>
                                          </p:val>
                                        </p:tav>
                                        <p:tav tm="80000">
                                          <p:val>
                                            <p:strVal val="#ppt_x-((floor(#ppt_x-0.5)+ceil(#ppt_x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0*(1/3))-ceil(((deg(atan(abs((#ppt_y-0.5)/(#ppt_x-0.5)))))/90)-1*(1/3)))))*((1+floor(#ppt_y-0.5))+(2*floor(#ppt_y-0.5)+1)*0.5*#ppt_h)+(1-(1-(ceil(((deg(atan(abs((#ppt_y-0.5)/(#ppt_x-0.5)))))/90)-0*(1/3))-ceil(((deg(atan(abs((#ppt_y-0.5)/(#ppt_x-0.5)))))/90)-1*(1/3)))))*#ppt_y&#10;"/>
                                          </p:val>
                                        </p:tav>
                                        <p:tav tm="40700">
                                          <p:val>
                                            <p:strVal val="#ppt_y-((floor(#ppt_y-0.5)+ceil(#ppt_y-0.5))*0.02)"/>
                                          </p:val>
                                        </p:tav>
                                        <p:tav tm="58900">
                                          <p:val>
                                            <p:strVal val="#ppt_y+((floor(#ppt_y-0.5)+ceil(#ppt_y-0.5))*0.03)"/>
                                          </p:val>
                                        </p:tav>
                                        <p:tav tm="80400">
                                          <p:val>
                                            <p:strVal val="#ppt_y-((floor(#ppt_y-0.5)+ceil(#ppt_y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27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2*(1/3))-ceil(((deg(atan(abs((#ppt_y-0.5)/(#ppt_x-0.5)))))/90)-3*(1/3)))))*((1+floor(#ppt_x-0.5))+(2*floor(#ppt_x-0.5)+1)*0.5*#ppt_w)+(1-(1-(ceil(((deg(atan(abs((#ppt_y-0.5)/(#ppt_x-0.5)))))/90)-2*(1/3))-ceil(((deg(atan(abs((#ppt_y-0.5)/(#ppt_x-0.5)))))/90)-3*(1/3)))))*#ppt_x&#10;"/>
                                          </p:val>
                                        </p:tav>
                                        <p:tav tm="40000">
                                          <p:val>
                                            <p:strVal val="#ppt_x-((floor(#ppt_x-0.5)+ceil(#ppt_x-0.5))*0.02)"/>
                                          </p:val>
                                        </p:tav>
                                        <p:tav tm="60400">
                                          <p:val>
                                            <p:strVal val="#ppt_x+((floor(#ppt_x-0.5)+ceil(#ppt_x-0.5))*0.03)"/>
                                          </p:val>
                                        </p:tav>
                                        <p:tav tm="80000">
                                          <p:val>
                                            <p:strVal val="#ppt_x-((floor(#ppt_x-0.5)+ceil(#ppt_x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0*(1/3))-ceil(((deg(atan(abs((#ppt_y-0.5)/(#ppt_x-0.5)))))/90)-1*(1/3)))))*((1+floor(#ppt_y-0.5))+(2*floor(#ppt_y-0.5)+1)*0.5*#ppt_h)+(1-(1-(ceil(((deg(atan(abs((#ppt_y-0.5)/(#ppt_x-0.5)))))/90)-0*(1/3))-ceil(((deg(atan(abs((#ppt_y-0.5)/(#ppt_x-0.5)))))/90)-1*(1/3)))))*#ppt_y&#10;"/>
                                          </p:val>
                                        </p:tav>
                                        <p:tav tm="40700">
                                          <p:val>
                                            <p:strVal val="#ppt_y-((floor(#ppt_y-0.5)+ceil(#ppt_y-0.5))*0.02)"/>
                                          </p:val>
                                        </p:tav>
                                        <p:tav tm="58900">
                                          <p:val>
                                            <p:strVal val="#ppt_y+((floor(#ppt_y-0.5)+ceil(#ppt_y-0.5))*0.03)"/>
                                          </p:val>
                                        </p:tav>
                                        <p:tav tm="80400">
                                          <p:val>
                                            <p:strVal val="#ppt_y-((floor(#ppt_y-0.5)+ceil(#ppt_y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31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2*(1/3))-ceil(((deg(atan(abs((#ppt_y-0.5)/(#ppt_x-0.5)))))/90)-3*(1/3)))))*((1+floor(#ppt_x-0.5))+(2*floor(#ppt_x-0.5)+1)*0.5*#ppt_w)+(1-(1-(ceil(((deg(atan(abs((#ppt_y-0.5)/(#ppt_x-0.5)))))/90)-2*(1/3))-ceil(((deg(atan(abs((#ppt_y-0.5)/(#ppt_x-0.5)))))/90)-3*(1/3)))))*#ppt_x&#10;"/>
                                          </p:val>
                                        </p:tav>
                                        <p:tav tm="40000">
                                          <p:val>
                                            <p:strVal val="#ppt_x-((floor(#ppt_x-0.5)+ceil(#ppt_x-0.5))*0.02)"/>
                                          </p:val>
                                        </p:tav>
                                        <p:tav tm="60400">
                                          <p:val>
                                            <p:strVal val="#ppt_x+((floor(#ppt_x-0.5)+ceil(#ppt_x-0.5))*0.03)"/>
                                          </p:val>
                                        </p:tav>
                                        <p:tav tm="80000">
                                          <p:val>
                                            <p:strVal val="#ppt_x-((floor(#ppt_x-0.5)+ceil(#ppt_x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/>
      <p:bldP spid="104" grpId="1"/>
      <p:bldP spid="2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圆角矩形 40"/>
          <p:cNvSpPr/>
          <p:nvPr/>
        </p:nvSpPr>
        <p:spPr>
          <a:xfrm>
            <a:off x="4349803" y="3881064"/>
            <a:ext cx="2822198" cy="1115848"/>
          </a:xfrm>
          <a:custGeom>
            <a:avLst/>
            <a:gdLst>
              <a:gd name="connsiteX0" fmla="*/ 0 w 8041229"/>
              <a:gd name="connsiteY0" fmla="*/ 677424 h 4064461"/>
              <a:gd name="connsiteX1" fmla="*/ 677424 w 8041229"/>
              <a:gd name="connsiteY1" fmla="*/ 0 h 4064461"/>
              <a:gd name="connsiteX2" fmla="*/ 7363805 w 8041229"/>
              <a:gd name="connsiteY2" fmla="*/ 0 h 4064461"/>
              <a:gd name="connsiteX3" fmla="*/ 8041229 w 8041229"/>
              <a:gd name="connsiteY3" fmla="*/ 677424 h 4064461"/>
              <a:gd name="connsiteX4" fmla="*/ 8041229 w 8041229"/>
              <a:gd name="connsiteY4" fmla="*/ 3387037 h 4064461"/>
              <a:gd name="connsiteX5" fmla="*/ 7363805 w 8041229"/>
              <a:gd name="connsiteY5" fmla="*/ 4064461 h 4064461"/>
              <a:gd name="connsiteX6" fmla="*/ 677424 w 8041229"/>
              <a:gd name="connsiteY6" fmla="*/ 4064461 h 4064461"/>
              <a:gd name="connsiteX7" fmla="*/ 0 w 8041229"/>
              <a:gd name="connsiteY7" fmla="*/ 3387037 h 4064461"/>
              <a:gd name="connsiteX8" fmla="*/ 0 w 8041229"/>
              <a:gd name="connsiteY8" fmla="*/ 677424 h 4064461"/>
              <a:gd name="connsiteX0-1" fmla="*/ 0 w 8041229"/>
              <a:gd name="connsiteY0-2" fmla="*/ 770943 h 4157980"/>
              <a:gd name="connsiteX1-3" fmla="*/ 760551 w 8041229"/>
              <a:gd name="connsiteY1-4" fmla="*/ 0 h 4157980"/>
              <a:gd name="connsiteX2-5" fmla="*/ 7363805 w 8041229"/>
              <a:gd name="connsiteY2-6" fmla="*/ 93519 h 4157980"/>
              <a:gd name="connsiteX3-7" fmla="*/ 8041229 w 8041229"/>
              <a:gd name="connsiteY3-8" fmla="*/ 770943 h 4157980"/>
              <a:gd name="connsiteX4-9" fmla="*/ 8041229 w 8041229"/>
              <a:gd name="connsiteY4-10" fmla="*/ 3480556 h 4157980"/>
              <a:gd name="connsiteX5-11" fmla="*/ 7363805 w 8041229"/>
              <a:gd name="connsiteY5-12" fmla="*/ 4157980 h 4157980"/>
              <a:gd name="connsiteX6-13" fmla="*/ 677424 w 8041229"/>
              <a:gd name="connsiteY6-14" fmla="*/ 4157980 h 4157980"/>
              <a:gd name="connsiteX7-15" fmla="*/ 0 w 8041229"/>
              <a:gd name="connsiteY7-16" fmla="*/ 3480556 h 4157980"/>
              <a:gd name="connsiteX8-17" fmla="*/ 0 w 8041229"/>
              <a:gd name="connsiteY8-18" fmla="*/ 770943 h 4157980"/>
              <a:gd name="connsiteX0-19" fmla="*/ 0 w 8041229"/>
              <a:gd name="connsiteY0-20" fmla="*/ 770943 h 4157980"/>
              <a:gd name="connsiteX1-21" fmla="*/ 760551 w 8041229"/>
              <a:gd name="connsiteY1-22" fmla="*/ 0 h 4157980"/>
              <a:gd name="connsiteX2-23" fmla="*/ 7114423 w 8041229"/>
              <a:gd name="connsiteY2-24" fmla="*/ 124692 h 4157980"/>
              <a:gd name="connsiteX3-25" fmla="*/ 8041229 w 8041229"/>
              <a:gd name="connsiteY3-26" fmla="*/ 770943 h 4157980"/>
              <a:gd name="connsiteX4-27" fmla="*/ 8041229 w 8041229"/>
              <a:gd name="connsiteY4-28" fmla="*/ 3480556 h 4157980"/>
              <a:gd name="connsiteX5-29" fmla="*/ 7363805 w 8041229"/>
              <a:gd name="connsiteY5-30" fmla="*/ 4157980 h 4157980"/>
              <a:gd name="connsiteX6-31" fmla="*/ 677424 w 8041229"/>
              <a:gd name="connsiteY6-32" fmla="*/ 4157980 h 4157980"/>
              <a:gd name="connsiteX7-33" fmla="*/ 0 w 8041229"/>
              <a:gd name="connsiteY7-34" fmla="*/ 3480556 h 4157980"/>
              <a:gd name="connsiteX8-35" fmla="*/ 0 w 8041229"/>
              <a:gd name="connsiteY8-36" fmla="*/ 770943 h 4157980"/>
              <a:gd name="connsiteX0-37" fmla="*/ 0 w 8041229"/>
              <a:gd name="connsiteY0-38" fmla="*/ 656643 h 4043680"/>
              <a:gd name="connsiteX1-39" fmla="*/ 1020324 w 8041229"/>
              <a:gd name="connsiteY1-40" fmla="*/ 0 h 4043680"/>
              <a:gd name="connsiteX2-41" fmla="*/ 7114423 w 8041229"/>
              <a:gd name="connsiteY2-42" fmla="*/ 10392 h 4043680"/>
              <a:gd name="connsiteX3-43" fmla="*/ 8041229 w 8041229"/>
              <a:gd name="connsiteY3-44" fmla="*/ 656643 h 4043680"/>
              <a:gd name="connsiteX4-45" fmla="*/ 8041229 w 8041229"/>
              <a:gd name="connsiteY4-46" fmla="*/ 3366256 h 4043680"/>
              <a:gd name="connsiteX5-47" fmla="*/ 7363805 w 8041229"/>
              <a:gd name="connsiteY5-48" fmla="*/ 4043680 h 4043680"/>
              <a:gd name="connsiteX6-49" fmla="*/ 677424 w 8041229"/>
              <a:gd name="connsiteY6-50" fmla="*/ 4043680 h 4043680"/>
              <a:gd name="connsiteX7-51" fmla="*/ 0 w 8041229"/>
              <a:gd name="connsiteY7-52" fmla="*/ 3366256 h 4043680"/>
              <a:gd name="connsiteX8-53" fmla="*/ 0 w 8041229"/>
              <a:gd name="connsiteY8-54" fmla="*/ 656643 h 4043680"/>
              <a:gd name="connsiteX0-55" fmla="*/ 0 w 8041229"/>
              <a:gd name="connsiteY0-56" fmla="*/ 656643 h 4043680"/>
              <a:gd name="connsiteX1-57" fmla="*/ 1020324 w 8041229"/>
              <a:gd name="connsiteY1-58" fmla="*/ 0 h 4043680"/>
              <a:gd name="connsiteX2-59" fmla="*/ 7114423 w 8041229"/>
              <a:gd name="connsiteY2-60" fmla="*/ 10392 h 4043680"/>
              <a:gd name="connsiteX3-61" fmla="*/ 8041229 w 8041229"/>
              <a:gd name="connsiteY3-62" fmla="*/ 656643 h 4043680"/>
              <a:gd name="connsiteX4-63" fmla="*/ 8041229 w 8041229"/>
              <a:gd name="connsiteY4-64" fmla="*/ 3366256 h 4043680"/>
              <a:gd name="connsiteX5-65" fmla="*/ 7363805 w 8041229"/>
              <a:gd name="connsiteY5-66" fmla="*/ 4043680 h 4043680"/>
              <a:gd name="connsiteX6-67" fmla="*/ 781333 w 8041229"/>
              <a:gd name="connsiteY6-68" fmla="*/ 4002116 h 4043680"/>
              <a:gd name="connsiteX7-69" fmla="*/ 0 w 8041229"/>
              <a:gd name="connsiteY7-70" fmla="*/ 3366256 h 4043680"/>
              <a:gd name="connsiteX8-71" fmla="*/ 0 w 8041229"/>
              <a:gd name="connsiteY8-72" fmla="*/ 656643 h 4043680"/>
              <a:gd name="connsiteX0-73" fmla="*/ 0 w 8041229"/>
              <a:gd name="connsiteY0-74" fmla="*/ 656643 h 4002116"/>
              <a:gd name="connsiteX1-75" fmla="*/ 1020324 w 8041229"/>
              <a:gd name="connsiteY1-76" fmla="*/ 0 h 4002116"/>
              <a:gd name="connsiteX2-77" fmla="*/ 7114423 w 8041229"/>
              <a:gd name="connsiteY2-78" fmla="*/ 10392 h 4002116"/>
              <a:gd name="connsiteX3-79" fmla="*/ 8041229 w 8041229"/>
              <a:gd name="connsiteY3-80" fmla="*/ 656643 h 4002116"/>
              <a:gd name="connsiteX4-81" fmla="*/ 8041229 w 8041229"/>
              <a:gd name="connsiteY4-82" fmla="*/ 3366256 h 4002116"/>
              <a:gd name="connsiteX5-83" fmla="*/ 7145596 w 8041229"/>
              <a:gd name="connsiteY5-84" fmla="*/ 3970944 h 4002116"/>
              <a:gd name="connsiteX6-85" fmla="*/ 781333 w 8041229"/>
              <a:gd name="connsiteY6-86" fmla="*/ 4002116 h 4002116"/>
              <a:gd name="connsiteX7-87" fmla="*/ 0 w 8041229"/>
              <a:gd name="connsiteY7-88" fmla="*/ 3366256 h 4002116"/>
              <a:gd name="connsiteX8-89" fmla="*/ 0 w 8041229"/>
              <a:gd name="connsiteY8-90" fmla="*/ 656643 h 4002116"/>
              <a:gd name="connsiteX0-91" fmla="*/ 114300 w 8041229"/>
              <a:gd name="connsiteY0-92" fmla="*/ 687816 h 4002116"/>
              <a:gd name="connsiteX1-93" fmla="*/ 1020324 w 8041229"/>
              <a:gd name="connsiteY1-94" fmla="*/ 0 h 4002116"/>
              <a:gd name="connsiteX2-95" fmla="*/ 7114423 w 8041229"/>
              <a:gd name="connsiteY2-96" fmla="*/ 10392 h 4002116"/>
              <a:gd name="connsiteX3-97" fmla="*/ 8041229 w 8041229"/>
              <a:gd name="connsiteY3-98" fmla="*/ 656643 h 4002116"/>
              <a:gd name="connsiteX4-99" fmla="*/ 8041229 w 8041229"/>
              <a:gd name="connsiteY4-100" fmla="*/ 3366256 h 4002116"/>
              <a:gd name="connsiteX5-101" fmla="*/ 7145596 w 8041229"/>
              <a:gd name="connsiteY5-102" fmla="*/ 3970944 h 4002116"/>
              <a:gd name="connsiteX6-103" fmla="*/ 781333 w 8041229"/>
              <a:gd name="connsiteY6-104" fmla="*/ 4002116 h 4002116"/>
              <a:gd name="connsiteX7-105" fmla="*/ 0 w 8041229"/>
              <a:gd name="connsiteY7-106" fmla="*/ 3366256 h 4002116"/>
              <a:gd name="connsiteX8-107" fmla="*/ 114300 w 8041229"/>
              <a:gd name="connsiteY8-108" fmla="*/ 687816 h 4002116"/>
              <a:gd name="connsiteX0-109" fmla="*/ 114300 w 8041229"/>
              <a:gd name="connsiteY0-110" fmla="*/ 687816 h 4002116"/>
              <a:gd name="connsiteX1-111" fmla="*/ 1020324 w 8041229"/>
              <a:gd name="connsiteY1-112" fmla="*/ 0 h 4002116"/>
              <a:gd name="connsiteX2-113" fmla="*/ 7114423 w 8041229"/>
              <a:gd name="connsiteY2-114" fmla="*/ 10392 h 4002116"/>
              <a:gd name="connsiteX3-115" fmla="*/ 8041229 w 8041229"/>
              <a:gd name="connsiteY3-116" fmla="*/ 656643 h 4002116"/>
              <a:gd name="connsiteX4-117" fmla="*/ 7926929 w 8041229"/>
              <a:gd name="connsiteY4-118" fmla="*/ 3397429 h 4002116"/>
              <a:gd name="connsiteX5-119" fmla="*/ 7145596 w 8041229"/>
              <a:gd name="connsiteY5-120" fmla="*/ 3970944 h 4002116"/>
              <a:gd name="connsiteX6-121" fmla="*/ 781333 w 8041229"/>
              <a:gd name="connsiteY6-122" fmla="*/ 4002116 h 4002116"/>
              <a:gd name="connsiteX7-123" fmla="*/ 0 w 8041229"/>
              <a:gd name="connsiteY7-124" fmla="*/ 3366256 h 4002116"/>
              <a:gd name="connsiteX8-125" fmla="*/ 114300 w 8041229"/>
              <a:gd name="connsiteY8-126" fmla="*/ 687816 h 4002116"/>
              <a:gd name="connsiteX0-127" fmla="*/ 114300 w 8041229"/>
              <a:gd name="connsiteY0-128" fmla="*/ 687816 h 4002116"/>
              <a:gd name="connsiteX1-129" fmla="*/ 1020324 w 8041229"/>
              <a:gd name="connsiteY1-130" fmla="*/ 0 h 4002116"/>
              <a:gd name="connsiteX2-131" fmla="*/ 7114423 w 8041229"/>
              <a:gd name="connsiteY2-132" fmla="*/ 10392 h 4002116"/>
              <a:gd name="connsiteX3-133" fmla="*/ 8041229 w 8041229"/>
              <a:gd name="connsiteY3-134" fmla="*/ 656643 h 4002116"/>
              <a:gd name="connsiteX4-135" fmla="*/ 7926929 w 8041229"/>
              <a:gd name="connsiteY4-136" fmla="*/ 3397429 h 4002116"/>
              <a:gd name="connsiteX5-137" fmla="*/ 7145596 w 8041229"/>
              <a:gd name="connsiteY5-138" fmla="*/ 3970944 h 4002116"/>
              <a:gd name="connsiteX6-139" fmla="*/ 781333 w 8041229"/>
              <a:gd name="connsiteY6-140" fmla="*/ 4002116 h 4002116"/>
              <a:gd name="connsiteX7-141" fmla="*/ 0 w 8041229"/>
              <a:gd name="connsiteY7-142" fmla="*/ 3366256 h 4002116"/>
              <a:gd name="connsiteX8-143" fmla="*/ 114300 w 8041229"/>
              <a:gd name="connsiteY8-144" fmla="*/ 687816 h 4002116"/>
              <a:gd name="connsiteX0-145" fmla="*/ 114300 w 8041229"/>
              <a:gd name="connsiteY0-146" fmla="*/ 687816 h 4002116"/>
              <a:gd name="connsiteX1-147" fmla="*/ 1020324 w 8041229"/>
              <a:gd name="connsiteY1-148" fmla="*/ 0 h 4002116"/>
              <a:gd name="connsiteX2-149" fmla="*/ 6771523 w 8041229"/>
              <a:gd name="connsiteY2-150" fmla="*/ 1 h 4002116"/>
              <a:gd name="connsiteX3-151" fmla="*/ 8041229 w 8041229"/>
              <a:gd name="connsiteY3-152" fmla="*/ 656643 h 4002116"/>
              <a:gd name="connsiteX4-153" fmla="*/ 7926929 w 8041229"/>
              <a:gd name="connsiteY4-154" fmla="*/ 3397429 h 4002116"/>
              <a:gd name="connsiteX5-155" fmla="*/ 7145596 w 8041229"/>
              <a:gd name="connsiteY5-156" fmla="*/ 3970944 h 4002116"/>
              <a:gd name="connsiteX6-157" fmla="*/ 781333 w 8041229"/>
              <a:gd name="connsiteY6-158" fmla="*/ 4002116 h 4002116"/>
              <a:gd name="connsiteX7-159" fmla="*/ 0 w 8041229"/>
              <a:gd name="connsiteY7-160" fmla="*/ 3366256 h 4002116"/>
              <a:gd name="connsiteX8-161" fmla="*/ 114300 w 8041229"/>
              <a:gd name="connsiteY8-162" fmla="*/ 687816 h 4002116"/>
              <a:gd name="connsiteX0-163" fmla="*/ 114300 w 8041229"/>
              <a:gd name="connsiteY0-164" fmla="*/ 687816 h 4002116"/>
              <a:gd name="connsiteX1-165" fmla="*/ 1290487 w 8041229"/>
              <a:gd name="connsiteY1-166" fmla="*/ 0 h 4002116"/>
              <a:gd name="connsiteX2-167" fmla="*/ 6771523 w 8041229"/>
              <a:gd name="connsiteY2-168" fmla="*/ 1 h 4002116"/>
              <a:gd name="connsiteX3-169" fmla="*/ 8041229 w 8041229"/>
              <a:gd name="connsiteY3-170" fmla="*/ 656643 h 4002116"/>
              <a:gd name="connsiteX4-171" fmla="*/ 7926929 w 8041229"/>
              <a:gd name="connsiteY4-172" fmla="*/ 3397429 h 4002116"/>
              <a:gd name="connsiteX5-173" fmla="*/ 7145596 w 8041229"/>
              <a:gd name="connsiteY5-174" fmla="*/ 3970944 h 4002116"/>
              <a:gd name="connsiteX6-175" fmla="*/ 781333 w 8041229"/>
              <a:gd name="connsiteY6-176" fmla="*/ 4002116 h 4002116"/>
              <a:gd name="connsiteX7-177" fmla="*/ 0 w 8041229"/>
              <a:gd name="connsiteY7-178" fmla="*/ 3366256 h 4002116"/>
              <a:gd name="connsiteX8-179" fmla="*/ 114300 w 8041229"/>
              <a:gd name="connsiteY8-180" fmla="*/ 687816 h 4002116"/>
              <a:gd name="connsiteX0-181" fmla="*/ 114300 w 8041229"/>
              <a:gd name="connsiteY0-182" fmla="*/ 687816 h 4002116"/>
              <a:gd name="connsiteX1-183" fmla="*/ 1290487 w 8041229"/>
              <a:gd name="connsiteY1-184" fmla="*/ 0 h 4002116"/>
              <a:gd name="connsiteX2-185" fmla="*/ 6532532 w 8041229"/>
              <a:gd name="connsiteY2-186" fmla="*/ 1 h 4002116"/>
              <a:gd name="connsiteX3-187" fmla="*/ 8041229 w 8041229"/>
              <a:gd name="connsiteY3-188" fmla="*/ 656643 h 4002116"/>
              <a:gd name="connsiteX4-189" fmla="*/ 7926929 w 8041229"/>
              <a:gd name="connsiteY4-190" fmla="*/ 3397429 h 4002116"/>
              <a:gd name="connsiteX5-191" fmla="*/ 7145596 w 8041229"/>
              <a:gd name="connsiteY5-192" fmla="*/ 3970944 h 4002116"/>
              <a:gd name="connsiteX6-193" fmla="*/ 781333 w 8041229"/>
              <a:gd name="connsiteY6-194" fmla="*/ 4002116 h 4002116"/>
              <a:gd name="connsiteX7-195" fmla="*/ 0 w 8041229"/>
              <a:gd name="connsiteY7-196" fmla="*/ 3366256 h 4002116"/>
              <a:gd name="connsiteX8-197" fmla="*/ 114300 w 8041229"/>
              <a:gd name="connsiteY8-198" fmla="*/ 687816 h 4002116"/>
              <a:gd name="connsiteX0-199" fmla="*/ 114300 w 8041229"/>
              <a:gd name="connsiteY0-200" fmla="*/ 687816 h 4002116"/>
              <a:gd name="connsiteX1-201" fmla="*/ 1290487 w 8041229"/>
              <a:gd name="connsiteY1-202" fmla="*/ 0 h 4002116"/>
              <a:gd name="connsiteX2-203" fmla="*/ 6532532 w 8041229"/>
              <a:gd name="connsiteY2-204" fmla="*/ 1 h 4002116"/>
              <a:gd name="connsiteX3-205" fmla="*/ 8041229 w 8041229"/>
              <a:gd name="connsiteY3-206" fmla="*/ 656643 h 4002116"/>
              <a:gd name="connsiteX4-207" fmla="*/ 7926929 w 8041229"/>
              <a:gd name="connsiteY4-208" fmla="*/ 3397429 h 4002116"/>
              <a:gd name="connsiteX5-209" fmla="*/ 7145596 w 8041229"/>
              <a:gd name="connsiteY5-210" fmla="*/ 3970944 h 4002116"/>
              <a:gd name="connsiteX6-211" fmla="*/ 781333 w 8041229"/>
              <a:gd name="connsiteY6-212" fmla="*/ 4002116 h 4002116"/>
              <a:gd name="connsiteX7-213" fmla="*/ 0 w 8041229"/>
              <a:gd name="connsiteY7-214" fmla="*/ 3366256 h 4002116"/>
              <a:gd name="connsiteX8-215" fmla="*/ 114300 w 8041229"/>
              <a:gd name="connsiteY8-216" fmla="*/ 687816 h 4002116"/>
              <a:gd name="connsiteX0-217" fmla="*/ 114300 w 8041229"/>
              <a:gd name="connsiteY0-218" fmla="*/ 708596 h 4022896"/>
              <a:gd name="connsiteX1-219" fmla="*/ 1290487 w 8041229"/>
              <a:gd name="connsiteY1-220" fmla="*/ 20780 h 4022896"/>
              <a:gd name="connsiteX2-221" fmla="*/ 6709178 w 8041229"/>
              <a:gd name="connsiteY2-222" fmla="*/ 0 h 4022896"/>
              <a:gd name="connsiteX3-223" fmla="*/ 8041229 w 8041229"/>
              <a:gd name="connsiteY3-224" fmla="*/ 677423 h 4022896"/>
              <a:gd name="connsiteX4-225" fmla="*/ 7926929 w 8041229"/>
              <a:gd name="connsiteY4-226" fmla="*/ 3418209 h 4022896"/>
              <a:gd name="connsiteX5-227" fmla="*/ 7145596 w 8041229"/>
              <a:gd name="connsiteY5-228" fmla="*/ 3991724 h 4022896"/>
              <a:gd name="connsiteX6-229" fmla="*/ 781333 w 8041229"/>
              <a:gd name="connsiteY6-230" fmla="*/ 4022896 h 4022896"/>
              <a:gd name="connsiteX7-231" fmla="*/ 0 w 8041229"/>
              <a:gd name="connsiteY7-232" fmla="*/ 3387036 h 4022896"/>
              <a:gd name="connsiteX8-233" fmla="*/ 114300 w 8041229"/>
              <a:gd name="connsiteY8-234" fmla="*/ 708596 h 4022896"/>
              <a:gd name="connsiteX0-235" fmla="*/ 114300 w 8041229"/>
              <a:gd name="connsiteY0-236" fmla="*/ 708596 h 4022896"/>
              <a:gd name="connsiteX1-237" fmla="*/ 1290487 w 8041229"/>
              <a:gd name="connsiteY1-238" fmla="*/ 20780 h 4022896"/>
              <a:gd name="connsiteX2-239" fmla="*/ 6709178 w 8041229"/>
              <a:gd name="connsiteY2-240" fmla="*/ 0 h 4022896"/>
              <a:gd name="connsiteX3-241" fmla="*/ 8041229 w 8041229"/>
              <a:gd name="connsiteY3-242" fmla="*/ 677423 h 4022896"/>
              <a:gd name="connsiteX4-243" fmla="*/ 7926929 w 8041229"/>
              <a:gd name="connsiteY4-244" fmla="*/ 3418209 h 4022896"/>
              <a:gd name="connsiteX5-245" fmla="*/ 7145596 w 8041229"/>
              <a:gd name="connsiteY5-246" fmla="*/ 3991724 h 4022896"/>
              <a:gd name="connsiteX6-247" fmla="*/ 781333 w 8041229"/>
              <a:gd name="connsiteY6-248" fmla="*/ 4022896 h 4022896"/>
              <a:gd name="connsiteX7-249" fmla="*/ 0 w 8041229"/>
              <a:gd name="connsiteY7-250" fmla="*/ 3387036 h 4022896"/>
              <a:gd name="connsiteX8-251" fmla="*/ 114300 w 8041229"/>
              <a:gd name="connsiteY8-252" fmla="*/ 708596 h 4022896"/>
              <a:gd name="connsiteX0-253" fmla="*/ 114300 w 8041229"/>
              <a:gd name="connsiteY0-254" fmla="*/ 708596 h 4022896"/>
              <a:gd name="connsiteX1-255" fmla="*/ 1290487 w 8041229"/>
              <a:gd name="connsiteY1-256" fmla="*/ 20780 h 4022896"/>
              <a:gd name="connsiteX2-257" fmla="*/ 6709178 w 8041229"/>
              <a:gd name="connsiteY2-258" fmla="*/ 0 h 4022896"/>
              <a:gd name="connsiteX3-259" fmla="*/ 8041229 w 8041229"/>
              <a:gd name="connsiteY3-260" fmla="*/ 677423 h 4022896"/>
              <a:gd name="connsiteX4-261" fmla="*/ 7926929 w 8041229"/>
              <a:gd name="connsiteY4-262" fmla="*/ 3418209 h 4022896"/>
              <a:gd name="connsiteX5-263" fmla="*/ 7145596 w 8041229"/>
              <a:gd name="connsiteY5-264" fmla="*/ 3991724 h 4022896"/>
              <a:gd name="connsiteX6-265" fmla="*/ 781333 w 8041229"/>
              <a:gd name="connsiteY6-266" fmla="*/ 4022896 h 4022896"/>
              <a:gd name="connsiteX7-267" fmla="*/ 0 w 8041229"/>
              <a:gd name="connsiteY7-268" fmla="*/ 3387036 h 4022896"/>
              <a:gd name="connsiteX8-269" fmla="*/ 114300 w 8041229"/>
              <a:gd name="connsiteY8-270" fmla="*/ 708596 h 4022896"/>
              <a:gd name="connsiteX0-271" fmla="*/ 114300 w 8041229"/>
              <a:gd name="connsiteY0-272" fmla="*/ 708596 h 4022896"/>
              <a:gd name="connsiteX1-273" fmla="*/ 1290487 w 8041229"/>
              <a:gd name="connsiteY1-274" fmla="*/ 20780 h 4022896"/>
              <a:gd name="connsiteX2-275" fmla="*/ 6709178 w 8041229"/>
              <a:gd name="connsiteY2-276" fmla="*/ 0 h 4022896"/>
              <a:gd name="connsiteX3-277" fmla="*/ 8041229 w 8041229"/>
              <a:gd name="connsiteY3-278" fmla="*/ 677423 h 4022896"/>
              <a:gd name="connsiteX4-279" fmla="*/ 7926929 w 8041229"/>
              <a:gd name="connsiteY4-280" fmla="*/ 3418209 h 4022896"/>
              <a:gd name="connsiteX5-281" fmla="*/ 7145596 w 8041229"/>
              <a:gd name="connsiteY5-282" fmla="*/ 3991724 h 4022896"/>
              <a:gd name="connsiteX6-283" fmla="*/ 781333 w 8041229"/>
              <a:gd name="connsiteY6-284" fmla="*/ 4022896 h 4022896"/>
              <a:gd name="connsiteX7-285" fmla="*/ 0 w 8041229"/>
              <a:gd name="connsiteY7-286" fmla="*/ 3387036 h 4022896"/>
              <a:gd name="connsiteX8-287" fmla="*/ 114300 w 8041229"/>
              <a:gd name="connsiteY8-288" fmla="*/ 708596 h 402289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</a:cxnLst>
            <a:rect l="l" t="t" r="r" b="b"/>
            <a:pathLst>
              <a:path w="8041229" h="4022896">
                <a:moveTo>
                  <a:pt x="114300" y="708596"/>
                </a:moveTo>
                <a:cubicBezTo>
                  <a:pt x="83127" y="282510"/>
                  <a:pt x="916356" y="41562"/>
                  <a:pt x="1290487" y="20780"/>
                </a:cubicBezTo>
                <a:cubicBezTo>
                  <a:pt x="3127889" y="96980"/>
                  <a:pt x="4902948" y="6927"/>
                  <a:pt x="6709178" y="0"/>
                </a:cubicBezTo>
                <a:cubicBezTo>
                  <a:pt x="7249564" y="31173"/>
                  <a:pt x="7885366" y="292901"/>
                  <a:pt x="8041229" y="677423"/>
                </a:cubicBezTo>
                <a:lnTo>
                  <a:pt x="7926929" y="3418209"/>
                </a:lnTo>
                <a:cubicBezTo>
                  <a:pt x="7926929" y="3792340"/>
                  <a:pt x="7519727" y="3991724"/>
                  <a:pt x="7145596" y="3991724"/>
                </a:cubicBezTo>
                <a:lnTo>
                  <a:pt x="781333" y="4022896"/>
                </a:lnTo>
                <a:cubicBezTo>
                  <a:pt x="407202" y="4022896"/>
                  <a:pt x="0" y="3761167"/>
                  <a:pt x="0" y="3387036"/>
                </a:cubicBezTo>
                <a:lnTo>
                  <a:pt x="114300" y="708596"/>
                </a:lnTo>
                <a:close/>
              </a:path>
            </a:pathLst>
          </a:custGeom>
          <a:solidFill>
            <a:schemeClr val="bg1"/>
          </a:solidFill>
          <a:ln w="28575">
            <a:solidFill>
              <a:srgbClr val="1646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0" name="圆角矩形 40"/>
          <p:cNvSpPr/>
          <p:nvPr/>
        </p:nvSpPr>
        <p:spPr>
          <a:xfrm>
            <a:off x="7791894" y="3881064"/>
            <a:ext cx="2822198" cy="1115848"/>
          </a:xfrm>
          <a:custGeom>
            <a:avLst/>
            <a:gdLst>
              <a:gd name="connsiteX0" fmla="*/ 0 w 8041229"/>
              <a:gd name="connsiteY0" fmla="*/ 677424 h 4064461"/>
              <a:gd name="connsiteX1" fmla="*/ 677424 w 8041229"/>
              <a:gd name="connsiteY1" fmla="*/ 0 h 4064461"/>
              <a:gd name="connsiteX2" fmla="*/ 7363805 w 8041229"/>
              <a:gd name="connsiteY2" fmla="*/ 0 h 4064461"/>
              <a:gd name="connsiteX3" fmla="*/ 8041229 w 8041229"/>
              <a:gd name="connsiteY3" fmla="*/ 677424 h 4064461"/>
              <a:gd name="connsiteX4" fmla="*/ 8041229 w 8041229"/>
              <a:gd name="connsiteY4" fmla="*/ 3387037 h 4064461"/>
              <a:gd name="connsiteX5" fmla="*/ 7363805 w 8041229"/>
              <a:gd name="connsiteY5" fmla="*/ 4064461 h 4064461"/>
              <a:gd name="connsiteX6" fmla="*/ 677424 w 8041229"/>
              <a:gd name="connsiteY6" fmla="*/ 4064461 h 4064461"/>
              <a:gd name="connsiteX7" fmla="*/ 0 w 8041229"/>
              <a:gd name="connsiteY7" fmla="*/ 3387037 h 4064461"/>
              <a:gd name="connsiteX8" fmla="*/ 0 w 8041229"/>
              <a:gd name="connsiteY8" fmla="*/ 677424 h 4064461"/>
              <a:gd name="connsiteX0-1" fmla="*/ 0 w 8041229"/>
              <a:gd name="connsiteY0-2" fmla="*/ 770943 h 4157980"/>
              <a:gd name="connsiteX1-3" fmla="*/ 760551 w 8041229"/>
              <a:gd name="connsiteY1-4" fmla="*/ 0 h 4157980"/>
              <a:gd name="connsiteX2-5" fmla="*/ 7363805 w 8041229"/>
              <a:gd name="connsiteY2-6" fmla="*/ 93519 h 4157980"/>
              <a:gd name="connsiteX3-7" fmla="*/ 8041229 w 8041229"/>
              <a:gd name="connsiteY3-8" fmla="*/ 770943 h 4157980"/>
              <a:gd name="connsiteX4-9" fmla="*/ 8041229 w 8041229"/>
              <a:gd name="connsiteY4-10" fmla="*/ 3480556 h 4157980"/>
              <a:gd name="connsiteX5-11" fmla="*/ 7363805 w 8041229"/>
              <a:gd name="connsiteY5-12" fmla="*/ 4157980 h 4157980"/>
              <a:gd name="connsiteX6-13" fmla="*/ 677424 w 8041229"/>
              <a:gd name="connsiteY6-14" fmla="*/ 4157980 h 4157980"/>
              <a:gd name="connsiteX7-15" fmla="*/ 0 w 8041229"/>
              <a:gd name="connsiteY7-16" fmla="*/ 3480556 h 4157980"/>
              <a:gd name="connsiteX8-17" fmla="*/ 0 w 8041229"/>
              <a:gd name="connsiteY8-18" fmla="*/ 770943 h 4157980"/>
              <a:gd name="connsiteX0-19" fmla="*/ 0 w 8041229"/>
              <a:gd name="connsiteY0-20" fmla="*/ 770943 h 4157980"/>
              <a:gd name="connsiteX1-21" fmla="*/ 760551 w 8041229"/>
              <a:gd name="connsiteY1-22" fmla="*/ 0 h 4157980"/>
              <a:gd name="connsiteX2-23" fmla="*/ 7114423 w 8041229"/>
              <a:gd name="connsiteY2-24" fmla="*/ 124692 h 4157980"/>
              <a:gd name="connsiteX3-25" fmla="*/ 8041229 w 8041229"/>
              <a:gd name="connsiteY3-26" fmla="*/ 770943 h 4157980"/>
              <a:gd name="connsiteX4-27" fmla="*/ 8041229 w 8041229"/>
              <a:gd name="connsiteY4-28" fmla="*/ 3480556 h 4157980"/>
              <a:gd name="connsiteX5-29" fmla="*/ 7363805 w 8041229"/>
              <a:gd name="connsiteY5-30" fmla="*/ 4157980 h 4157980"/>
              <a:gd name="connsiteX6-31" fmla="*/ 677424 w 8041229"/>
              <a:gd name="connsiteY6-32" fmla="*/ 4157980 h 4157980"/>
              <a:gd name="connsiteX7-33" fmla="*/ 0 w 8041229"/>
              <a:gd name="connsiteY7-34" fmla="*/ 3480556 h 4157980"/>
              <a:gd name="connsiteX8-35" fmla="*/ 0 w 8041229"/>
              <a:gd name="connsiteY8-36" fmla="*/ 770943 h 4157980"/>
              <a:gd name="connsiteX0-37" fmla="*/ 0 w 8041229"/>
              <a:gd name="connsiteY0-38" fmla="*/ 656643 h 4043680"/>
              <a:gd name="connsiteX1-39" fmla="*/ 1020324 w 8041229"/>
              <a:gd name="connsiteY1-40" fmla="*/ 0 h 4043680"/>
              <a:gd name="connsiteX2-41" fmla="*/ 7114423 w 8041229"/>
              <a:gd name="connsiteY2-42" fmla="*/ 10392 h 4043680"/>
              <a:gd name="connsiteX3-43" fmla="*/ 8041229 w 8041229"/>
              <a:gd name="connsiteY3-44" fmla="*/ 656643 h 4043680"/>
              <a:gd name="connsiteX4-45" fmla="*/ 8041229 w 8041229"/>
              <a:gd name="connsiteY4-46" fmla="*/ 3366256 h 4043680"/>
              <a:gd name="connsiteX5-47" fmla="*/ 7363805 w 8041229"/>
              <a:gd name="connsiteY5-48" fmla="*/ 4043680 h 4043680"/>
              <a:gd name="connsiteX6-49" fmla="*/ 677424 w 8041229"/>
              <a:gd name="connsiteY6-50" fmla="*/ 4043680 h 4043680"/>
              <a:gd name="connsiteX7-51" fmla="*/ 0 w 8041229"/>
              <a:gd name="connsiteY7-52" fmla="*/ 3366256 h 4043680"/>
              <a:gd name="connsiteX8-53" fmla="*/ 0 w 8041229"/>
              <a:gd name="connsiteY8-54" fmla="*/ 656643 h 4043680"/>
              <a:gd name="connsiteX0-55" fmla="*/ 0 w 8041229"/>
              <a:gd name="connsiteY0-56" fmla="*/ 656643 h 4043680"/>
              <a:gd name="connsiteX1-57" fmla="*/ 1020324 w 8041229"/>
              <a:gd name="connsiteY1-58" fmla="*/ 0 h 4043680"/>
              <a:gd name="connsiteX2-59" fmla="*/ 7114423 w 8041229"/>
              <a:gd name="connsiteY2-60" fmla="*/ 10392 h 4043680"/>
              <a:gd name="connsiteX3-61" fmla="*/ 8041229 w 8041229"/>
              <a:gd name="connsiteY3-62" fmla="*/ 656643 h 4043680"/>
              <a:gd name="connsiteX4-63" fmla="*/ 8041229 w 8041229"/>
              <a:gd name="connsiteY4-64" fmla="*/ 3366256 h 4043680"/>
              <a:gd name="connsiteX5-65" fmla="*/ 7363805 w 8041229"/>
              <a:gd name="connsiteY5-66" fmla="*/ 4043680 h 4043680"/>
              <a:gd name="connsiteX6-67" fmla="*/ 781333 w 8041229"/>
              <a:gd name="connsiteY6-68" fmla="*/ 4002116 h 4043680"/>
              <a:gd name="connsiteX7-69" fmla="*/ 0 w 8041229"/>
              <a:gd name="connsiteY7-70" fmla="*/ 3366256 h 4043680"/>
              <a:gd name="connsiteX8-71" fmla="*/ 0 w 8041229"/>
              <a:gd name="connsiteY8-72" fmla="*/ 656643 h 4043680"/>
              <a:gd name="connsiteX0-73" fmla="*/ 0 w 8041229"/>
              <a:gd name="connsiteY0-74" fmla="*/ 656643 h 4002116"/>
              <a:gd name="connsiteX1-75" fmla="*/ 1020324 w 8041229"/>
              <a:gd name="connsiteY1-76" fmla="*/ 0 h 4002116"/>
              <a:gd name="connsiteX2-77" fmla="*/ 7114423 w 8041229"/>
              <a:gd name="connsiteY2-78" fmla="*/ 10392 h 4002116"/>
              <a:gd name="connsiteX3-79" fmla="*/ 8041229 w 8041229"/>
              <a:gd name="connsiteY3-80" fmla="*/ 656643 h 4002116"/>
              <a:gd name="connsiteX4-81" fmla="*/ 8041229 w 8041229"/>
              <a:gd name="connsiteY4-82" fmla="*/ 3366256 h 4002116"/>
              <a:gd name="connsiteX5-83" fmla="*/ 7145596 w 8041229"/>
              <a:gd name="connsiteY5-84" fmla="*/ 3970944 h 4002116"/>
              <a:gd name="connsiteX6-85" fmla="*/ 781333 w 8041229"/>
              <a:gd name="connsiteY6-86" fmla="*/ 4002116 h 4002116"/>
              <a:gd name="connsiteX7-87" fmla="*/ 0 w 8041229"/>
              <a:gd name="connsiteY7-88" fmla="*/ 3366256 h 4002116"/>
              <a:gd name="connsiteX8-89" fmla="*/ 0 w 8041229"/>
              <a:gd name="connsiteY8-90" fmla="*/ 656643 h 4002116"/>
              <a:gd name="connsiteX0-91" fmla="*/ 114300 w 8041229"/>
              <a:gd name="connsiteY0-92" fmla="*/ 687816 h 4002116"/>
              <a:gd name="connsiteX1-93" fmla="*/ 1020324 w 8041229"/>
              <a:gd name="connsiteY1-94" fmla="*/ 0 h 4002116"/>
              <a:gd name="connsiteX2-95" fmla="*/ 7114423 w 8041229"/>
              <a:gd name="connsiteY2-96" fmla="*/ 10392 h 4002116"/>
              <a:gd name="connsiteX3-97" fmla="*/ 8041229 w 8041229"/>
              <a:gd name="connsiteY3-98" fmla="*/ 656643 h 4002116"/>
              <a:gd name="connsiteX4-99" fmla="*/ 8041229 w 8041229"/>
              <a:gd name="connsiteY4-100" fmla="*/ 3366256 h 4002116"/>
              <a:gd name="connsiteX5-101" fmla="*/ 7145596 w 8041229"/>
              <a:gd name="connsiteY5-102" fmla="*/ 3970944 h 4002116"/>
              <a:gd name="connsiteX6-103" fmla="*/ 781333 w 8041229"/>
              <a:gd name="connsiteY6-104" fmla="*/ 4002116 h 4002116"/>
              <a:gd name="connsiteX7-105" fmla="*/ 0 w 8041229"/>
              <a:gd name="connsiteY7-106" fmla="*/ 3366256 h 4002116"/>
              <a:gd name="connsiteX8-107" fmla="*/ 114300 w 8041229"/>
              <a:gd name="connsiteY8-108" fmla="*/ 687816 h 4002116"/>
              <a:gd name="connsiteX0-109" fmla="*/ 114300 w 8041229"/>
              <a:gd name="connsiteY0-110" fmla="*/ 687816 h 4002116"/>
              <a:gd name="connsiteX1-111" fmla="*/ 1020324 w 8041229"/>
              <a:gd name="connsiteY1-112" fmla="*/ 0 h 4002116"/>
              <a:gd name="connsiteX2-113" fmla="*/ 7114423 w 8041229"/>
              <a:gd name="connsiteY2-114" fmla="*/ 10392 h 4002116"/>
              <a:gd name="connsiteX3-115" fmla="*/ 8041229 w 8041229"/>
              <a:gd name="connsiteY3-116" fmla="*/ 656643 h 4002116"/>
              <a:gd name="connsiteX4-117" fmla="*/ 7926929 w 8041229"/>
              <a:gd name="connsiteY4-118" fmla="*/ 3397429 h 4002116"/>
              <a:gd name="connsiteX5-119" fmla="*/ 7145596 w 8041229"/>
              <a:gd name="connsiteY5-120" fmla="*/ 3970944 h 4002116"/>
              <a:gd name="connsiteX6-121" fmla="*/ 781333 w 8041229"/>
              <a:gd name="connsiteY6-122" fmla="*/ 4002116 h 4002116"/>
              <a:gd name="connsiteX7-123" fmla="*/ 0 w 8041229"/>
              <a:gd name="connsiteY7-124" fmla="*/ 3366256 h 4002116"/>
              <a:gd name="connsiteX8-125" fmla="*/ 114300 w 8041229"/>
              <a:gd name="connsiteY8-126" fmla="*/ 687816 h 4002116"/>
              <a:gd name="connsiteX0-127" fmla="*/ 114300 w 8041229"/>
              <a:gd name="connsiteY0-128" fmla="*/ 687816 h 4002116"/>
              <a:gd name="connsiteX1-129" fmla="*/ 1020324 w 8041229"/>
              <a:gd name="connsiteY1-130" fmla="*/ 0 h 4002116"/>
              <a:gd name="connsiteX2-131" fmla="*/ 7114423 w 8041229"/>
              <a:gd name="connsiteY2-132" fmla="*/ 10392 h 4002116"/>
              <a:gd name="connsiteX3-133" fmla="*/ 8041229 w 8041229"/>
              <a:gd name="connsiteY3-134" fmla="*/ 656643 h 4002116"/>
              <a:gd name="connsiteX4-135" fmla="*/ 7926929 w 8041229"/>
              <a:gd name="connsiteY4-136" fmla="*/ 3397429 h 4002116"/>
              <a:gd name="connsiteX5-137" fmla="*/ 7145596 w 8041229"/>
              <a:gd name="connsiteY5-138" fmla="*/ 3970944 h 4002116"/>
              <a:gd name="connsiteX6-139" fmla="*/ 781333 w 8041229"/>
              <a:gd name="connsiteY6-140" fmla="*/ 4002116 h 4002116"/>
              <a:gd name="connsiteX7-141" fmla="*/ 0 w 8041229"/>
              <a:gd name="connsiteY7-142" fmla="*/ 3366256 h 4002116"/>
              <a:gd name="connsiteX8-143" fmla="*/ 114300 w 8041229"/>
              <a:gd name="connsiteY8-144" fmla="*/ 687816 h 4002116"/>
              <a:gd name="connsiteX0-145" fmla="*/ 114300 w 8041229"/>
              <a:gd name="connsiteY0-146" fmla="*/ 687816 h 4002116"/>
              <a:gd name="connsiteX1-147" fmla="*/ 1020324 w 8041229"/>
              <a:gd name="connsiteY1-148" fmla="*/ 0 h 4002116"/>
              <a:gd name="connsiteX2-149" fmla="*/ 6771523 w 8041229"/>
              <a:gd name="connsiteY2-150" fmla="*/ 1 h 4002116"/>
              <a:gd name="connsiteX3-151" fmla="*/ 8041229 w 8041229"/>
              <a:gd name="connsiteY3-152" fmla="*/ 656643 h 4002116"/>
              <a:gd name="connsiteX4-153" fmla="*/ 7926929 w 8041229"/>
              <a:gd name="connsiteY4-154" fmla="*/ 3397429 h 4002116"/>
              <a:gd name="connsiteX5-155" fmla="*/ 7145596 w 8041229"/>
              <a:gd name="connsiteY5-156" fmla="*/ 3970944 h 4002116"/>
              <a:gd name="connsiteX6-157" fmla="*/ 781333 w 8041229"/>
              <a:gd name="connsiteY6-158" fmla="*/ 4002116 h 4002116"/>
              <a:gd name="connsiteX7-159" fmla="*/ 0 w 8041229"/>
              <a:gd name="connsiteY7-160" fmla="*/ 3366256 h 4002116"/>
              <a:gd name="connsiteX8-161" fmla="*/ 114300 w 8041229"/>
              <a:gd name="connsiteY8-162" fmla="*/ 687816 h 4002116"/>
              <a:gd name="connsiteX0-163" fmla="*/ 114300 w 8041229"/>
              <a:gd name="connsiteY0-164" fmla="*/ 687816 h 4002116"/>
              <a:gd name="connsiteX1-165" fmla="*/ 1290487 w 8041229"/>
              <a:gd name="connsiteY1-166" fmla="*/ 0 h 4002116"/>
              <a:gd name="connsiteX2-167" fmla="*/ 6771523 w 8041229"/>
              <a:gd name="connsiteY2-168" fmla="*/ 1 h 4002116"/>
              <a:gd name="connsiteX3-169" fmla="*/ 8041229 w 8041229"/>
              <a:gd name="connsiteY3-170" fmla="*/ 656643 h 4002116"/>
              <a:gd name="connsiteX4-171" fmla="*/ 7926929 w 8041229"/>
              <a:gd name="connsiteY4-172" fmla="*/ 3397429 h 4002116"/>
              <a:gd name="connsiteX5-173" fmla="*/ 7145596 w 8041229"/>
              <a:gd name="connsiteY5-174" fmla="*/ 3970944 h 4002116"/>
              <a:gd name="connsiteX6-175" fmla="*/ 781333 w 8041229"/>
              <a:gd name="connsiteY6-176" fmla="*/ 4002116 h 4002116"/>
              <a:gd name="connsiteX7-177" fmla="*/ 0 w 8041229"/>
              <a:gd name="connsiteY7-178" fmla="*/ 3366256 h 4002116"/>
              <a:gd name="connsiteX8-179" fmla="*/ 114300 w 8041229"/>
              <a:gd name="connsiteY8-180" fmla="*/ 687816 h 4002116"/>
              <a:gd name="connsiteX0-181" fmla="*/ 114300 w 8041229"/>
              <a:gd name="connsiteY0-182" fmla="*/ 687816 h 4002116"/>
              <a:gd name="connsiteX1-183" fmla="*/ 1290487 w 8041229"/>
              <a:gd name="connsiteY1-184" fmla="*/ 0 h 4002116"/>
              <a:gd name="connsiteX2-185" fmla="*/ 6532532 w 8041229"/>
              <a:gd name="connsiteY2-186" fmla="*/ 1 h 4002116"/>
              <a:gd name="connsiteX3-187" fmla="*/ 8041229 w 8041229"/>
              <a:gd name="connsiteY3-188" fmla="*/ 656643 h 4002116"/>
              <a:gd name="connsiteX4-189" fmla="*/ 7926929 w 8041229"/>
              <a:gd name="connsiteY4-190" fmla="*/ 3397429 h 4002116"/>
              <a:gd name="connsiteX5-191" fmla="*/ 7145596 w 8041229"/>
              <a:gd name="connsiteY5-192" fmla="*/ 3970944 h 4002116"/>
              <a:gd name="connsiteX6-193" fmla="*/ 781333 w 8041229"/>
              <a:gd name="connsiteY6-194" fmla="*/ 4002116 h 4002116"/>
              <a:gd name="connsiteX7-195" fmla="*/ 0 w 8041229"/>
              <a:gd name="connsiteY7-196" fmla="*/ 3366256 h 4002116"/>
              <a:gd name="connsiteX8-197" fmla="*/ 114300 w 8041229"/>
              <a:gd name="connsiteY8-198" fmla="*/ 687816 h 4002116"/>
              <a:gd name="connsiteX0-199" fmla="*/ 114300 w 8041229"/>
              <a:gd name="connsiteY0-200" fmla="*/ 687816 h 4002116"/>
              <a:gd name="connsiteX1-201" fmla="*/ 1290487 w 8041229"/>
              <a:gd name="connsiteY1-202" fmla="*/ 0 h 4002116"/>
              <a:gd name="connsiteX2-203" fmla="*/ 6532532 w 8041229"/>
              <a:gd name="connsiteY2-204" fmla="*/ 1 h 4002116"/>
              <a:gd name="connsiteX3-205" fmla="*/ 8041229 w 8041229"/>
              <a:gd name="connsiteY3-206" fmla="*/ 656643 h 4002116"/>
              <a:gd name="connsiteX4-207" fmla="*/ 7926929 w 8041229"/>
              <a:gd name="connsiteY4-208" fmla="*/ 3397429 h 4002116"/>
              <a:gd name="connsiteX5-209" fmla="*/ 7145596 w 8041229"/>
              <a:gd name="connsiteY5-210" fmla="*/ 3970944 h 4002116"/>
              <a:gd name="connsiteX6-211" fmla="*/ 781333 w 8041229"/>
              <a:gd name="connsiteY6-212" fmla="*/ 4002116 h 4002116"/>
              <a:gd name="connsiteX7-213" fmla="*/ 0 w 8041229"/>
              <a:gd name="connsiteY7-214" fmla="*/ 3366256 h 4002116"/>
              <a:gd name="connsiteX8-215" fmla="*/ 114300 w 8041229"/>
              <a:gd name="connsiteY8-216" fmla="*/ 687816 h 4002116"/>
              <a:gd name="connsiteX0-217" fmla="*/ 114300 w 8041229"/>
              <a:gd name="connsiteY0-218" fmla="*/ 708596 h 4022896"/>
              <a:gd name="connsiteX1-219" fmla="*/ 1290487 w 8041229"/>
              <a:gd name="connsiteY1-220" fmla="*/ 20780 h 4022896"/>
              <a:gd name="connsiteX2-221" fmla="*/ 6709178 w 8041229"/>
              <a:gd name="connsiteY2-222" fmla="*/ 0 h 4022896"/>
              <a:gd name="connsiteX3-223" fmla="*/ 8041229 w 8041229"/>
              <a:gd name="connsiteY3-224" fmla="*/ 677423 h 4022896"/>
              <a:gd name="connsiteX4-225" fmla="*/ 7926929 w 8041229"/>
              <a:gd name="connsiteY4-226" fmla="*/ 3418209 h 4022896"/>
              <a:gd name="connsiteX5-227" fmla="*/ 7145596 w 8041229"/>
              <a:gd name="connsiteY5-228" fmla="*/ 3991724 h 4022896"/>
              <a:gd name="connsiteX6-229" fmla="*/ 781333 w 8041229"/>
              <a:gd name="connsiteY6-230" fmla="*/ 4022896 h 4022896"/>
              <a:gd name="connsiteX7-231" fmla="*/ 0 w 8041229"/>
              <a:gd name="connsiteY7-232" fmla="*/ 3387036 h 4022896"/>
              <a:gd name="connsiteX8-233" fmla="*/ 114300 w 8041229"/>
              <a:gd name="connsiteY8-234" fmla="*/ 708596 h 4022896"/>
              <a:gd name="connsiteX0-235" fmla="*/ 114300 w 8041229"/>
              <a:gd name="connsiteY0-236" fmla="*/ 708596 h 4022896"/>
              <a:gd name="connsiteX1-237" fmla="*/ 1290487 w 8041229"/>
              <a:gd name="connsiteY1-238" fmla="*/ 20780 h 4022896"/>
              <a:gd name="connsiteX2-239" fmla="*/ 6709178 w 8041229"/>
              <a:gd name="connsiteY2-240" fmla="*/ 0 h 4022896"/>
              <a:gd name="connsiteX3-241" fmla="*/ 8041229 w 8041229"/>
              <a:gd name="connsiteY3-242" fmla="*/ 677423 h 4022896"/>
              <a:gd name="connsiteX4-243" fmla="*/ 7926929 w 8041229"/>
              <a:gd name="connsiteY4-244" fmla="*/ 3418209 h 4022896"/>
              <a:gd name="connsiteX5-245" fmla="*/ 7145596 w 8041229"/>
              <a:gd name="connsiteY5-246" fmla="*/ 3991724 h 4022896"/>
              <a:gd name="connsiteX6-247" fmla="*/ 781333 w 8041229"/>
              <a:gd name="connsiteY6-248" fmla="*/ 4022896 h 4022896"/>
              <a:gd name="connsiteX7-249" fmla="*/ 0 w 8041229"/>
              <a:gd name="connsiteY7-250" fmla="*/ 3387036 h 4022896"/>
              <a:gd name="connsiteX8-251" fmla="*/ 114300 w 8041229"/>
              <a:gd name="connsiteY8-252" fmla="*/ 708596 h 4022896"/>
              <a:gd name="connsiteX0-253" fmla="*/ 114300 w 8041229"/>
              <a:gd name="connsiteY0-254" fmla="*/ 708596 h 4022896"/>
              <a:gd name="connsiteX1-255" fmla="*/ 1290487 w 8041229"/>
              <a:gd name="connsiteY1-256" fmla="*/ 20780 h 4022896"/>
              <a:gd name="connsiteX2-257" fmla="*/ 6709178 w 8041229"/>
              <a:gd name="connsiteY2-258" fmla="*/ 0 h 4022896"/>
              <a:gd name="connsiteX3-259" fmla="*/ 8041229 w 8041229"/>
              <a:gd name="connsiteY3-260" fmla="*/ 677423 h 4022896"/>
              <a:gd name="connsiteX4-261" fmla="*/ 7926929 w 8041229"/>
              <a:gd name="connsiteY4-262" fmla="*/ 3418209 h 4022896"/>
              <a:gd name="connsiteX5-263" fmla="*/ 7145596 w 8041229"/>
              <a:gd name="connsiteY5-264" fmla="*/ 3991724 h 4022896"/>
              <a:gd name="connsiteX6-265" fmla="*/ 781333 w 8041229"/>
              <a:gd name="connsiteY6-266" fmla="*/ 4022896 h 4022896"/>
              <a:gd name="connsiteX7-267" fmla="*/ 0 w 8041229"/>
              <a:gd name="connsiteY7-268" fmla="*/ 3387036 h 4022896"/>
              <a:gd name="connsiteX8-269" fmla="*/ 114300 w 8041229"/>
              <a:gd name="connsiteY8-270" fmla="*/ 708596 h 4022896"/>
              <a:gd name="connsiteX0-271" fmla="*/ 114300 w 8041229"/>
              <a:gd name="connsiteY0-272" fmla="*/ 708596 h 4022896"/>
              <a:gd name="connsiteX1-273" fmla="*/ 1290487 w 8041229"/>
              <a:gd name="connsiteY1-274" fmla="*/ 20780 h 4022896"/>
              <a:gd name="connsiteX2-275" fmla="*/ 6709178 w 8041229"/>
              <a:gd name="connsiteY2-276" fmla="*/ 0 h 4022896"/>
              <a:gd name="connsiteX3-277" fmla="*/ 8041229 w 8041229"/>
              <a:gd name="connsiteY3-278" fmla="*/ 677423 h 4022896"/>
              <a:gd name="connsiteX4-279" fmla="*/ 7926929 w 8041229"/>
              <a:gd name="connsiteY4-280" fmla="*/ 3418209 h 4022896"/>
              <a:gd name="connsiteX5-281" fmla="*/ 7145596 w 8041229"/>
              <a:gd name="connsiteY5-282" fmla="*/ 3991724 h 4022896"/>
              <a:gd name="connsiteX6-283" fmla="*/ 781333 w 8041229"/>
              <a:gd name="connsiteY6-284" fmla="*/ 4022896 h 4022896"/>
              <a:gd name="connsiteX7-285" fmla="*/ 0 w 8041229"/>
              <a:gd name="connsiteY7-286" fmla="*/ 3387036 h 4022896"/>
              <a:gd name="connsiteX8-287" fmla="*/ 114300 w 8041229"/>
              <a:gd name="connsiteY8-288" fmla="*/ 708596 h 402289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</a:cxnLst>
            <a:rect l="l" t="t" r="r" b="b"/>
            <a:pathLst>
              <a:path w="8041229" h="4022896">
                <a:moveTo>
                  <a:pt x="114300" y="708596"/>
                </a:moveTo>
                <a:cubicBezTo>
                  <a:pt x="83127" y="282510"/>
                  <a:pt x="916356" y="41562"/>
                  <a:pt x="1290487" y="20780"/>
                </a:cubicBezTo>
                <a:cubicBezTo>
                  <a:pt x="3127889" y="96980"/>
                  <a:pt x="4902948" y="6927"/>
                  <a:pt x="6709178" y="0"/>
                </a:cubicBezTo>
                <a:cubicBezTo>
                  <a:pt x="7249564" y="31173"/>
                  <a:pt x="7885366" y="292901"/>
                  <a:pt x="8041229" y="677423"/>
                </a:cubicBezTo>
                <a:lnTo>
                  <a:pt x="7926929" y="3418209"/>
                </a:lnTo>
                <a:cubicBezTo>
                  <a:pt x="7926929" y="3792340"/>
                  <a:pt x="7519727" y="3991724"/>
                  <a:pt x="7145596" y="3991724"/>
                </a:cubicBezTo>
                <a:lnTo>
                  <a:pt x="781333" y="4022896"/>
                </a:lnTo>
                <a:cubicBezTo>
                  <a:pt x="407202" y="4022896"/>
                  <a:pt x="0" y="3761167"/>
                  <a:pt x="0" y="3387036"/>
                </a:cubicBezTo>
                <a:lnTo>
                  <a:pt x="114300" y="708596"/>
                </a:lnTo>
                <a:close/>
              </a:path>
            </a:pathLst>
          </a:custGeom>
          <a:solidFill>
            <a:schemeClr val="bg1"/>
          </a:solidFill>
          <a:ln w="28575">
            <a:solidFill>
              <a:srgbClr val="1646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rgbClr val="92D050"/>
                </a:solidFill>
              </a:ln>
              <a:cs typeface="+mn-ea"/>
              <a:sym typeface="+mn-lt"/>
            </a:endParaRPr>
          </a:p>
        </p:txBody>
      </p:sp>
      <p:sp>
        <p:nvSpPr>
          <p:cNvPr id="42" name="圆角矩形 40"/>
          <p:cNvSpPr/>
          <p:nvPr/>
        </p:nvSpPr>
        <p:spPr>
          <a:xfrm>
            <a:off x="964269" y="3881064"/>
            <a:ext cx="2822198" cy="1115848"/>
          </a:xfrm>
          <a:custGeom>
            <a:avLst/>
            <a:gdLst>
              <a:gd name="connsiteX0" fmla="*/ 0 w 8041229"/>
              <a:gd name="connsiteY0" fmla="*/ 677424 h 4064461"/>
              <a:gd name="connsiteX1" fmla="*/ 677424 w 8041229"/>
              <a:gd name="connsiteY1" fmla="*/ 0 h 4064461"/>
              <a:gd name="connsiteX2" fmla="*/ 7363805 w 8041229"/>
              <a:gd name="connsiteY2" fmla="*/ 0 h 4064461"/>
              <a:gd name="connsiteX3" fmla="*/ 8041229 w 8041229"/>
              <a:gd name="connsiteY3" fmla="*/ 677424 h 4064461"/>
              <a:gd name="connsiteX4" fmla="*/ 8041229 w 8041229"/>
              <a:gd name="connsiteY4" fmla="*/ 3387037 h 4064461"/>
              <a:gd name="connsiteX5" fmla="*/ 7363805 w 8041229"/>
              <a:gd name="connsiteY5" fmla="*/ 4064461 h 4064461"/>
              <a:gd name="connsiteX6" fmla="*/ 677424 w 8041229"/>
              <a:gd name="connsiteY6" fmla="*/ 4064461 h 4064461"/>
              <a:gd name="connsiteX7" fmla="*/ 0 w 8041229"/>
              <a:gd name="connsiteY7" fmla="*/ 3387037 h 4064461"/>
              <a:gd name="connsiteX8" fmla="*/ 0 w 8041229"/>
              <a:gd name="connsiteY8" fmla="*/ 677424 h 4064461"/>
              <a:gd name="connsiteX0-1" fmla="*/ 0 w 8041229"/>
              <a:gd name="connsiteY0-2" fmla="*/ 770943 h 4157980"/>
              <a:gd name="connsiteX1-3" fmla="*/ 760551 w 8041229"/>
              <a:gd name="connsiteY1-4" fmla="*/ 0 h 4157980"/>
              <a:gd name="connsiteX2-5" fmla="*/ 7363805 w 8041229"/>
              <a:gd name="connsiteY2-6" fmla="*/ 93519 h 4157980"/>
              <a:gd name="connsiteX3-7" fmla="*/ 8041229 w 8041229"/>
              <a:gd name="connsiteY3-8" fmla="*/ 770943 h 4157980"/>
              <a:gd name="connsiteX4-9" fmla="*/ 8041229 w 8041229"/>
              <a:gd name="connsiteY4-10" fmla="*/ 3480556 h 4157980"/>
              <a:gd name="connsiteX5-11" fmla="*/ 7363805 w 8041229"/>
              <a:gd name="connsiteY5-12" fmla="*/ 4157980 h 4157980"/>
              <a:gd name="connsiteX6-13" fmla="*/ 677424 w 8041229"/>
              <a:gd name="connsiteY6-14" fmla="*/ 4157980 h 4157980"/>
              <a:gd name="connsiteX7-15" fmla="*/ 0 w 8041229"/>
              <a:gd name="connsiteY7-16" fmla="*/ 3480556 h 4157980"/>
              <a:gd name="connsiteX8-17" fmla="*/ 0 w 8041229"/>
              <a:gd name="connsiteY8-18" fmla="*/ 770943 h 4157980"/>
              <a:gd name="connsiteX0-19" fmla="*/ 0 w 8041229"/>
              <a:gd name="connsiteY0-20" fmla="*/ 770943 h 4157980"/>
              <a:gd name="connsiteX1-21" fmla="*/ 760551 w 8041229"/>
              <a:gd name="connsiteY1-22" fmla="*/ 0 h 4157980"/>
              <a:gd name="connsiteX2-23" fmla="*/ 7114423 w 8041229"/>
              <a:gd name="connsiteY2-24" fmla="*/ 124692 h 4157980"/>
              <a:gd name="connsiteX3-25" fmla="*/ 8041229 w 8041229"/>
              <a:gd name="connsiteY3-26" fmla="*/ 770943 h 4157980"/>
              <a:gd name="connsiteX4-27" fmla="*/ 8041229 w 8041229"/>
              <a:gd name="connsiteY4-28" fmla="*/ 3480556 h 4157980"/>
              <a:gd name="connsiteX5-29" fmla="*/ 7363805 w 8041229"/>
              <a:gd name="connsiteY5-30" fmla="*/ 4157980 h 4157980"/>
              <a:gd name="connsiteX6-31" fmla="*/ 677424 w 8041229"/>
              <a:gd name="connsiteY6-32" fmla="*/ 4157980 h 4157980"/>
              <a:gd name="connsiteX7-33" fmla="*/ 0 w 8041229"/>
              <a:gd name="connsiteY7-34" fmla="*/ 3480556 h 4157980"/>
              <a:gd name="connsiteX8-35" fmla="*/ 0 w 8041229"/>
              <a:gd name="connsiteY8-36" fmla="*/ 770943 h 4157980"/>
              <a:gd name="connsiteX0-37" fmla="*/ 0 w 8041229"/>
              <a:gd name="connsiteY0-38" fmla="*/ 656643 h 4043680"/>
              <a:gd name="connsiteX1-39" fmla="*/ 1020324 w 8041229"/>
              <a:gd name="connsiteY1-40" fmla="*/ 0 h 4043680"/>
              <a:gd name="connsiteX2-41" fmla="*/ 7114423 w 8041229"/>
              <a:gd name="connsiteY2-42" fmla="*/ 10392 h 4043680"/>
              <a:gd name="connsiteX3-43" fmla="*/ 8041229 w 8041229"/>
              <a:gd name="connsiteY3-44" fmla="*/ 656643 h 4043680"/>
              <a:gd name="connsiteX4-45" fmla="*/ 8041229 w 8041229"/>
              <a:gd name="connsiteY4-46" fmla="*/ 3366256 h 4043680"/>
              <a:gd name="connsiteX5-47" fmla="*/ 7363805 w 8041229"/>
              <a:gd name="connsiteY5-48" fmla="*/ 4043680 h 4043680"/>
              <a:gd name="connsiteX6-49" fmla="*/ 677424 w 8041229"/>
              <a:gd name="connsiteY6-50" fmla="*/ 4043680 h 4043680"/>
              <a:gd name="connsiteX7-51" fmla="*/ 0 w 8041229"/>
              <a:gd name="connsiteY7-52" fmla="*/ 3366256 h 4043680"/>
              <a:gd name="connsiteX8-53" fmla="*/ 0 w 8041229"/>
              <a:gd name="connsiteY8-54" fmla="*/ 656643 h 4043680"/>
              <a:gd name="connsiteX0-55" fmla="*/ 0 w 8041229"/>
              <a:gd name="connsiteY0-56" fmla="*/ 656643 h 4043680"/>
              <a:gd name="connsiteX1-57" fmla="*/ 1020324 w 8041229"/>
              <a:gd name="connsiteY1-58" fmla="*/ 0 h 4043680"/>
              <a:gd name="connsiteX2-59" fmla="*/ 7114423 w 8041229"/>
              <a:gd name="connsiteY2-60" fmla="*/ 10392 h 4043680"/>
              <a:gd name="connsiteX3-61" fmla="*/ 8041229 w 8041229"/>
              <a:gd name="connsiteY3-62" fmla="*/ 656643 h 4043680"/>
              <a:gd name="connsiteX4-63" fmla="*/ 8041229 w 8041229"/>
              <a:gd name="connsiteY4-64" fmla="*/ 3366256 h 4043680"/>
              <a:gd name="connsiteX5-65" fmla="*/ 7363805 w 8041229"/>
              <a:gd name="connsiteY5-66" fmla="*/ 4043680 h 4043680"/>
              <a:gd name="connsiteX6-67" fmla="*/ 781333 w 8041229"/>
              <a:gd name="connsiteY6-68" fmla="*/ 4002116 h 4043680"/>
              <a:gd name="connsiteX7-69" fmla="*/ 0 w 8041229"/>
              <a:gd name="connsiteY7-70" fmla="*/ 3366256 h 4043680"/>
              <a:gd name="connsiteX8-71" fmla="*/ 0 w 8041229"/>
              <a:gd name="connsiteY8-72" fmla="*/ 656643 h 4043680"/>
              <a:gd name="connsiteX0-73" fmla="*/ 0 w 8041229"/>
              <a:gd name="connsiteY0-74" fmla="*/ 656643 h 4002116"/>
              <a:gd name="connsiteX1-75" fmla="*/ 1020324 w 8041229"/>
              <a:gd name="connsiteY1-76" fmla="*/ 0 h 4002116"/>
              <a:gd name="connsiteX2-77" fmla="*/ 7114423 w 8041229"/>
              <a:gd name="connsiteY2-78" fmla="*/ 10392 h 4002116"/>
              <a:gd name="connsiteX3-79" fmla="*/ 8041229 w 8041229"/>
              <a:gd name="connsiteY3-80" fmla="*/ 656643 h 4002116"/>
              <a:gd name="connsiteX4-81" fmla="*/ 8041229 w 8041229"/>
              <a:gd name="connsiteY4-82" fmla="*/ 3366256 h 4002116"/>
              <a:gd name="connsiteX5-83" fmla="*/ 7145596 w 8041229"/>
              <a:gd name="connsiteY5-84" fmla="*/ 3970944 h 4002116"/>
              <a:gd name="connsiteX6-85" fmla="*/ 781333 w 8041229"/>
              <a:gd name="connsiteY6-86" fmla="*/ 4002116 h 4002116"/>
              <a:gd name="connsiteX7-87" fmla="*/ 0 w 8041229"/>
              <a:gd name="connsiteY7-88" fmla="*/ 3366256 h 4002116"/>
              <a:gd name="connsiteX8-89" fmla="*/ 0 w 8041229"/>
              <a:gd name="connsiteY8-90" fmla="*/ 656643 h 4002116"/>
              <a:gd name="connsiteX0-91" fmla="*/ 114300 w 8041229"/>
              <a:gd name="connsiteY0-92" fmla="*/ 687816 h 4002116"/>
              <a:gd name="connsiteX1-93" fmla="*/ 1020324 w 8041229"/>
              <a:gd name="connsiteY1-94" fmla="*/ 0 h 4002116"/>
              <a:gd name="connsiteX2-95" fmla="*/ 7114423 w 8041229"/>
              <a:gd name="connsiteY2-96" fmla="*/ 10392 h 4002116"/>
              <a:gd name="connsiteX3-97" fmla="*/ 8041229 w 8041229"/>
              <a:gd name="connsiteY3-98" fmla="*/ 656643 h 4002116"/>
              <a:gd name="connsiteX4-99" fmla="*/ 8041229 w 8041229"/>
              <a:gd name="connsiteY4-100" fmla="*/ 3366256 h 4002116"/>
              <a:gd name="connsiteX5-101" fmla="*/ 7145596 w 8041229"/>
              <a:gd name="connsiteY5-102" fmla="*/ 3970944 h 4002116"/>
              <a:gd name="connsiteX6-103" fmla="*/ 781333 w 8041229"/>
              <a:gd name="connsiteY6-104" fmla="*/ 4002116 h 4002116"/>
              <a:gd name="connsiteX7-105" fmla="*/ 0 w 8041229"/>
              <a:gd name="connsiteY7-106" fmla="*/ 3366256 h 4002116"/>
              <a:gd name="connsiteX8-107" fmla="*/ 114300 w 8041229"/>
              <a:gd name="connsiteY8-108" fmla="*/ 687816 h 4002116"/>
              <a:gd name="connsiteX0-109" fmla="*/ 114300 w 8041229"/>
              <a:gd name="connsiteY0-110" fmla="*/ 687816 h 4002116"/>
              <a:gd name="connsiteX1-111" fmla="*/ 1020324 w 8041229"/>
              <a:gd name="connsiteY1-112" fmla="*/ 0 h 4002116"/>
              <a:gd name="connsiteX2-113" fmla="*/ 7114423 w 8041229"/>
              <a:gd name="connsiteY2-114" fmla="*/ 10392 h 4002116"/>
              <a:gd name="connsiteX3-115" fmla="*/ 8041229 w 8041229"/>
              <a:gd name="connsiteY3-116" fmla="*/ 656643 h 4002116"/>
              <a:gd name="connsiteX4-117" fmla="*/ 7926929 w 8041229"/>
              <a:gd name="connsiteY4-118" fmla="*/ 3397429 h 4002116"/>
              <a:gd name="connsiteX5-119" fmla="*/ 7145596 w 8041229"/>
              <a:gd name="connsiteY5-120" fmla="*/ 3970944 h 4002116"/>
              <a:gd name="connsiteX6-121" fmla="*/ 781333 w 8041229"/>
              <a:gd name="connsiteY6-122" fmla="*/ 4002116 h 4002116"/>
              <a:gd name="connsiteX7-123" fmla="*/ 0 w 8041229"/>
              <a:gd name="connsiteY7-124" fmla="*/ 3366256 h 4002116"/>
              <a:gd name="connsiteX8-125" fmla="*/ 114300 w 8041229"/>
              <a:gd name="connsiteY8-126" fmla="*/ 687816 h 4002116"/>
              <a:gd name="connsiteX0-127" fmla="*/ 114300 w 8041229"/>
              <a:gd name="connsiteY0-128" fmla="*/ 687816 h 4002116"/>
              <a:gd name="connsiteX1-129" fmla="*/ 1020324 w 8041229"/>
              <a:gd name="connsiteY1-130" fmla="*/ 0 h 4002116"/>
              <a:gd name="connsiteX2-131" fmla="*/ 7114423 w 8041229"/>
              <a:gd name="connsiteY2-132" fmla="*/ 10392 h 4002116"/>
              <a:gd name="connsiteX3-133" fmla="*/ 8041229 w 8041229"/>
              <a:gd name="connsiteY3-134" fmla="*/ 656643 h 4002116"/>
              <a:gd name="connsiteX4-135" fmla="*/ 7926929 w 8041229"/>
              <a:gd name="connsiteY4-136" fmla="*/ 3397429 h 4002116"/>
              <a:gd name="connsiteX5-137" fmla="*/ 7145596 w 8041229"/>
              <a:gd name="connsiteY5-138" fmla="*/ 3970944 h 4002116"/>
              <a:gd name="connsiteX6-139" fmla="*/ 781333 w 8041229"/>
              <a:gd name="connsiteY6-140" fmla="*/ 4002116 h 4002116"/>
              <a:gd name="connsiteX7-141" fmla="*/ 0 w 8041229"/>
              <a:gd name="connsiteY7-142" fmla="*/ 3366256 h 4002116"/>
              <a:gd name="connsiteX8-143" fmla="*/ 114300 w 8041229"/>
              <a:gd name="connsiteY8-144" fmla="*/ 687816 h 4002116"/>
              <a:gd name="connsiteX0-145" fmla="*/ 114300 w 8041229"/>
              <a:gd name="connsiteY0-146" fmla="*/ 687816 h 4002116"/>
              <a:gd name="connsiteX1-147" fmla="*/ 1020324 w 8041229"/>
              <a:gd name="connsiteY1-148" fmla="*/ 0 h 4002116"/>
              <a:gd name="connsiteX2-149" fmla="*/ 6771523 w 8041229"/>
              <a:gd name="connsiteY2-150" fmla="*/ 1 h 4002116"/>
              <a:gd name="connsiteX3-151" fmla="*/ 8041229 w 8041229"/>
              <a:gd name="connsiteY3-152" fmla="*/ 656643 h 4002116"/>
              <a:gd name="connsiteX4-153" fmla="*/ 7926929 w 8041229"/>
              <a:gd name="connsiteY4-154" fmla="*/ 3397429 h 4002116"/>
              <a:gd name="connsiteX5-155" fmla="*/ 7145596 w 8041229"/>
              <a:gd name="connsiteY5-156" fmla="*/ 3970944 h 4002116"/>
              <a:gd name="connsiteX6-157" fmla="*/ 781333 w 8041229"/>
              <a:gd name="connsiteY6-158" fmla="*/ 4002116 h 4002116"/>
              <a:gd name="connsiteX7-159" fmla="*/ 0 w 8041229"/>
              <a:gd name="connsiteY7-160" fmla="*/ 3366256 h 4002116"/>
              <a:gd name="connsiteX8-161" fmla="*/ 114300 w 8041229"/>
              <a:gd name="connsiteY8-162" fmla="*/ 687816 h 4002116"/>
              <a:gd name="connsiteX0-163" fmla="*/ 114300 w 8041229"/>
              <a:gd name="connsiteY0-164" fmla="*/ 687816 h 4002116"/>
              <a:gd name="connsiteX1-165" fmla="*/ 1290487 w 8041229"/>
              <a:gd name="connsiteY1-166" fmla="*/ 0 h 4002116"/>
              <a:gd name="connsiteX2-167" fmla="*/ 6771523 w 8041229"/>
              <a:gd name="connsiteY2-168" fmla="*/ 1 h 4002116"/>
              <a:gd name="connsiteX3-169" fmla="*/ 8041229 w 8041229"/>
              <a:gd name="connsiteY3-170" fmla="*/ 656643 h 4002116"/>
              <a:gd name="connsiteX4-171" fmla="*/ 7926929 w 8041229"/>
              <a:gd name="connsiteY4-172" fmla="*/ 3397429 h 4002116"/>
              <a:gd name="connsiteX5-173" fmla="*/ 7145596 w 8041229"/>
              <a:gd name="connsiteY5-174" fmla="*/ 3970944 h 4002116"/>
              <a:gd name="connsiteX6-175" fmla="*/ 781333 w 8041229"/>
              <a:gd name="connsiteY6-176" fmla="*/ 4002116 h 4002116"/>
              <a:gd name="connsiteX7-177" fmla="*/ 0 w 8041229"/>
              <a:gd name="connsiteY7-178" fmla="*/ 3366256 h 4002116"/>
              <a:gd name="connsiteX8-179" fmla="*/ 114300 w 8041229"/>
              <a:gd name="connsiteY8-180" fmla="*/ 687816 h 4002116"/>
              <a:gd name="connsiteX0-181" fmla="*/ 114300 w 8041229"/>
              <a:gd name="connsiteY0-182" fmla="*/ 687816 h 4002116"/>
              <a:gd name="connsiteX1-183" fmla="*/ 1290487 w 8041229"/>
              <a:gd name="connsiteY1-184" fmla="*/ 0 h 4002116"/>
              <a:gd name="connsiteX2-185" fmla="*/ 6532532 w 8041229"/>
              <a:gd name="connsiteY2-186" fmla="*/ 1 h 4002116"/>
              <a:gd name="connsiteX3-187" fmla="*/ 8041229 w 8041229"/>
              <a:gd name="connsiteY3-188" fmla="*/ 656643 h 4002116"/>
              <a:gd name="connsiteX4-189" fmla="*/ 7926929 w 8041229"/>
              <a:gd name="connsiteY4-190" fmla="*/ 3397429 h 4002116"/>
              <a:gd name="connsiteX5-191" fmla="*/ 7145596 w 8041229"/>
              <a:gd name="connsiteY5-192" fmla="*/ 3970944 h 4002116"/>
              <a:gd name="connsiteX6-193" fmla="*/ 781333 w 8041229"/>
              <a:gd name="connsiteY6-194" fmla="*/ 4002116 h 4002116"/>
              <a:gd name="connsiteX7-195" fmla="*/ 0 w 8041229"/>
              <a:gd name="connsiteY7-196" fmla="*/ 3366256 h 4002116"/>
              <a:gd name="connsiteX8-197" fmla="*/ 114300 w 8041229"/>
              <a:gd name="connsiteY8-198" fmla="*/ 687816 h 4002116"/>
              <a:gd name="connsiteX0-199" fmla="*/ 114300 w 8041229"/>
              <a:gd name="connsiteY0-200" fmla="*/ 687816 h 4002116"/>
              <a:gd name="connsiteX1-201" fmla="*/ 1290487 w 8041229"/>
              <a:gd name="connsiteY1-202" fmla="*/ 0 h 4002116"/>
              <a:gd name="connsiteX2-203" fmla="*/ 6532532 w 8041229"/>
              <a:gd name="connsiteY2-204" fmla="*/ 1 h 4002116"/>
              <a:gd name="connsiteX3-205" fmla="*/ 8041229 w 8041229"/>
              <a:gd name="connsiteY3-206" fmla="*/ 656643 h 4002116"/>
              <a:gd name="connsiteX4-207" fmla="*/ 7926929 w 8041229"/>
              <a:gd name="connsiteY4-208" fmla="*/ 3397429 h 4002116"/>
              <a:gd name="connsiteX5-209" fmla="*/ 7145596 w 8041229"/>
              <a:gd name="connsiteY5-210" fmla="*/ 3970944 h 4002116"/>
              <a:gd name="connsiteX6-211" fmla="*/ 781333 w 8041229"/>
              <a:gd name="connsiteY6-212" fmla="*/ 4002116 h 4002116"/>
              <a:gd name="connsiteX7-213" fmla="*/ 0 w 8041229"/>
              <a:gd name="connsiteY7-214" fmla="*/ 3366256 h 4002116"/>
              <a:gd name="connsiteX8-215" fmla="*/ 114300 w 8041229"/>
              <a:gd name="connsiteY8-216" fmla="*/ 687816 h 4002116"/>
              <a:gd name="connsiteX0-217" fmla="*/ 114300 w 8041229"/>
              <a:gd name="connsiteY0-218" fmla="*/ 708596 h 4022896"/>
              <a:gd name="connsiteX1-219" fmla="*/ 1290487 w 8041229"/>
              <a:gd name="connsiteY1-220" fmla="*/ 20780 h 4022896"/>
              <a:gd name="connsiteX2-221" fmla="*/ 6709178 w 8041229"/>
              <a:gd name="connsiteY2-222" fmla="*/ 0 h 4022896"/>
              <a:gd name="connsiteX3-223" fmla="*/ 8041229 w 8041229"/>
              <a:gd name="connsiteY3-224" fmla="*/ 677423 h 4022896"/>
              <a:gd name="connsiteX4-225" fmla="*/ 7926929 w 8041229"/>
              <a:gd name="connsiteY4-226" fmla="*/ 3418209 h 4022896"/>
              <a:gd name="connsiteX5-227" fmla="*/ 7145596 w 8041229"/>
              <a:gd name="connsiteY5-228" fmla="*/ 3991724 h 4022896"/>
              <a:gd name="connsiteX6-229" fmla="*/ 781333 w 8041229"/>
              <a:gd name="connsiteY6-230" fmla="*/ 4022896 h 4022896"/>
              <a:gd name="connsiteX7-231" fmla="*/ 0 w 8041229"/>
              <a:gd name="connsiteY7-232" fmla="*/ 3387036 h 4022896"/>
              <a:gd name="connsiteX8-233" fmla="*/ 114300 w 8041229"/>
              <a:gd name="connsiteY8-234" fmla="*/ 708596 h 4022896"/>
              <a:gd name="connsiteX0-235" fmla="*/ 114300 w 8041229"/>
              <a:gd name="connsiteY0-236" fmla="*/ 708596 h 4022896"/>
              <a:gd name="connsiteX1-237" fmla="*/ 1290487 w 8041229"/>
              <a:gd name="connsiteY1-238" fmla="*/ 20780 h 4022896"/>
              <a:gd name="connsiteX2-239" fmla="*/ 6709178 w 8041229"/>
              <a:gd name="connsiteY2-240" fmla="*/ 0 h 4022896"/>
              <a:gd name="connsiteX3-241" fmla="*/ 8041229 w 8041229"/>
              <a:gd name="connsiteY3-242" fmla="*/ 677423 h 4022896"/>
              <a:gd name="connsiteX4-243" fmla="*/ 7926929 w 8041229"/>
              <a:gd name="connsiteY4-244" fmla="*/ 3418209 h 4022896"/>
              <a:gd name="connsiteX5-245" fmla="*/ 7145596 w 8041229"/>
              <a:gd name="connsiteY5-246" fmla="*/ 3991724 h 4022896"/>
              <a:gd name="connsiteX6-247" fmla="*/ 781333 w 8041229"/>
              <a:gd name="connsiteY6-248" fmla="*/ 4022896 h 4022896"/>
              <a:gd name="connsiteX7-249" fmla="*/ 0 w 8041229"/>
              <a:gd name="connsiteY7-250" fmla="*/ 3387036 h 4022896"/>
              <a:gd name="connsiteX8-251" fmla="*/ 114300 w 8041229"/>
              <a:gd name="connsiteY8-252" fmla="*/ 708596 h 4022896"/>
              <a:gd name="connsiteX0-253" fmla="*/ 114300 w 8041229"/>
              <a:gd name="connsiteY0-254" fmla="*/ 708596 h 4022896"/>
              <a:gd name="connsiteX1-255" fmla="*/ 1290487 w 8041229"/>
              <a:gd name="connsiteY1-256" fmla="*/ 20780 h 4022896"/>
              <a:gd name="connsiteX2-257" fmla="*/ 6709178 w 8041229"/>
              <a:gd name="connsiteY2-258" fmla="*/ 0 h 4022896"/>
              <a:gd name="connsiteX3-259" fmla="*/ 8041229 w 8041229"/>
              <a:gd name="connsiteY3-260" fmla="*/ 677423 h 4022896"/>
              <a:gd name="connsiteX4-261" fmla="*/ 7926929 w 8041229"/>
              <a:gd name="connsiteY4-262" fmla="*/ 3418209 h 4022896"/>
              <a:gd name="connsiteX5-263" fmla="*/ 7145596 w 8041229"/>
              <a:gd name="connsiteY5-264" fmla="*/ 3991724 h 4022896"/>
              <a:gd name="connsiteX6-265" fmla="*/ 781333 w 8041229"/>
              <a:gd name="connsiteY6-266" fmla="*/ 4022896 h 4022896"/>
              <a:gd name="connsiteX7-267" fmla="*/ 0 w 8041229"/>
              <a:gd name="connsiteY7-268" fmla="*/ 3387036 h 4022896"/>
              <a:gd name="connsiteX8-269" fmla="*/ 114300 w 8041229"/>
              <a:gd name="connsiteY8-270" fmla="*/ 708596 h 4022896"/>
              <a:gd name="connsiteX0-271" fmla="*/ 114300 w 8041229"/>
              <a:gd name="connsiteY0-272" fmla="*/ 708596 h 4022896"/>
              <a:gd name="connsiteX1-273" fmla="*/ 1290487 w 8041229"/>
              <a:gd name="connsiteY1-274" fmla="*/ 20780 h 4022896"/>
              <a:gd name="connsiteX2-275" fmla="*/ 6709178 w 8041229"/>
              <a:gd name="connsiteY2-276" fmla="*/ 0 h 4022896"/>
              <a:gd name="connsiteX3-277" fmla="*/ 8041229 w 8041229"/>
              <a:gd name="connsiteY3-278" fmla="*/ 677423 h 4022896"/>
              <a:gd name="connsiteX4-279" fmla="*/ 7926929 w 8041229"/>
              <a:gd name="connsiteY4-280" fmla="*/ 3418209 h 4022896"/>
              <a:gd name="connsiteX5-281" fmla="*/ 7145596 w 8041229"/>
              <a:gd name="connsiteY5-282" fmla="*/ 3991724 h 4022896"/>
              <a:gd name="connsiteX6-283" fmla="*/ 781333 w 8041229"/>
              <a:gd name="connsiteY6-284" fmla="*/ 4022896 h 4022896"/>
              <a:gd name="connsiteX7-285" fmla="*/ 0 w 8041229"/>
              <a:gd name="connsiteY7-286" fmla="*/ 3387036 h 4022896"/>
              <a:gd name="connsiteX8-287" fmla="*/ 114300 w 8041229"/>
              <a:gd name="connsiteY8-288" fmla="*/ 708596 h 402289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</a:cxnLst>
            <a:rect l="l" t="t" r="r" b="b"/>
            <a:pathLst>
              <a:path w="8041229" h="4022896">
                <a:moveTo>
                  <a:pt x="114300" y="708596"/>
                </a:moveTo>
                <a:cubicBezTo>
                  <a:pt x="83127" y="282510"/>
                  <a:pt x="916356" y="41562"/>
                  <a:pt x="1290487" y="20780"/>
                </a:cubicBezTo>
                <a:cubicBezTo>
                  <a:pt x="3127889" y="96980"/>
                  <a:pt x="4902948" y="6927"/>
                  <a:pt x="6709178" y="0"/>
                </a:cubicBezTo>
                <a:cubicBezTo>
                  <a:pt x="7249564" y="31173"/>
                  <a:pt x="7885366" y="292901"/>
                  <a:pt x="8041229" y="677423"/>
                </a:cubicBezTo>
                <a:lnTo>
                  <a:pt x="7926929" y="3418209"/>
                </a:lnTo>
                <a:cubicBezTo>
                  <a:pt x="7926929" y="3792340"/>
                  <a:pt x="7519727" y="3991724"/>
                  <a:pt x="7145596" y="3991724"/>
                </a:cubicBezTo>
                <a:lnTo>
                  <a:pt x="781333" y="4022896"/>
                </a:lnTo>
                <a:cubicBezTo>
                  <a:pt x="407202" y="4022896"/>
                  <a:pt x="0" y="3761167"/>
                  <a:pt x="0" y="3387036"/>
                </a:cubicBezTo>
                <a:lnTo>
                  <a:pt x="114300" y="708596"/>
                </a:lnTo>
                <a:close/>
              </a:path>
            </a:pathLst>
          </a:custGeom>
          <a:solidFill>
            <a:schemeClr val="bg1"/>
          </a:solidFill>
          <a:ln w="28575">
            <a:solidFill>
              <a:srgbClr val="1646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4" name="TextBox 9"/>
          <p:cNvSpPr txBox="1"/>
          <p:nvPr/>
        </p:nvSpPr>
        <p:spPr>
          <a:xfrm>
            <a:off x="1114755" y="3992712"/>
            <a:ext cx="2431388" cy="853054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珍惜时间首先体现为合理安排时间。</a:t>
            </a:r>
          </a:p>
        </p:txBody>
      </p:sp>
      <p:sp>
        <p:nvSpPr>
          <p:cNvPr id="25" name="TextBox 9"/>
          <p:cNvSpPr txBox="1"/>
          <p:nvPr/>
        </p:nvSpPr>
        <p:spPr>
          <a:xfrm>
            <a:off x="4529523" y="3992712"/>
            <a:ext cx="2462757" cy="129159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lvl="0" algn="ctr">
              <a:lnSpc>
                <a:spcPct val="130000"/>
              </a:lnSpc>
            </a:pPr>
            <a:r>
              <a:rPr lang="zh-CN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合理安排时间要考虑自己的实际情况。</a:t>
            </a:r>
          </a:p>
          <a:p>
            <a:pPr lvl="0" algn="ctr">
              <a:lnSpc>
                <a:spcPct val="130000"/>
              </a:lnSpc>
            </a:pPr>
            <a:endParaRPr lang="zh-CN" altLang="en-US" sz="20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26" name="TextBox 9"/>
          <p:cNvSpPr txBox="1"/>
          <p:nvPr/>
        </p:nvSpPr>
        <p:spPr>
          <a:xfrm>
            <a:off x="7986322" y="3992712"/>
            <a:ext cx="2479816" cy="129159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lvl="0" algn="ctr">
              <a:lnSpc>
                <a:spcPct val="130000"/>
              </a:lnSpc>
            </a:pPr>
            <a:r>
              <a:rPr lang="zh-CN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合理安排时间要考虑自己的实际情况。</a:t>
            </a:r>
          </a:p>
          <a:p>
            <a:pPr lvl="0" algn="ctr">
              <a:lnSpc>
                <a:spcPct val="130000"/>
              </a:lnSpc>
            </a:pPr>
            <a:endParaRPr lang="zh-CN" altLang="en-US" sz="20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1671955" y="2379980"/>
            <a:ext cx="1198880" cy="831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ln>
                  <a:solidFill>
                    <a:schemeClr val="bg1"/>
                  </a:solidFill>
                </a:ln>
                <a:solidFill>
                  <a:srgbClr val="16468D"/>
                </a:solidFill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  <a:cs typeface="+mn-ea"/>
                <a:sym typeface="+mn-lt"/>
              </a:rPr>
              <a:t>01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5086350" y="2379980"/>
            <a:ext cx="1198880" cy="831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ln>
                  <a:solidFill>
                    <a:schemeClr val="bg1"/>
                  </a:solidFill>
                </a:ln>
                <a:solidFill>
                  <a:srgbClr val="16468D"/>
                </a:solidFill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  <a:cs typeface="+mn-ea"/>
                <a:sym typeface="+mn-lt"/>
              </a:rPr>
              <a:t>02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8760460" y="2379980"/>
            <a:ext cx="1198880" cy="831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ln>
                  <a:solidFill>
                    <a:schemeClr val="bg1"/>
                  </a:solidFill>
                </a:ln>
                <a:solidFill>
                  <a:srgbClr val="16468D"/>
                </a:solidFill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  <a:cs typeface="+mn-ea"/>
                <a:sym typeface="+mn-lt"/>
              </a:rPr>
              <a:t>03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0">
        <p:random/>
      </p:transition>
    </mc:Choice>
    <mc:Fallback xmlns="">
      <p:transition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983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5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983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5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2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983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5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bldLvl="0" animBg="1"/>
      <p:bldP spid="50" grpId="0" bldLvl="0" animBg="1"/>
      <p:bldP spid="42" grpId="0" bldLvl="0" animBg="1"/>
      <p:bldP spid="24" grpId="0"/>
      <p:bldP spid="25" grpId="0"/>
      <p:bldP spid="2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9"/>
          <p:cNvSpPr txBox="1"/>
          <p:nvPr/>
        </p:nvSpPr>
        <p:spPr>
          <a:xfrm>
            <a:off x="1148080" y="2486660"/>
            <a:ext cx="9523730" cy="45294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lvl="0" algn="dist">
              <a:lnSpc>
                <a:spcPct val="130000"/>
              </a:lnSpc>
            </a:pPr>
            <a:r>
              <a:rPr lang="zh-CN" altLang="en-US" sz="2000" dirty="0">
                <a:solidFill>
                  <a:srgbClr val="16468D"/>
                </a:solidFill>
                <a:cs typeface="+mn-ea"/>
                <a:sym typeface="+mn-lt"/>
              </a:rPr>
              <a:t>我们每天要做的事情可能很多，分出它们的轻重缓急，以便合理安排这些事情。</a:t>
            </a:r>
          </a:p>
        </p:txBody>
      </p:sp>
      <p:sp>
        <p:nvSpPr>
          <p:cNvPr id="47" name="矩形 46"/>
          <p:cNvSpPr/>
          <p:nvPr/>
        </p:nvSpPr>
        <p:spPr>
          <a:xfrm>
            <a:off x="1147258" y="1711798"/>
            <a:ext cx="64892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16468D"/>
                </a:solidFill>
                <a:cs typeface="+mn-ea"/>
                <a:sym typeface="+mn-lt"/>
              </a:rPr>
              <a:t>1</a:t>
            </a:r>
            <a:r>
              <a:rPr lang="zh-CN" altLang="en-US" sz="2800" b="1" dirty="0">
                <a:solidFill>
                  <a:srgbClr val="16468D"/>
                </a:solidFill>
                <a:cs typeface="+mn-ea"/>
                <a:sym typeface="+mn-lt"/>
              </a:rPr>
              <a:t>、珍惜时间首先体现为合理安排时间。</a:t>
            </a:r>
          </a:p>
        </p:txBody>
      </p:sp>
      <p:sp>
        <p:nvSpPr>
          <p:cNvPr id="253" name="Oval 53"/>
          <p:cNvSpPr/>
          <p:nvPr>
            <p:custDataLst>
              <p:tags r:id="rId2"/>
            </p:custDataLst>
          </p:nvPr>
        </p:nvSpPr>
        <p:spPr bwMode="auto">
          <a:xfrm>
            <a:off x="6558333" y="3436469"/>
            <a:ext cx="1290868" cy="1292590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>
            <a:outerShdw blurRad="241300" sx="99000" sy="99000" algn="ctr" rotWithShape="0">
              <a:schemeClr val="tx1">
                <a:alpha val="31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normAutofit/>
          </a:bodyPr>
          <a:lstStyle/>
          <a:p>
            <a:pPr algn="ctr"/>
            <a:endParaRPr lang="en-US" sz="3200" i="1" dirty="0">
              <a:cs typeface="+mn-ea"/>
              <a:sym typeface="+mn-lt"/>
            </a:endParaRPr>
          </a:p>
          <a:p>
            <a:pPr algn="ctr"/>
            <a:endParaRPr lang="en-US" sz="3200" i="1" dirty="0">
              <a:cs typeface="+mn-ea"/>
              <a:sym typeface="+mn-lt"/>
            </a:endParaRPr>
          </a:p>
          <a:p>
            <a:pPr algn="ctr"/>
            <a:endParaRPr lang="en-US" sz="3200" i="1" dirty="0">
              <a:cs typeface="+mn-ea"/>
              <a:sym typeface="+mn-lt"/>
            </a:endParaRPr>
          </a:p>
        </p:txBody>
      </p:sp>
      <p:sp>
        <p:nvSpPr>
          <p:cNvPr id="254" name="矩形 253"/>
          <p:cNvSpPr/>
          <p:nvPr>
            <p:custDataLst>
              <p:tags r:id="rId3"/>
            </p:custDataLst>
          </p:nvPr>
        </p:nvSpPr>
        <p:spPr bwMode="auto">
          <a:xfrm>
            <a:off x="6235065" y="4860925"/>
            <a:ext cx="2016125" cy="202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3765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marL="0" lvl="0" indent="0" algn="ctr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SzPct val="100000"/>
              <a:buFontTx/>
            </a:pPr>
            <a:r>
              <a:rPr lang="zh-CN" altLang="en-US" spc="150" dirty="0">
                <a:solidFill>
                  <a:srgbClr val="16468D"/>
                </a:solidFill>
                <a:cs typeface="+mn-ea"/>
                <a:sym typeface="+mn-lt"/>
              </a:rPr>
              <a:t>重要不紧急：</a:t>
            </a:r>
          </a:p>
        </p:txBody>
      </p:sp>
      <p:pic>
        <p:nvPicPr>
          <p:cNvPr id="255" name="图形 14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6980089" y="3859111"/>
            <a:ext cx="447355" cy="447306"/>
          </a:xfrm>
          <a:prstGeom prst="rect">
            <a:avLst/>
          </a:prstGeom>
        </p:spPr>
      </p:pic>
      <p:sp>
        <p:nvSpPr>
          <p:cNvPr id="256" name="Oval 40"/>
          <p:cNvSpPr/>
          <p:nvPr>
            <p:custDataLst>
              <p:tags r:id="rId5"/>
            </p:custDataLst>
          </p:nvPr>
        </p:nvSpPr>
        <p:spPr bwMode="auto">
          <a:xfrm>
            <a:off x="1180958" y="3436469"/>
            <a:ext cx="1290868" cy="129259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241300" sx="99000" sy="99000" algn="ctr" rotWithShape="0">
              <a:schemeClr val="tx1">
                <a:alpha val="31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normAutofit/>
          </a:bodyPr>
          <a:lstStyle/>
          <a:p>
            <a:pPr algn="ctr"/>
            <a:endParaRPr lang="en-US" sz="3200" i="1" dirty="0">
              <a:cs typeface="+mn-ea"/>
              <a:sym typeface="+mn-lt"/>
            </a:endParaRPr>
          </a:p>
          <a:p>
            <a:pPr algn="ctr"/>
            <a:endParaRPr lang="en-US" sz="3200" i="1" dirty="0">
              <a:cs typeface="+mn-ea"/>
              <a:sym typeface="+mn-lt"/>
            </a:endParaRPr>
          </a:p>
        </p:txBody>
      </p:sp>
      <p:sp>
        <p:nvSpPr>
          <p:cNvPr id="257" name="矩形 256"/>
          <p:cNvSpPr/>
          <p:nvPr>
            <p:custDataLst>
              <p:tags r:id="rId6"/>
            </p:custDataLst>
          </p:nvPr>
        </p:nvSpPr>
        <p:spPr bwMode="auto">
          <a:xfrm>
            <a:off x="852805" y="4860925"/>
            <a:ext cx="2016125" cy="202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3765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marL="0" lvl="0" indent="0" algn="ctr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SzPct val="100000"/>
              <a:buFontTx/>
            </a:pPr>
            <a:r>
              <a:rPr lang="zh-CN" altLang="en-US" spc="150" dirty="0">
                <a:solidFill>
                  <a:srgbClr val="16468D"/>
                </a:solidFill>
                <a:cs typeface="+mn-ea"/>
                <a:sym typeface="+mn-lt"/>
              </a:rPr>
              <a:t>紧急且重要：</a:t>
            </a:r>
          </a:p>
        </p:txBody>
      </p:sp>
      <p:pic>
        <p:nvPicPr>
          <p:cNvPr id="258" name="图形 16"/>
          <p:cNvPicPr/>
          <p:nvPr>
            <p:custDataLst>
              <p:tags r:id="rId7"/>
            </p:custDataLst>
          </p:nvPr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1525977" y="3782382"/>
            <a:ext cx="600831" cy="600766"/>
          </a:xfrm>
          <a:prstGeom prst="rect">
            <a:avLst/>
          </a:prstGeom>
        </p:spPr>
      </p:pic>
      <p:sp>
        <p:nvSpPr>
          <p:cNvPr id="259" name="Oval 40"/>
          <p:cNvSpPr/>
          <p:nvPr>
            <p:custDataLst>
              <p:tags r:id="rId8"/>
            </p:custDataLst>
          </p:nvPr>
        </p:nvSpPr>
        <p:spPr bwMode="auto">
          <a:xfrm>
            <a:off x="3869645" y="3436469"/>
            <a:ext cx="1290868" cy="129259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241300" sx="99000" sy="99000" algn="ctr" rotWithShape="0">
              <a:schemeClr val="tx1">
                <a:alpha val="31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normAutofit/>
          </a:bodyPr>
          <a:lstStyle/>
          <a:p>
            <a:pPr algn="ctr"/>
            <a:endParaRPr lang="en-US" sz="3200" i="1" dirty="0">
              <a:cs typeface="+mn-ea"/>
              <a:sym typeface="+mn-lt"/>
            </a:endParaRPr>
          </a:p>
          <a:p>
            <a:pPr algn="ctr"/>
            <a:endParaRPr lang="en-US" sz="3200" i="1" dirty="0">
              <a:cs typeface="+mn-ea"/>
              <a:sym typeface="+mn-lt"/>
            </a:endParaRPr>
          </a:p>
        </p:txBody>
      </p:sp>
      <p:sp>
        <p:nvSpPr>
          <p:cNvPr id="260" name="矩形 259"/>
          <p:cNvSpPr/>
          <p:nvPr>
            <p:custDataLst>
              <p:tags r:id="rId9"/>
            </p:custDataLst>
          </p:nvPr>
        </p:nvSpPr>
        <p:spPr bwMode="auto">
          <a:xfrm>
            <a:off x="3543935" y="4860925"/>
            <a:ext cx="2016125" cy="202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3765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marL="0" lvl="0" indent="0" algn="ctr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SzPct val="100000"/>
              <a:buFontTx/>
            </a:pPr>
            <a:r>
              <a:rPr lang="zh-CN" altLang="en-US" spc="150" dirty="0">
                <a:solidFill>
                  <a:srgbClr val="16468D"/>
                </a:solidFill>
                <a:cs typeface="+mn-ea"/>
                <a:sym typeface="+mn-lt"/>
              </a:rPr>
              <a:t>紧急不重要：</a:t>
            </a:r>
          </a:p>
        </p:txBody>
      </p:sp>
      <p:pic>
        <p:nvPicPr>
          <p:cNvPr id="261" name="图形 17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20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4249117" y="3816831"/>
            <a:ext cx="531923" cy="531865"/>
          </a:xfrm>
          <a:prstGeom prst="rect">
            <a:avLst/>
          </a:prstGeom>
        </p:spPr>
      </p:pic>
      <p:sp>
        <p:nvSpPr>
          <p:cNvPr id="262" name="Oval 40"/>
          <p:cNvSpPr/>
          <p:nvPr>
            <p:custDataLst>
              <p:tags r:id="rId11"/>
            </p:custDataLst>
          </p:nvPr>
        </p:nvSpPr>
        <p:spPr bwMode="auto">
          <a:xfrm>
            <a:off x="9242687" y="3436469"/>
            <a:ext cx="1290868" cy="1292590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outerShdw blurRad="241300" sx="99000" sy="99000" algn="ctr" rotWithShape="0">
              <a:schemeClr val="tx1">
                <a:alpha val="31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normAutofit/>
          </a:bodyPr>
          <a:lstStyle/>
          <a:p>
            <a:pPr algn="ctr"/>
            <a:endParaRPr lang="en-US" sz="3200" i="1" dirty="0">
              <a:cs typeface="+mn-ea"/>
              <a:sym typeface="+mn-lt"/>
            </a:endParaRPr>
          </a:p>
          <a:p>
            <a:pPr algn="ctr"/>
            <a:endParaRPr lang="en-US" sz="3200" i="1" dirty="0">
              <a:cs typeface="+mn-ea"/>
              <a:sym typeface="+mn-lt"/>
            </a:endParaRPr>
          </a:p>
        </p:txBody>
      </p:sp>
      <p:sp>
        <p:nvSpPr>
          <p:cNvPr id="263" name="矩形 262"/>
          <p:cNvSpPr/>
          <p:nvPr>
            <p:custDataLst>
              <p:tags r:id="rId12"/>
            </p:custDataLst>
          </p:nvPr>
        </p:nvSpPr>
        <p:spPr bwMode="auto">
          <a:xfrm>
            <a:off x="8925560" y="4860925"/>
            <a:ext cx="2016125" cy="202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 anchorCtr="0">
            <a:normAutofit/>
          </a:bodyPr>
          <a:lstStyle>
            <a:defPPr>
              <a:defRPr lang="zh-CN"/>
            </a:defPPr>
            <a:lvl1pPr marL="0" algn="l" defTabSz="913765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marL="0" lvl="0" indent="0" algn="ctr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SzPct val="100000"/>
              <a:buFontTx/>
            </a:pPr>
            <a:r>
              <a:rPr lang="zh-CN" altLang="en-US" spc="150" dirty="0">
                <a:solidFill>
                  <a:srgbClr val="16468D"/>
                </a:solidFill>
                <a:cs typeface="+mn-ea"/>
                <a:sym typeface="+mn-lt"/>
              </a:rPr>
              <a:t>不重要、不紧急：</a:t>
            </a:r>
          </a:p>
        </p:txBody>
      </p:sp>
      <p:pic>
        <p:nvPicPr>
          <p:cNvPr id="264" name="图形 18"/>
          <p:cNvPicPr>
            <a:picLocks noChangeAspect="1"/>
          </p:cNvPicPr>
          <p:nvPr>
            <p:custDataLst>
              <p:tags r:id="rId13"/>
            </p:custDataLst>
          </p:nvPr>
        </p:nvPicPr>
        <p:blipFill>
          <a:blip r:embed="rId2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9605780" y="3800454"/>
            <a:ext cx="564683" cy="564622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0">
        <p:random/>
      </p:transition>
    </mc:Choice>
    <mc:Fallback xmlns="">
      <p:transition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983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5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4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9"/>
          <p:cNvSpPr txBox="1"/>
          <p:nvPr/>
        </p:nvSpPr>
        <p:spPr>
          <a:xfrm>
            <a:off x="1567815" y="2524760"/>
            <a:ext cx="9098280" cy="286131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lvl="0" fontAlgn="auto">
              <a:lnSpc>
                <a:spcPct val="200000"/>
              </a:lnSpc>
            </a:pPr>
            <a:r>
              <a:rPr lang="zh-CN" altLang="en-US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每个人都有自己独特的“生物钟”，在一天中，</a:t>
            </a:r>
          </a:p>
          <a:p>
            <a:pPr lvl="0" fontAlgn="auto">
              <a:lnSpc>
                <a:spcPct val="200000"/>
              </a:lnSpc>
            </a:pPr>
            <a:r>
              <a:rPr lang="zh-CN" altLang="en-US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有些人属于百灵鸟型，早上精神好、效果高，“一日之计在于晨“。</a:t>
            </a:r>
          </a:p>
          <a:p>
            <a:pPr lvl="0" fontAlgn="auto">
              <a:lnSpc>
                <a:spcPct val="200000"/>
              </a:lnSpc>
            </a:pPr>
            <a:r>
              <a:rPr lang="zh-CN" altLang="en-US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有些人属于猫头鹰型，晚上精神集中、思维活跃，学习效果好，他们“奇思常伴夜色来”。</a:t>
            </a:r>
          </a:p>
          <a:p>
            <a:pPr lvl="0" fontAlgn="auto">
              <a:lnSpc>
                <a:spcPct val="200000"/>
              </a:lnSpc>
            </a:pPr>
            <a:r>
              <a:rPr lang="zh-CN" altLang="en-US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还有些人属于混合型，他们上午</a:t>
            </a:r>
            <a:r>
              <a:rPr lang="en-US" altLang="zh-CN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10</a:t>
            </a:r>
            <a:r>
              <a:rPr lang="zh-CN" altLang="en-US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点前后、下午</a:t>
            </a:r>
            <a:r>
              <a:rPr lang="en-US" altLang="zh-CN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5</a:t>
            </a:r>
            <a:r>
              <a:rPr lang="zh-CN" altLang="en-US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点前后效率最高，这种人一般占</a:t>
            </a:r>
            <a:r>
              <a:rPr lang="en-US" altLang="zh-CN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50﹪</a:t>
            </a:r>
            <a:r>
              <a:rPr lang="zh-CN" altLang="en-US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左右。例如，巴金喜欢挑灯夜战，艾青则早上诗兴大发。</a:t>
            </a:r>
          </a:p>
        </p:txBody>
      </p:sp>
      <p:sp>
        <p:nvSpPr>
          <p:cNvPr id="47" name="矩形 46"/>
          <p:cNvSpPr/>
          <p:nvPr/>
        </p:nvSpPr>
        <p:spPr>
          <a:xfrm>
            <a:off x="1567591" y="1960653"/>
            <a:ext cx="637225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dirty="0">
                <a:solidFill>
                  <a:srgbClr val="16468D"/>
                </a:solidFill>
                <a:cs typeface="+mn-ea"/>
                <a:sym typeface="+mn-lt"/>
              </a:rPr>
              <a:t>2</a:t>
            </a:r>
            <a:r>
              <a:rPr lang="zh-CN" altLang="en-US" sz="2600" b="1" dirty="0">
                <a:solidFill>
                  <a:srgbClr val="16468D"/>
                </a:solidFill>
                <a:cs typeface="+mn-ea"/>
                <a:sym typeface="+mn-lt"/>
              </a:rPr>
              <a:t>、合理安排时间要考虑自己的实际情况。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0">
        <p:random/>
      </p:transition>
    </mc:Choice>
    <mc:Fallback xmlns="">
      <p:transition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983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5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4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9"/>
          <p:cNvSpPr txBox="1"/>
          <p:nvPr/>
        </p:nvSpPr>
        <p:spPr>
          <a:xfrm>
            <a:off x="1579245" y="2724785"/>
            <a:ext cx="5930900" cy="1116331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lvl="0" fontAlgn="auto">
              <a:lnSpc>
                <a:spcPct val="200000"/>
              </a:lnSpc>
            </a:pPr>
            <a:r>
              <a:rPr lang="zh-CN" altLang="en-US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在一分钟里面，你能做什么？创造出多少精彩？</a:t>
            </a:r>
          </a:p>
          <a:p>
            <a:pPr lvl="0" fontAlgn="auto">
              <a:lnSpc>
                <a:spcPct val="200000"/>
              </a:lnSpc>
            </a:pPr>
            <a:r>
              <a:rPr lang="zh-CN" altLang="en-US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每天空余的时间可以利用起来，做自己喜欢的事情。</a:t>
            </a:r>
          </a:p>
        </p:txBody>
      </p:sp>
      <p:sp>
        <p:nvSpPr>
          <p:cNvPr id="47" name="矩形 46"/>
          <p:cNvSpPr/>
          <p:nvPr/>
        </p:nvSpPr>
        <p:spPr>
          <a:xfrm>
            <a:off x="1494639" y="2120570"/>
            <a:ext cx="637225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dirty="0">
                <a:solidFill>
                  <a:srgbClr val="16468D"/>
                </a:solidFill>
                <a:cs typeface="+mn-ea"/>
                <a:sym typeface="+mn-lt"/>
              </a:rPr>
              <a:t>3</a:t>
            </a:r>
            <a:r>
              <a:rPr lang="zh-CN" altLang="en-US" sz="2600" b="1" dirty="0">
                <a:solidFill>
                  <a:srgbClr val="16468D"/>
                </a:solidFill>
                <a:cs typeface="+mn-ea"/>
                <a:sym typeface="+mn-lt"/>
              </a:rPr>
              <a:t>、珍惜时间还要学会有效利用零星时间。</a:t>
            </a:r>
          </a:p>
        </p:txBody>
      </p:sp>
      <p:pic>
        <p:nvPicPr>
          <p:cNvPr id="4" name="图片 3" descr="包图网_19512966企业教育培训人物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602220" y="1228725"/>
            <a:ext cx="4361180" cy="56292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0">
        <p:random/>
      </p:transition>
    </mc:Choice>
    <mc:Fallback xmlns="">
      <p:transition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983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5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4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对角圆角矩形 5"/>
          <p:cNvSpPr/>
          <p:nvPr/>
        </p:nvSpPr>
        <p:spPr>
          <a:xfrm>
            <a:off x="2118360" y="2265680"/>
            <a:ext cx="7590155" cy="3383280"/>
          </a:xfrm>
          <a:prstGeom prst="round2DiagRect">
            <a:avLst>
              <a:gd name="adj1" fmla="val 9459"/>
              <a:gd name="adj2" fmla="val 0"/>
            </a:avLst>
          </a:prstGeom>
          <a:noFill/>
          <a:ln>
            <a:solidFill>
              <a:srgbClr val="2E3784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对角圆角矩形 3"/>
          <p:cNvSpPr/>
          <p:nvPr/>
        </p:nvSpPr>
        <p:spPr>
          <a:xfrm>
            <a:off x="4709160" y="1229360"/>
            <a:ext cx="2407920" cy="883920"/>
          </a:xfrm>
          <a:prstGeom prst="round2DiagRect">
            <a:avLst/>
          </a:prstGeom>
          <a:solidFill>
            <a:schemeClr val="accent4"/>
          </a:solidFill>
          <a:ln>
            <a:solidFill>
              <a:srgbClr val="FFC9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812030" y="1287145"/>
            <a:ext cx="2201545" cy="768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CN" altLang="en-US" sz="4400" b="1" dirty="0">
                <a:solidFill>
                  <a:schemeClr val="bg1"/>
                </a:solidFill>
                <a:cs typeface="+mn-ea"/>
                <a:sym typeface="+mn-lt"/>
              </a:rPr>
              <a:t>猜谜语</a:t>
            </a:r>
          </a:p>
        </p:txBody>
      </p:sp>
      <p:sp>
        <p:nvSpPr>
          <p:cNvPr id="11" name="内容占位符 2"/>
          <p:cNvSpPr>
            <a:spLocks noGrp="1" noChangeArrowheads="1"/>
          </p:cNvSpPr>
          <p:nvPr/>
        </p:nvSpPr>
        <p:spPr bwMode="auto">
          <a:xfrm>
            <a:off x="2164080" y="2240280"/>
            <a:ext cx="7590155" cy="2973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7505" indent="-35750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indent="0" algn="just" fontAlgn="auto">
              <a:lnSpc>
                <a:spcPct val="150000"/>
              </a:lnSpc>
              <a:spcBef>
                <a:spcPts val="0"/>
              </a:spcBef>
              <a:buClr>
                <a:srgbClr val="BF9000"/>
              </a:buClr>
              <a:buSzPct val="120000"/>
            </a:pPr>
            <a:r>
              <a:rPr lang="zh-CN" altLang="en-US" sz="2800" dirty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世界上有一家奇怪的银行，它给每个人都开了个账户，每天都往大家的账户上存入同样数目的资金，令你当天用完。不准把余额记账，不准预支和超支。如果用不完第二天就自行作废。</a:t>
            </a:r>
          </a:p>
          <a:p>
            <a:pPr marL="0" indent="0" algn="just" fontAlgn="auto">
              <a:lnSpc>
                <a:spcPct val="150000"/>
              </a:lnSpc>
              <a:spcBef>
                <a:spcPts val="0"/>
              </a:spcBef>
              <a:buClr>
                <a:srgbClr val="BF9000"/>
              </a:buClr>
              <a:buSzPct val="120000"/>
            </a:pPr>
            <a:r>
              <a:rPr lang="zh-CN" altLang="en-US" sz="2800" dirty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请问，这家银行每天给我们存入的到底是什么？</a:t>
            </a:r>
          </a:p>
        </p:txBody>
      </p:sp>
      <p:grpSp>
        <p:nvGrpSpPr>
          <p:cNvPr id="470" name="组合 469"/>
          <p:cNvGrpSpPr/>
          <p:nvPr/>
        </p:nvGrpSpPr>
        <p:grpSpPr>
          <a:xfrm>
            <a:off x="10918190" y="168910"/>
            <a:ext cx="1061720" cy="952500"/>
            <a:chOff x="3640138" y="3709988"/>
            <a:chExt cx="2176462" cy="2173287"/>
          </a:xfrm>
          <a:solidFill>
            <a:srgbClr val="FFC93F"/>
          </a:solidFill>
        </p:grpSpPr>
        <p:sp>
          <p:nvSpPr>
            <p:cNvPr id="2070" name="Oval 41"/>
            <p:cNvSpPr>
              <a:spLocks noChangeArrowheads="1"/>
            </p:cNvSpPr>
            <p:nvPr/>
          </p:nvSpPr>
          <p:spPr bwMode="auto">
            <a:xfrm>
              <a:off x="4002088" y="5465763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1" name="Oval 42"/>
            <p:cNvSpPr>
              <a:spLocks noChangeArrowheads="1"/>
            </p:cNvSpPr>
            <p:nvPr/>
          </p:nvSpPr>
          <p:spPr bwMode="auto">
            <a:xfrm>
              <a:off x="3924300" y="5297488"/>
              <a:ext cx="158750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2" name="Oval 43"/>
            <p:cNvSpPr>
              <a:spLocks noChangeArrowheads="1"/>
            </p:cNvSpPr>
            <p:nvPr/>
          </p:nvSpPr>
          <p:spPr bwMode="auto">
            <a:xfrm>
              <a:off x="3897313" y="5111750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3" name="Oval 44"/>
            <p:cNvSpPr>
              <a:spLocks noChangeArrowheads="1"/>
            </p:cNvSpPr>
            <p:nvPr/>
          </p:nvSpPr>
          <p:spPr bwMode="auto">
            <a:xfrm>
              <a:off x="3927475" y="4921250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4" name="Oval 45"/>
            <p:cNvSpPr>
              <a:spLocks noChangeArrowheads="1"/>
            </p:cNvSpPr>
            <p:nvPr/>
          </p:nvSpPr>
          <p:spPr bwMode="auto">
            <a:xfrm>
              <a:off x="4013200" y="4740275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5" name="Oval 46"/>
            <p:cNvSpPr>
              <a:spLocks noChangeArrowheads="1"/>
            </p:cNvSpPr>
            <p:nvPr/>
          </p:nvSpPr>
          <p:spPr bwMode="auto">
            <a:xfrm>
              <a:off x="3859213" y="4070350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6" name="Oval 47"/>
            <p:cNvSpPr>
              <a:spLocks noChangeArrowheads="1"/>
            </p:cNvSpPr>
            <p:nvPr/>
          </p:nvSpPr>
          <p:spPr bwMode="auto">
            <a:xfrm>
              <a:off x="4067175" y="3992563"/>
              <a:ext cx="158750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7" name="Oval 48"/>
            <p:cNvSpPr>
              <a:spLocks noChangeArrowheads="1"/>
            </p:cNvSpPr>
            <p:nvPr/>
          </p:nvSpPr>
          <p:spPr bwMode="auto">
            <a:xfrm>
              <a:off x="4292600" y="3965575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8" name="Oval 49"/>
            <p:cNvSpPr>
              <a:spLocks noChangeArrowheads="1"/>
            </p:cNvSpPr>
            <p:nvPr/>
          </p:nvSpPr>
          <p:spPr bwMode="auto">
            <a:xfrm>
              <a:off x="4524375" y="3995738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9" name="Oval 50"/>
            <p:cNvSpPr>
              <a:spLocks noChangeArrowheads="1"/>
            </p:cNvSpPr>
            <p:nvPr/>
          </p:nvSpPr>
          <p:spPr bwMode="auto">
            <a:xfrm>
              <a:off x="4745038" y="408146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0" name="Oval 51"/>
            <p:cNvSpPr>
              <a:spLocks noChangeArrowheads="1"/>
            </p:cNvSpPr>
            <p:nvPr/>
          </p:nvSpPr>
          <p:spPr bwMode="auto">
            <a:xfrm>
              <a:off x="5256213" y="3927475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1" name="Oval 52"/>
            <p:cNvSpPr>
              <a:spLocks noChangeArrowheads="1"/>
            </p:cNvSpPr>
            <p:nvPr/>
          </p:nvSpPr>
          <p:spPr bwMode="auto">
            <a:xfrm>
              <a:off x="5373688" y="4135438"/>
              <a:ext cx="160337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2" name="Oval 53"/>
            <p:cNvSpPr>
              <a:spLocks noChangeArrowheads="1"/>
            </p:cNvSpPr>
            <p:nvPr/>
          </p:nvSpPr>
          <p:spPr bwMode="auto">
            <a:xfrm>
              <a:off x="5438775" y="4360863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3" name="Oval 54"/>
            <p:cNvSpPr>
              <a:spLocks noChangeArrowheads="1"/>
            </p:cNvSpPr>
            <p:nvPr/>
          </p:nvSpPr>
          <p:spPr bwMode="auto">
            <a:xfrm>
              <a:off x="5449888" y="4592638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4" name="Oval 55"/>
            <p:cNvSpPr>
              <a:spLocks noChangeArrowheads="1"/>
            </p:cNvSpPr>
            <p:nvPr/>
          </p:nvSpPr>
          <p:spPr bwMode="auto">
            <a:xfrm>
              <a:off x="5403850" y="4813300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5" name="Oval 56"/>
            <p:cNvSpPr>
              <a:spLocks noChangeArrowheads="1"/>
            </p:cNvSpPr>
            <p:nvPr/>
          </p:nvSpPr>
          <p:spPr bwMode="auto">
            <a:xfrm>
              <a:off x="5397500" y="5322888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7" name="Oval 57"/>
            <p:cNvSpPr>
              <a:spLocks noChangeArrowheads="1"/>
            </p:cNvSpPr>
            <p:nvPr/>
          </p:nvSpPr>
          <p:spPr bwMode="auto">
            <a:xfrm>
              <a:off x="5230813" y="5440363"/>
              <a:ext cx="158750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8" name="Oval 58"/>
            <p:cNvSpPr>
              <a:spLocks noChangeArrowheads="1"/>
            </p:cNvSpPr>
            <p:nvPr/>
          </p:nvSpPr>
          <p:spPr bwMode="auto">
            <a:xfrm>
              <a:off x="5043488" y="5507038"/>
              <a:ext cx="120650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9" name="Oval 59"/>
            <p:cNvSpPr>
              <a:spLocks noChangeArrowheads="1"/>
            </p:cNvSpPr>
            <p:nvPr/>
          </p:nvSpPr>
          <p:spPr bwMode="auto">
            <a:xfrm>
              <a:off x="4852988" y="5516563"/>
              <a:ext cx="79375" cy="809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8" name="Oval 60"/>
            <p:cNvSpPr>
              <a:spLocks noChangeArrowheads="1"/>
            </p:cNvSpPr>
            <p:nvPr/>
          </p:nvSpPr>
          <p:spPr bwMode="auto">
            <a:xfrm>
              <a:off x="4672013" y="547211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9" name="Oval 61"/>
            <p:cNvSpPr>
              <a:spLocks noChangeArrowheads="1"/>
            </p:cNvSpPr>
            <p:nvPr/>
          </p:nvSpPr>
          <p:spPr bwMode="auto">
            <a:xfrm>
              <a:off x="5173663" y="529431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0" name="Oval 62"/>
            <p:cNvSpPr>
              <a:spLocks noChangeArrowheads="1"/>
            </p:cNvSpPr>
            <p:nvPr/>
          </p:nvSpPr>
          <p:spPr bwMode="auto">
            <a:xfrm>
              <a:off x="5343525" y="5178425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1" name="Oval 63"/>
            <p:cNvSpPr>
              <a:spLocks noChangeArrowheads="1"/>
            </p:cNvSpPr>
            <p:nvPr/>
          </p:nvSpPr>
          <p:spPr bwMode="auto">
            <a:xfrm>
              <a:off x="5478463" y="5016500"/>
              <a:ext cx="120650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2" name="Oval 64"/>
            <p:cNvSpPr>
              <a:spLocks noChangeArrowheads="1"/>
            </p:cNvSpPr>
            <p:nvPr/>
          </p:nvSpPr>
          <p:spPr bwMode="auto">
            <a:xfrm>
              <a:off x="5572125" y="4818063"/>
              <a:ext cx="160337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4" name="Oval 65"/>
            <p:cNvSpPr>
              <a:spLocks noChangeArrowheads="1"/>
            </p:cNvSpPr>
            <p:nvPr/>
          </p:nvSpPr>
          <p:spPr bwMode="auto">
            <a:xfrm>
              <a:off x="5616575" y="4595813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5" name="Oval 66"/>
            <p:cNvSpPr>
              <a:spLocks noChangeArrowheads="1"/>
            </p:cNvSpPr>
            <p:nvPr/>
          </p:nvSpPr>
          <p:spPr bwMode="auto">
            <a:xfrm>
              <a:off x="5226050" y="4311650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6" name="Oval 67"/>
            <p:cNvSpPr>
              <a:spLocks noChangeArrowheads="1"/>
            </p:cNvSpPr>
            <p:nvPr/>
          </p:nvSpPr>
          <p:spPr bwMode="auto">
            <a:xfrm>
              <a:off x="5110163" y="4102100"/>
              <a:ext cx="79375" cy="809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7" name="Oval 68"/>
            <p:cNvSpPr>
              <a:spLocks noChangeArrowheads="1"/>
            </p:cNvSpPr>
            <p:nvPr/>
          </p:nvSpPr>
          <p:spPr bwMode="auto">
            <a:xfrm>
              <a:off x="4948238" y="3925888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8" name="Oval 69"/>
            <p:cNvSpPr>
              <a:spLocks noChangeArrowheads="1"/>
            </p:cNvSpPr>
            <p:nvPr/>
          </p:nvSpPr>
          <p:spPr bwMode="auto">
            <a:xfrm>
              <a:off x="4749800" y="3792538"/>
              <a:ext cx="160337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9" name="Oval 70"/>
            <p:cNvSpPr>
              <a:spLocks noChangeArrowheads="1"/>
            </p:cNvSpPr>
            <p:nvPr/>
          </p:nvSpPr>
          <p:spPr bwMode="auto">
            <a:xfrm>
              <a:off x="4527550" y="3709988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0" name="Oval 71"/>
            <p:cNvSpPr>
              <a:spLocks noChangeArrowheads="1"/>
            </p:cNvSpPr>
            <p:nvPr/>
          </p:nvSpPr>
          <p:spPr bwMode="auto">
            <a:xfrm>
              <a:off x="4243388" y="425926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1" name="Oval 72"/>
            <p:cNvSpPr>
              <a:spLocks noChangeArrowheads="1"/>
            </p:cNvSpPr>
            <p:nvPr/>
          </p:nvSpPr>
          <p:spPr bwMode="auto">
            <a:xfrm>
              <a:off x="4033838" y="4335463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2" name="Oval 73"/>
            <p:cNvSpPr>
              <a:spLocks noChangeArrowheads="1"/>
            </p:cNvSpPr>
            <p:nvPr/>
          </p:nvSpPr>
          <p:spPr bwMode="auto">
            <a:xfrm>
              <a:off x="3857625" y="4456113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3" name="Oval 74"/>
            <p:cNvSpPr>
              <a:spLocks noChangeArrowheads="1"/>
            </p:cNvSpPr>
            <p:nvPr/>
          </p:nvSpPr>
          <p:spPr bwMode="auto">
            <a:xfrm>
              <a:off x="3724275" y="4614863"/>
              <a:ext cx="160337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4" name="Oval 75"/>
            <p:cNvSpPr>
              <a:spLocks noChangeArrowheads="1"/>
            </p:cNvSpPr>
            <p:nvPr/>
          </p:nvSpPr>
          <p:spPr bwMode="auto">
            <a:xfrm>
              <a:off x="3640138" y="4797425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5" name="Oval 76"/>
            <p:cNvSpPr>
              <a:spLocks noChangeArrowheads="1"/>
            </p:cNvSpPr>
            <p:nvPr/>
          </p:nvSpPr>
          <p:spPr bwMode="auto">
            <a:xfrm>
              <a:off x="4191000" y="5241925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6" name="Oval 77"/>
            <p:cNvSpPr>
              <a:spLocks noChangeArrowheads="1"/>
            </p:cNvSpPr>
            <p:nvPr/>
          </p:nvSpPr>
          <p:spPr bwMode="auto">
            <a:xfrm>
              <a:off x="4267200" y="5410200"/>
              <a:ext cx="79375" cy="809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7" name="Oval 78"/>
            <p:cNvSpPr>
              <a:spLocks noChangeArrowheads="1"/>
            </p:cNvSpPr>
            <p:nvPr/>
          </p:nvSpPr>
          <p:spPr bwMode="auto">
            <a:xfrm>
              <a:off x="4387850" y="5546725"/>
              <a:ext cx="120650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8" name="Oval 79"/>
            <p:cNvSpPr>
              <a:spLocks noChangeArrowheads="1"/>
            </p:cNvSpPr>
            <p:nvPr/>
          </p:nvSpPr>
          <p:spPr bwMode="auto">
            <a:xfrm>
              <a:off x="4546600" y="5640388"/>
              <a:ext cx="160337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9" name="Oval 80"/>
            <p:cNvSpPr>
              <a:spLocks noChangeArrowheads="1"/>
            </p:cNvSpPr>
            <p:nvPr/>
          </p:nvSpPr>
          <p:spPr bwMode="auto">
            <a:xfrm>
              <a:off x="4729163" y="5683250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13" name="组合 112"/>
          <p:cNvGrpSpPr/>
          <p:nvPr/>
        </p:nvGrpSpPr>
        <p:grpSpPr>
          <a:xfrm>
            <a:off x="11045190" y="295910"/>
            <a:ext cx="1061720" cy="952500"/>
            <a:chOff x="3640138" y="3709988"/>
            <a:chExt cx="2176462" cy="2173287"/>
          </a:xfrm>
          <a:solidFill>
            <a:srgbClr val="FFC93F"/>
          </a:solidFill>
        </p:grpSpPr>
        <p:sp>
          <p:nvSpPr>
            <p:cNvPr id="114" name="Oval 41"/>
            <p:cNvSpPr>
              <a:spLocks noChangeArrowheads="1"/>
            </p:cNvSpPr>
            <p:nvPr/>
          </p:nvSpPr>
          <p:spPr bwMode="auto">
            <a:xfrm>
              <a:off x="4002088" y="5465763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5" name="Oval 42"/>
            <p:cNvSpPr>
              <a:spLocks noChangeArrowheads="1"/>
            </p:cNvSpPr>
            <p:nvPr/>
          </p:nvSpPr>
          <p:spPr bwMode="auto">
            <a:xfrm>
              <a:off x="3924300" y="5297488"/>
              <a:ext cx="158750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6" name="Oval 43"/>
            <p:cNvSpPr>
              <a:spLocks noChangeArrowheads="1"/>
            </p:cNvSpPr>
            <p:nvPr/>
          </p:nvSpPr>
          <p:spPr bwMode="auto">
            <a:xfrm>
              <a:off x="3897313" y="5111750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7" name="Oval 44"/>
            <p:cNvSpPr>
              <a:spLocks noChangeArrowheads="1"/>
            </p:cNvSpPr>
            <p:nvPr/>
          </p:nvSpPr>
          <p:spPr bwMode="auto">
            <a:xfrm>
              <a:off x="3927475" y="4921250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8" name="Oval 45"/>
            <p:cNvSpPr>
              <a:spLocks noChangeArrowheads="1"/>
            </p:cNvSpPr>
            <p:nvPr/>
          </p:nvSpPr>
          <p:spPr bwMode="auto">
            <a:xfrm>
              <a:off x="4013200" y="4740275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9" name="Oval 46"/>
            <p:cNvSpPr>
              <a:spLocks noChangeArrowheads="1"/>
            </p:cNvSpPr>
            <p:nvPr/>
          </p:nvSpPr>
          <p:spPr bwMode="auto">
            <a:xfrm>
              <a:off x="3859213" y="4070350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0" name="Oval 47"/>
            <p:cNvSpPr>
              <a:spLocks noChangeArrowheads="1"/>
            </p:cNvSpPr>
            <p:nvPr/>
          </p:nvSpPr>
          <p:spPr bwMode="auto">
            <a:xfrm>
              <a:off x="4067175" y="3992563"/>
              <a:ext cx="158750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1" name="Oval 48"/>
            <p:cNvSpPr>
              <a:spLocks noChangeArrowheads="1"/>
            </p:cNvSpPr>
            <p:nvPr/>
          </p:nvSpPr>
          <p:spPr bwMode="auto">
            <a:xfrm>
              <a:off x="4292600" y="3965575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2" name="Oval 49"/>
            <p:cNvSpPr>
              <a:spLocks noChangeArrowheads="1"/>
            </p:cNvSpPr>
            <p:nvPr/>
          </p:nvSpPr>
          <p:spPr bwMode="auto">
            <a:xfrm>
              <a:off x="4524375" y="3995738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3" name="Oval 50"/>
            <p:cNvSpPr>
              <a:spLocks noChangeArrowheads="1"/>
            </p:cNvSpPr>
            <p:nvPr/>
          </p:nvSpPr>
          <p:spPr bwMode="auto">
            <a:xfrm>
              <a:off x="4745038" y="408146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4" name="Oval 51"/>
            <p:cNvSpPr>
              <a:spLocks noChangeArrowheads="1"/>
            </p:cNvSpPr>
            <p:nvPr/>
          </p:nvSpPr>
          <p:spPr bwMode="auto">
            <a:xfrm>
              <a:off x="5256213" y="3927475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5" name="Oval 52"/>
            <p:cNvSpPr>
              <a:spLocks noChangeArrowheads="1"/>
            </p:cNvSpPr>
            <p:nvPr/>
          </p:nvSpPr>
          <p:spPr bwMode="auto">
            <a:xfrm>
              <a:off x="5373688" y="4135438"/>
              <a:ext cx="160337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6" name="Oval 53"/>
            <p:cNvSpPr>
              <a:spLocks noChangeArrowheads="1"/>
            </p:cNvSpPr>
            <p:nvPr/>
          </p:nvSpPr>
          <p:spPr bwMode="auto">
            <a:xfrm>
              <a:off x="5438775" y="4360863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7" name="Oval 54"/>
            <p:cNvSpPr>
              <a:spLocks noChangeArrowheads="1"/>
            </p:cNvSpPr>
            <p:nvPr/>
          </p:nvSpPr>
          <p:spPr bwMode="auto">
            <a:xfrm>
              <a:off x="5449888" y="4592638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8" name="Oval 55"/>
            <p:cNvSpPr>
              <a:spLocks noChangeArrowheads="1"/>
            </p:cNvSpPr>
            <p:nvPr/>
          </p:nvSpPr>
          <p:spPr bwMode="auto">
            <a:xfrm>
              <a:off x="5403850" y="4813300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9" name="Oval 56"/>
            <p:cNvSpPr>
              <a:spLocks noChangeArrowheads="1"/>
            </p:cNvSpPr>
            <p:nvPr/>
          </p:nvSpPr>
          <p:spPr bwMode="auto">
            <a:xfrm>
              <a:off x="5397500" y="5322888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0" name="Oval 57"/>
            <p:cNvSpPr>
              <a:spLocks noChangeArrowheads="1"/>
            </p:cNvSpPr>
            <p:nvPr/>
          </p:nvSpPr>
          <p:spPr bwMode="auto">
            <a:xfrm>
              <a:off x="5230813" y="5440363"/>
              <a:ext cx="158750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1" name="Oval 58"/>
            <p:cNvSpPr>
              <a:spLocks noChangeArrowheads="1"/>
            </p:cNvSpPr>
            <p:nvPr/>
          </p:nvSpPr>
          <p:spPr bwMode="auto">
            <a:xfrm>
              <a:off x="5043488" y="5507038"/>
              <a:ext cx="120650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2" name="Oval 59"/>
            <p:cNvSpPr>
              <a:spLocks noChangeArrowheads="1"/>
            </p:cNvSpPr>
            <p:nvPr/>
          </p:nvSpPr>
          <p:spPr bwMode="auto">
            <a:xfrm>
              <a:off x="4852988" y="5516563"/>
              <a:ext cx="79375" cy="809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3" name="Oval 60"/>
            <p:cNvSpPr>
              <a:spLocks noChangeArrowheads="1"/>
            </p:cNvSpPr>
            <p:nvPr/>
          </p:nvSpPr>
          <p:spPr bwMode="auto">
            <a:xfrm>
              <a:off x="4672013" y="547211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4" name="Oval 61"/>
            <p:cNvSpPr>
              <a:spLocks noChangeArrowheads="1"/>
            </p:cNvSpPr>
            <p:nvPr/>
          </p:nvSpPr>
          <p:spPr bwMode="auto">
            <a:xfrm>
              <a:off x="5173663" y="529431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5" name="Oval 62"/>
            <p:cNvSpPr>
              <a:spLocks noChangeArrowheads="1"/>
            </p:cNvSpPr>
            <p:nvPr/>
          </p:nvSpPr>
          <p:spPr bwMode="auto">
            <a:xfrm>
              <a:off x="5343525" y="5178425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6" name="Oval 63"/>
            <p:cNvSpPr>
              <a:spLocks noChangeArrowheads="1"/>
            </p:cNvSpPr>
            <p:nvPr/>
          </p:nvSpPr>
          <p:spPr bwMode="auto">
            <a:xfrm>
              <a:off x="5478463" y="5016500"/>
              <a:ext cx="120650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7" name="Oval 64"/>
            <p:cNvSpPr>
              <a:spLocks noChangeArrowheads="1"/>
            </p:cNvSpPr>
            <p:nvPr/>
          </p:nvSpPr>
          <p:spPr bwMode="auto">
            <a:xfrm>
              <a:off x="5572125" y="4818063"/>
              <a:ext cx="160337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8" name="Oval 65"/>
            <p:cNvSpPr>
              <a:spLocks noChangeArrowheads="1"/>
            </p:cNvSpPr>
            <p:nvPr/>
          </p:nvSpPr>
          <p:spPr bwMode="auto">
            <a:xfrm>
              <a:off x="5616575" y="4595813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9" name="Oval 66"/>
            <p:cNvSpPr>
              <a:spLocks noChangeArrowheads="1"/>
            </p:cNvSpPr>
            <p:nvPr/>
          </p:nvSpPr>
          <p:spPr bwMode="auto">
            <a:xfrm>
              <a:off x="5226050" y="4311650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0" name="Oval 67"/>
            <p:cNvSpPr>
              <a:spLocks noChangeArrowheads="1"/>
            </p:cNvSpPr>
            <p:nvPr/>
          </p:nvSpPr>
          <p:spPr bwMode="auto">
            <a:xfrm>
              <a:off x="5110163" y="4102100"/>
              <a:ext cx="79375" cy="809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1" name="Oval 68"/>
            <p:cNvSpPr>
              <a:spLocks noChangeArrowheads="1"/>
            </p:cNvSpPr>
            <p:nvPr/>
          </p:nvSpPr>
          <p:spPr bwMode="auto">
            <a:xfrm>
              <a:off x="4948238" y="3925888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2" name="Oval 69"/>
            <p:cNvSpPr>
              <a:spLocks noChangeArrowheads="1"/>
            </p:cNvSpPr>
            <p:nvPr/>
          </p:nvSpPr>
          <p:spPr bwMode="auto">
            <a:xfrm>
              <a:off x="4749800" y="3792538"/>
              <a:ext cx="160337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3" name="Oval 70"/>
            <p:cNvSpPr>
              <a:spLocks noChangeArrowheads="1"/>
            </p:cNvSpPr>
            <p:nvPr/>
          </p:nvSpPr>
          <p:spPr bwMode="auto">
            <a:xfrm>
              <a:off x="4527550" y="3709988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4" name="Oval 71"/>
            <p:cNvSpPr>
              <a:spLocks noChangeArrowheads="1"/>
            </p:cNvSpPr>
            <p:nvPr/>
          </p:nvSpPr>
          <p:spPr bwMode="auto">
            <a:xfrm>
              <a:off x="4243388" y="425926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5" name="Oval 72"/>
            <p:cNvSpPr>
              <a:spLocks noChangeArrowheads="1"/>
            </p:cNvSpPr>
            <p:nvPr/>
          </p:nvSpPr>
          <p:spPr bwMode="auto">
            <a:xfrm>
              <a:off x="4033838" y="4335463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6" name="Oval 73"/>
            <p:cNvSpPr>
              <a:spLocks noChangeArrowheads="1"/>
            </p:cNvSpPr>
            <p:nvPr/>
          </p:nvSpPr>
          <p:spPr bwMode="auto">
            <a:xfrm>
              <a:off x="3857625" y="4456113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7" name="Oval 74"/>
            <p:cNvSpPr>
              <a:spLocks noChangeArrowheads="1"/>
            </p:cNvSpPr>
            <p:nvPr/>
          </p:nvSpPr>
          <p:spPr bwMode="auto">
            <a:xfrm>
              <a:off x="3724275" y="4614863"/>
              <a:ext cx="160337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8" name="Oval 75"/>
            <p:cNvSpPr>
              <a:spLocks noChangeArrowheads="1"/>
            </p:cNvSpPr>
            <p:nvPr/>
          </p:nvSpPr>
          <p:spPr bwMode="auto">
            <a:xfrm>
              <a:off x="3640138" y="4797425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9" name="Oval 76"/>
            <p:cNvSpPr>
              <a:spLocks noChangeArrowheads="1"/>
            </p:cNvSpPr>
            <p:nvPr/>
          </p:nvSpPr>
          <p:spPr bwMode="auto">
            <a:xfrm>
              <a:off x="4191000" y="5241925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0" name="Oval 77"/>
            <p:cNvSpPr>
              <a:spLocks noChangeArrowheads="1"/>
            </p:cNvSpPr>
            <p:nvPr/>
          </p:nvSpPr>
          <p:spPr bwMode="auto">
            <a:xfrm>
              <a:off x="4267200" y="5410200"/>
              <a:ext cx="79375" cy="809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1" name="Oval 78"/>
            <p:cNvSpPr>
              <a:spLocks noChangeArrowheads="1"/>
            </p:cNvSpPr>
            <p:nvPr/>
          </p:nvSpPr>
          <p:spPr bwMode="auto">
            <a:xfrm>
              <a:off x="4387850" y="5546725"/>
              <a:ext cx="120650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2" name="Oval 79"/>
            <p:cNvSpPr>
              <a:spLocks noChangeArrowheads="1"/>
            </p:cNvSpPr>
            <p:nvPr/>
          </p:nvSpPr>
          <p:spPr bwMode="auto">
            <a:xfrm>
              <a:off x="4546600" y="5640388"/>
              <a:ext cx="160337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3" name="Oval 80"/>
            <p:cNvSpPr>
              <a:spLocks noChangeArrowheads="1"/>
            </p:cNvSpPr>
            <p:nvPr/>
          </p:nvSpPr>
          <p:spPr bwMode="auto">
            <a:xfrm>
              <a:off x="4729163" y="5683250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pic>
        <p:nvPicPr>
          <p:cNvPr id="7" name="图片 6" descr="包图网_19703380卡通手绘开学季学生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9291320" y="2533015"/>
            <a:ext cx="2520315" cy="339534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944210" y="1482571"/>
            <a:ext cx="144706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00" dirty="0">
                <a:solidFill>
                  <a:srgbClr val="FFFFFF"/>
                </a:solidFill>
              </a:rPr>
              <a:t>https://www.ypppt.com/</a:t>
            </a:r>
            <a:endParaRPr lang="zh-CN" altLang="en-US" sz="700" dirty="0">
              <a:solidFill>
                <a:srgbClr val="FFFFFF"/>
              </a:solidFill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0">
        <p:random/>
      </p:transition>
    </mc:Choice>
    <mc:Fallback xmlns="">
      <p:transition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0*(1/3))-ceil(((deg(atan(abs((#ppt_y-0.5)/(#ppt_x-0.5)))))/90)-1*(1/3)))))*((1+floor(#ppt_y-0.5))+(2*floor(#ppt_y-0.5)+1)*0.5*#ppt_h)+(1-(1-(ceil(((deg(atan(abs((#ppt_y-0.5)/(#ppt_x-0.5)))))/90)-0*(1/3))-ceil(((deg(atan(abs((#ppt_y-0.5)/(#ppt_x-0.5)))))/90)-1*(1/3)))))*#ppt_y&#10;"/>
                                          </p:val>
                                        </p:tav>
                                        <p:tav tm="40700">
                                          <p:val>
                                            <p:strVal val="#ppt_y-((floor(#ppt_y-0.5)+ceil(#ppt_y-0.5))*0.02)"/>
                                          </p:val>
                                        </p:tav>
                                        <p:tav tm="58900">
                                          <p:val>
                                            <p:strVal val="#ppt_y+((floor(#ppt_y-0.5)+ceil(#ppt_y-0.5))*0.03)"/>
                                          </p:val>
                                        </p:tav>
                                        <p:tav tm="80400">
                                          <p:val>
                                            <p:strVal val="#ppt_y-((floor(#ppt_y-0.5)+ceil(#ppt_y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8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2*(1/3))-ceil(((deg(atan(abs((#ppt_y-0.5)/(#ppt_x-0.5)))))/90)-3*(1/3)))))*((1+floor(#ppt_x-0.5))+(2*floor(#ppt_x-0.5)+1)*0.5*#ppt_w)+(1-(1-(ceil(((deg(atan(abs((#ppt_y-0.5)/(#ppt_x-0.5)))))/90)-2*(1/3))-ceil(((deg(atan(abs((#ppt_y-0.5)/(#ppt_x-0.5)))))/90)-3*(1/3)))))*#ppt_x&#10;"/>
                                          </p:val>
                                        </p:tav>
                                        <p:tav tm="40000">
                                          <p:val>
                                            <p:strVal val="#ppt_x-((floor(#ppt_x-0.5)+ceil(#ppt_x-0.5))*0.02)"/>
                                          </p:val>
                                        </p:tav>
                                        <p:tav tm="60400">
                                          <p:val>
                                            <p:strVal val="#ppt_x+((floor(#ppt_x-0.5)+ceil(#ppt_x-0.5))*0.03)"/>
                                          </p:val>
                                        </p:tav>
                                        <p:tav tm="80000">
                                          <p:val>
                                            <p:strVal val="#ppt_x-((floor(#ppt_x-0.5)+ceil(#ppt_x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0*(1/3))-ceil(((deg(atan(abs((#ppt_y-0.5)/(#ppt_x-0.5)))))/90)-1*(1/3)))))*((1+floor(#ppt_y-0.5))+(2*floor(#ppt_y-0.5)+1)*0.5*#ppt_h)+(1-(1-(ceil(((deg(atan(abs((#ppt_y-0.5)/(#ppt_x-0.5)))))/90)-0*(1/3))-ceil(((deg(atan(abs((#ppt_y-0.5)/(#ppt_x-0.5)))))/90)-1*(1/3)))))*#ppt_y&#10;"/>
                                          </p:val>
                                        </p:tav>
                                        <p:tav tm="40700">
                                          <p:val>
                                            <p:strVal val="#ppt_y-((floor(#ppt_y-0.5)+ceil(#ppt_y-0.5))*0.02)"/>
                                          </p:val>
                                        </p:tav>
                                        <p:tav tm="58900">
                                          <p:val>
                                            <p:strVal val="#ppt_y+((floor(#ppt_y-0.5)+ceil(#ppt_y-0.5))*0.03)"/>
                                          </p:val>
                                        </p:tav>
                                        <p:tav tm="80400">
                                          <p:val>
                                            <p:strVal val="#ppt_y-((floor(#ppt_y-0.5)+ceil(#ppt_y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2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2*(1/3))-ceil(((deg(atan(abs((#ppt_y-0.5)/(#ppt_x-0.5)))))/90)-3*(1/3)))))*((1+floor(#ppt_x-0.5))+(2*floor(#ppt_x-0.5)+1)*0.5*#ppt_w)+(1-(1-(ceil(((deg(atan(abs((#ppt_y-0.5)/(#ppt_x-0.5)))))/90)-2*(1/3))-ceil(((deg(atan(abs((#ppt_y-0.5)/(#ppt_x-0.5)))))/90)-3*(1/3)))))*#ppt_x&#10;"/>
                                          </p:val>
                                        </p:tav>
                                        <p:tav tm="40000">
                                          <p:val>
                                            <p:strVal val="#ppt_x-((floor(#ppt_x-0.5)+ceil(#ppt_x-0.5))*0.02)"/>
                                          </p:val>
                                        </p:tav>
                                        <p:tav tm="60400">
                                          <p:val>
                                            <p:strVal val="#ppt_x+((floor(#ppt_x-0.5)+ceil(#ppt_x-0.5))*0.03)"/>
                                          </p:val>
                                        </p:tav>
                                        <p:tav tm="80000">
                                          <p:val>
                                            <p:strVal val="#ppt_x-((floor(#ppt_x-0.5)+ceil(#ppt_x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0*(1/3))-ceil(((deg(atan(abs((#ppt_y-0.5)/(#ppt_x-0.5)))))/90)-1*(1/3)))))*((1+floor(#ppt_y-0.5))+(2*floor(#ppt_y-0.5)+1)*0.5*#ppt_h)+(1-(1-(ceil(((deg(atan(abs((#ppt_y-0.5)/(#ppt_x-0.5)))))/90)-0*(1/3))-ceil(((deg(atan(abs((#ppt_y-0.5)/(#ppt_x-0.5)))))/90)-1*(1/3)))))*#ppt_y&#10;"/>
                                          </p:val>
                                        </p:tav>
                                        <p:tav tm="40700">
                                          <p:val>
                                            <p:strVal val="#ppt_y-((floor(#ppt_y-0.5)+ceil(#ppt_y-0.5))*0.02)"/>
                                          </p:val>
                                        </p:tav>
                                        <p:tav tm="58900">
                                          <p:val>
                                            <p:strVal val="#ppt_y+((floor(#ppt_y-0.5)+ceil(#ppt_y-0.5))*0.03)"/>
                                          </p:val>
                                        </p:tav>
                                        <p:tav tm="80400">
                                          <p:val>
                                            <p:strVal val="#ppt_y-((floor(#ppt_y-0.5)+ceil(#ppt_y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6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2*(1/3))-ceil(((deg(atan(abs((#ppt_y-0.5)/(#ppt_x-0.5)))))/90)-3*(1/3)))))*((1+floor(#ppt_x-0.5))+(2*floor(#ppt_x-0.5)+1)*0.5*#ppt_w)+(1-(1-(ceil(((deg(atan(abs((#ppt_y-0.5)/(#ppt_x-0.5)))))/90)-2*(1/3))-ceil(((deg(atan(abs((#ppt_y-0.5)/(#ppt_x-0.5)))))/90)-3*(1/3)))))*#ppt_x&#10;"/>
                                          </p:val>
                                        </p:tav>
                                        <p:tav tm="40000">
                                          <p:val>
                                            <p:strVal val="#ppt_x-((floor(#ppt_x-0.5)+ceil(#ppt_x-0.5))*0.02)"/>
                                          </p:val>
                                        </p:tav>
                                        <p:tav tm="60400">
                                          <p:val>
                                            <p:strVal val="#ppt_x+((floor(#ppt_x-0.5)+ceil(#ppt_x-0.5))*0.03)"/>
                                          </p:val>
                                        </p:tav>
                                        <p:tav tm="80000">
                                          <p:val>
                                            <p:strVal val="#ppt_x-((floor(#ppt_x-0.5)+ceil(#ppt_x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0*(1/3))-ceil(((deg(atan(abs((#ppt_y-0.5)/(#ppt_x-0.5)))))/90)-1*(1/3)))))*((1+floor(#ppt_y-0.5))+(2*floor(#ppt_y-0.5)+1)*0.5*#ppt_h)+(1-(1-(ceil(((deg(atan(abs((#ppt_y-0.5)/(#ppt_x-0.5)))))/90)-0*(1/3))-ceil(((deg(atan(abs((#ppt_y-0.5)/(#ppt_x-0.5)))))/90)-1*(1/3)))))*#ppt_y&#10;"/>
                                          </p:val>
                                        </p:tav>
                                        <p:tav tm="40700">
                                          <p:val>
                                            <p:strVal val="#ppt_y-((floor(#ppt_y-0.5)+ceil(#ppt_y-0.5))*0.02)"/>
                                          </p:val>
                                        </p:tav>
                                        <p:tav tm="58900">
                                          <p:val>
                                            <p:strVal val="#ppt_y+((floor(#ppt_y-0.5)+ceil(#ppt_y-0.5))*0.03)"/>
                                          </p:val>
                                        </p:tav>
                                        <p:tav tm="80400">
                                          <p:val>
                                            <p:strVal val="#ppt_y-((floor(#ppt_y-0.5)+ceil(#ppt_y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20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2*(1/3))-ceil(((deg(atan(abs((#ppt_y-0.5)/(#ppt_x-0.5)))))/90)-3*(1/3)))))*((1+floor(#ppt_x-0.5))+(2*floor(#ppt_x-0.5)+1)*0.5*#ppt_w)+(1-(1-(ceil(((deg(atan(abs((#ppt_y-0.5)/(#ppt_x-0.5)))))/90)-2*(1/3))-ceil(((deg(atan(abs((#ppt_y-0.5)/(#ppt_x-0.5)))))/90)-3*(1/3)))))*#ppt_x&#10;"/>
                                          </p:val>
                                        </p:tav>
                                        <p:tav tm="40000">
                                          <p:val>
                                            <p:strVal val="#ppt_x-((floor(#ppt_x-0.5)+ceil(#ppt_x-0.5))*0.02)"/>
                                          </p:val>
                                        </p:tav>
                                        <p:tav tm="60400">
                                          <p:val>
                                            <p:strVal val="#ppt_x+((floor(#ppt_x-0.5)+ceil(#ppt_x-0.5))*0.03)"/>
                                          </p:val>
                                        </p:tav>
                                        <p:tav tm="80000">
                                          <p:val>
                                            <p:strVal val="#ppt_x-((floor(#ppt_x-0.5)+ceil(#ppt_x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0*(1/3))-ceil(((deg(atan(abs((#ppt_y-0.5)/(#ppt_x-0.5)))))/90)-1*(1/3)))))*((1+floor(#ppt_y-0.5))+(2*floor(#ppt_y-0.5)+1)*0.5*#ppt_h)+(1-(1-(ceil(((deg(atan(abs((#ppt_y-0.5)/(#ppt_x-0.5)))))/90)-0*(1/3))-ceil(((deg(atan(abs((#ppt_y-0.5)/(#ppt_x-0.5)))))/90)-1*(1/3)))))*#ppt_y&#10;"/>
                                          </p:val>
                                        </p:tav>
                                        <p:tav tm="40700">
                                          <p:val>
                                            <p:strVal val="#ppt_y-((floor(#ppt_y-0.5)+ceil(#ppt_y-0.5))*0.02)"/>
                                          </p:val>
                                        </p:tav>
                                        <p:tav tm="58900">
                                          <p:val>
                                            <p:strVal val="#ppt_y+((floor(#ppt_y-0.5)+ceil(#ppt_y-0.5))*0.03)"/>
                                          </p:val>
                                        </p:tav>
                                        <p:tav tm="80400">
                                          <p:val>
                                            <p:strVal val="#ppt_y-((floor(#ppt_y-0.5)+ceil(#ppt_y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24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2*(1/3))-ceil(((deg(atan(abs((#ppt_y-0.5)/(#ppt_x-0.5)))))/90)-3*(1/3)))))*((1+floor(#ppt_x-0.5))+(2*floor(#ppt_x-0.5)+1)*0.5*#ppt_w)+(1-(1-(ceil(((deg(atan(abs((#ppt_y-0.5)/(#ppt_x-0.5)))))/90)-2*(1/3))-ceil(((deg(atan(abs((#ppt_y-0.5)/(#ppt_x-0.5)))))/90)-3*(1/3)))))*#ppt_x&#10;"/>
                                          </p:val>
                                        </p:tav>
                                        <p:tav tm="40000">
                                          <p:val>
                                            <p:strVal val="#ppt_x-((floor(#ppt_x-0.5)+ceil(#ppt_x-0.5))*0.02)"/>
                                          </p:val>
                                        </p:tav>
                                        <p:tav tm="60400">
                                          <p:val>
                                            <p:strVal val="#ppt_x+((floor(#ppt_x-0.5)+ceil(#ppt_x-0.5))*0.03)"/>
                                          </p:val>
                                        </p:tav>
                                        <p:tav tm="80000">
                                          <p:val>
                                            <p:strVal val="#ppt_x-((floor(#ppt_x-0.5)+ceil(#ppt_x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0*(1/3))-ceil(((deg(atan(abs((#ppt_y-0.5)/(#ppt_x-0.5)))))/90)-1*(1/3)))))*((1+floor(#ppt_y-0.5))+(2*floor(#ppt_y-0.5)+1)*0.5*#ppt_h)+(1-(1-(ceil(((deg(atan(abs((#ppt_y-0.5)/(#ppt_x-0.5)))))/90)-0*(1/3))-ceil(((deg(atan(abs((#ppt_y-0.5)/(#ppt_x-0.5)))))/90)-1*(1/3)))))*#ppt_y&#10;"/>
                                          </p:val>
                                        </p:tav>
                                        <p:tav tm="40700">
                                          <p:val>
                                            <p:strVal val="#ppt_y-((floor(#ppt_y-0.5)+ceil(#ppt_y-0.5))*0.02)"/>
                                          </p:val>
                                        </p:tav>
                                        <p:tav tm="58900">
                                          <p:val>
                                            <p:strVal val="#ppt_y+((floor(#ppt_y-0.5)+ceil(#ppt_y-0.5))*0.03)"/>
                                          </p:val>
                                        </p:tav>
                                        <p:tav tm="80400">
                                          <p:val>
                                            <p:strVal val="#ppt_y-((floor(#ppt_y-0.5)+ceil(#ppt_y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28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2*(1/3))-ceil(((deg(atan(abs((#ppt_y-0.5)/(#ppt_x-0.5)))))/90)-3*(1/3)))))*((1+floor(#ppt_x-0.5))+(2*floor(#ppt_x-0.5)+1)*0.5*#ppt_w)+(1-(1-(ceil(((deg(atan(abs((#ppt_y-0.5)/(#ppt_x-0.5)))))/90)-2*(1/3))-ceil(((deg(atan(abs((#ppt_y-0.5)/(#ppt_x-0.5)))))/90)-3*(1/3)))))*#ppt_x&#10;"/>
                                          </p:val>
                                        </p:tav>
                                        <p:tav tm="40000">
                                          <p:val>
                                            <p:strVal val="#ppt_x-((floor(#ppt_x-0.5)+ceil(#ppt_x-0.5))*0.02)"/>
                                          </p:val>
                                        </p:tav>
                                        <p:tav tm="60400">
                                          <p:val>
                                            <p:strVal val="#ppt_x+((floor(#ppt_x-0.5)+ceil(#ppt_x-0.5))*0.03)"/>
                                          </p:val>
                                        </p:tav>
                                        <p:tav tm="80000">
                                          <p:val>
                                            <p:strVal val="#ppt_x-((floor(#ppt_x-0.5)+ceil(#ppt_x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0*(1/3))-ceil(((deg(atan(abs((#ppt_y-0.5)/(#ppt_x-0.5)))))/90)-1*(1/3)))))*((1+floor(#ppt_y-0.5))+(2*floor(#ppt_y-0.5)+1)*0.5*#ppt_h)+(1-(1-(ceil(((deg(atan(abs((#ppt_y-0.5)/(#ppt_x-0.5)))))/90)-0*(1/3))-ceil(((deg(atan(abs((#ppt_y-0.5)/(#ppt_x-0.5)))))/90)-1*(1/3)))))*#ppt_y&#10;"/>
                                          </p:val>
                                        </p:tav>
                                        <p:tav tm="40700">
                                          <p:val>
                                            <p:strVal val="#ppt_y-((floor(#ppt_y-0.5)+ceil(#ppt_y-0.5))*0.02)"/>
                                          </p:val>
                                        </p:tav>
                                        <p:tav tm="58900">
                                          <p:val>
                                            <p:strVal val="#ppt_y+((floor(#ppt_y-0.5)+ceil(#ppt_y-0.5))*0.03)"/>
                                          </p:val>
                                        </p:tav>
                                        <p:tav tm="80400">
                                          <p:val>
                                            <p:strVal val="#ppt_y-((floor(#ppt_y-0.5)+ceil(#ppt_y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32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2*(1/3))-ceil(((deg(atan(abs((#ppt_y-0.5)/(#ppt_x-0.5)))))/90)-3*(1/3)))))*((1+floor(#ppt_x-0.5))+(2*floor(#ppt_x-0.5)+1)*0.5*#ppt_w)+(1-(1-(ceil(((deg(atan(abs((#ppt_y-0.5)/(#ppt_x-0.5)))))/90)-2*(1/3))-ceil(((deg(atan(abs((#ppt_y-0.5)/(#ppt_x-0.5)))))/90)-3*(1/3)))))*#ppt_x&#10;"/>
                                          </p:val>
                                        </p:tav>
                                        <p:tav tm="40000">
                                          <p:val>
                                            <p:strVal val="#ppt_x-((floor(#ppt_x-0.5)+ceil(#ppt_x-0.5))*0.02)"/>
                                          </p:val>
                                        </p:tav>
                                        <p:tav tm="60400">
                                          <p:val>
                                            <p:strVal val="#ppt_x+((floor(#ppt_x-0.5)+ceil(#ppt_x-0.5))*0.03)"/>
                                          </p:val>
                                        </p:tav>
                                        <p:tav tm="80000">
                                          <p:val>
                                            <p:strVal val="#ppt_x-((floor(#ppt_x-0.5)+ceil(#ppt_x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4" grpId="0" animBg="1"/>
      <p:bldP spid="3" grpId="0"/>
      <p:bldP spid="11" grpId="0"/>
      <p:bldP spid="11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圆角矩形 40"/>
          <p:cNvSpPr/>
          <p:nvPr/>
        </p:nvSpPr>
        <p:spPr>
          <a:xfrm>
            <a:off x="3302887" y="1966421"/>
            <a:ext cx="2594839" cy="3670976"/>
          </a:xfrm>
          <a:custGeom>
            <a:avLst/>
            <a:gdLst>
              <a:gd name="connsiteX0" fmla="*/ 0 w 8041229"/>
              <a:gd name="connsiteY0" fmla="*/ 677424 h 4064461"/>
              <a:gd name="connsiteX1" fmla="*/ 677424 w 8041229"/>
              <a:gd name="connsiteY1" fmla="*/ 0 h 4064461"/>
              <a:gd name="connsiteX2" fmla="*/ 7363805 w 8041229"/>
              <a:gd name="connsiteY2" fmla="*/ 0 h 4064461"/>
              <a:gd name="connsiteX3" fmla="*/ 8041229 w 8041229"/>
              <a:gd name="connsiteY3" fmla="*/ 677424 h 4064461"/>
              <a:gd name="connsiteX4" fmla="*/ 8041229 w 8041229"/>
              <a:gd name="connsiteY4" fmla="*/ 3387037 h 4064461"/>
              <a:gd name="connsiteX5" fmla="*/ 7363805 w 8041229"/>
              <a:gd name="connsiteY5" fmla="*/ 4064461 h 4064461"/>
              <a:gd name="connsiteX6" fmla="*/ 677424 w 8041229"/>
              <a:gd name="connsiteY6" fmla="*/ 4064461 h 4064461"/>
              <a:gd name="connsiteX7" fmla="*/ 0 w 8041229"/>
              <a:gd name="connsiteY7" fmla="*/ 3387037 h 4064461"/>
              <a:gd name="connsiteX8" fmla="*/ 0 w 8041229"/>
              <a:gd name="connsiteY8" fmla="*/ 677424 h 4064461"/>
              <a:gd name="connsiteX0-1" fmla="*/ 0 w 8041229"/>
              <a:gd name="connsiteY0-2" fmla="*/ 770943 h 4157980"/>
              <a:gd name="connsiteX1-3" fmla="*/ 760551 w 8041229"/>
              <a:gd name="connsiteY1-4" fmla="*/ 0 h 4157980"/>
              <a:gd name="connsiteX2-5" fmla="*/ 7363805 w 8041229"/>
              <a:gd name="connsiteY2-6" fmla="*/ 93519 h 4157980"/>
              <a:gd name="connsiteX3-7" fmla="*/ 8041229 w 8041229"/>
              <a:gd name="connsiteY3-8" fmla="*/ 770943 h 4157980"/>
              <a:gd name="connsiteX4-9" fmla="*/ 8041229 w 8041229"/>
              <a:gd name="connsiteY4-10" fmla="*/ 3480556 h 4157980"/>
              <a:gd name="connsiteX5-11" fmla="*/ 7363805 w 8041229"/>
              <a:gd name="connsiteY5-12" fmla="*/ 4157980 h 4157980"/>
              <a:gd name="connsiteX6-13" fmla="*/ 677424 w 8041229"/>
              <a:gd name="connsiteY6-14" fmla="*/ 4157980 h 4157980"/>
              <a:gd name="connsiteX7-15" fmla="*/ 0 w 8041229"/>
              <a:gd name="connsiteY7-16" fmla="*/ 3480556 h 4157980"/>
              <a:gd name="connsiteX8-17" fmla="*/ 0 w 8041229"/>
              <a:gd name="connsiteY8-18" fmla="*/ 770943 h 4157980"/>
              <a:gd name="connsiteX0-19" fmla="*/ 0 w 8041229"/>
              <a:gd name="connsiteY0-20" fmla="*/ 770943 h 4157980"/>
              <a:gd name="connsiteX1-21" fmla="*/ 760551 w 8041229"/>
              <a:gd name="connsiteY1-22" fmla="*/ 0 h 4157980"/>
              <a:gd name="connsiteX2-23" fmla="*/ 7114423 w 8041229"/>
              <a:gd name="connsiteY2-24" fmla="*/ 124692 h 4157980"/>
              <a:gd name="connsiteX3-25" fmla="*/ 8041229 w 8041229"/>
              <a:gd name="connsiteY3-26" fmla="*/ 770943 h 4157980"/>
              <a:gd name="connsiteX4-27" fmla="*/ 8041229 w 8041229"/>
              <a:gd name="connsiteY4-28" fmla="*/ 3480556 h 4157980"/>
              <a:gd name="connsiteX5-29" fmla="*/ 7363805 w 8041229"/>
              <a:gd name="connsiteY5-30" fmla="*/ 4157980 h 4157980"/>
              <a:gd name="connsiteX6-31" fmla="*/ 677424 w 8041229"/>
              <a:gd name="connsiteY6-32" fmla="*/ 4157980 h 4157980"/>
              <a:gd name="connsiteX7-33" fmla="*/ 0 w 8041229"/>
              <a:gd name="connsiteY7-34" fmla="*/ 3480556 h 4157980"/>
              <a:gd name="connsiteX8-35" fmla="*/ 0 w 8041229"/>
              <a:gd name="connsiteY8-36" fmla="*/ 770943 h 4157980"/>
              <a:gd name="connsiteX0-37" fmla="*/ 0 w 8041229"/>
              <a:gd name="connsiteY0-38" fmla="*/ 656643 h 4043680"/>
              <a:gd name="connsiteX1-39" fmla="*/ 1020324 w 8041229"/>
              <a:gd name="connsiteY1-40" fmla="*/ 0 h 4043680"/>
              <a:gd name="connsiteX2-41" fmla="*/ 7114423 w 8041229"/>
              <a:gd name="connsiteY2-42" fmla="*/ 10392 h 4043680"/>
              <a:gd name="connsiteX3-43" fmla="*/ 8041229 w 8041229"/>
              <a:gd name="connsiteY3-44" fmla="*/ 656643 h 4043680"/>
              <a:gd name="connsiteX4-45" fmla="*/ 8041229 w 8041229"/>
              <a:gd name="connsiteY4-46" fmla="*/ 3366256 h 4043680"/>
              <a:gd name="connsiteX5-47" fmla="*/ 7363805 w 8041229"/>
              <a:gd name="connsiteY5-48" fmla="*/ 4043680 h 4043680"/>
              <a:gd name="connsiteX6-49" fmla="*/ 677424 w 8041229"/>
              <a:gd name="connsiteY6-50" fmla="*/ 4043680 h 4043680"/>
              <a:gd name="connsiteX7-51" fmla="*/ 0 w 8041229"/>
              <a:gd name="connsiteY7-52" fmla="*/ 3366256 h 4043680"/>
              <a:gd name="connsiteX8-53" fmla="*/ 0 w 8041229"/>
              <a:gd name="connsiteY8-54" fmla="*/ 656643 h 4043680"/>
              <a:gd name="connsiteX0-55" fmla="*/ 0 w 8041229"/>
              <a:gd name="connsiteY0-56" fmla="*/ 656643 h 4043680"/>
              <a:gd name="connsiteX1-57" fmla="*/ 1020324 w 8041229"/>
              <a:gd name="connsiteY1-58" fmla="*/ 0 h 4043680"/>
              <a:gd name="connsiteX2-59" fmla="*/ 7114423 w 8041229"/>
              <a:gd name="connsiteY2-60" fmla="*/ 10392 h 4043680"/>
              <a:gd name="connsiteX3-61" fmla="*/ 8041229 w 8041229"/>
              <a:gd name="connsiteY3-62" fmla="*/ 656643 h 4043680"/>
              <a:gd name="connsiteX4-63" fmla="*/ 8041229 w 8041229"/>
              <a:gd name="connsiteY4-64" fmla="*/ 3366256 h 4043680"/>
              <a:gd name="connsiteX5-65" fmla="*/ 7363805 w 8041229"/>
              <a:gd name="connsiteY5-66" fmla="*/ 4043680 h 4043680"/>
              <a:gd name="connsiteX6-67" fmla="*/ 781333 w 8041229"/>
              <a:gd name="connsiteY6-68" fmla="*/ 4002116 h 4043680"/>
              <a:gd name="connsiteX7-69" fmla="*/ 0 w 8041229"/>
              <a:gd name="connsiteY7-70" fmla="*/ 3366256 h 4043680"/>
              <a:gd name="connsiteX8-71" fmla="*/ 0 w 8041229"/>
              <a:gd name="connsiteY8-72" fmla="*/ 656643 h 4043680"/>
              <a:gd name="connsiteX0-73" fmla="*/ 0 w 8041229"/>
              <a:gd name="connsiteY0-74" fmla="*/ 656643 h 4002116"/>
              <a:gd name="connsiteX1-75" fmla="*/ 1020324 w 8041229"/>
              <a:gd name="connsiteY1-76" fmla="*/ 0 h 4002116"/>
              <a:gd name="connsiteX2-77" fmla="*/ 7114423 w 8041229"/>
              <a:gd name="connsiteY2-78" fmla="*/ 10392 h 4002116"/>
              <a:gd name="connsiteX3-79" fmla="*/ 8041229 w 8041229"/>
              <a:gd name="connsiteY3-80" fmla="*/ 656643 h 4002116"/>
              <a:gd name="connsiteX4-81" fmla="*/ 8041229 w 8041229"/>
              <a:gd name="connsiteY4-82" fmla="*/ 3366256 h 4002116"/>
              <a:gd name="connsiteX5-83" fmla="*/ 7145596 w 8041229"/>
              <a:gd name="connsiteY5-84" fmla="*/ 3970944 h 4002116"/>
              <a:gd name="connsiteX6-85" fmla="*/ 781333 w 8041229"/>
              <a:gd name="connsiteY6-86" fmla="*/ 4002116 h 4002116"/>
              <a:gd name="connsiteX7-87" fmla="*/ 0 w 8041229"/>
              <a:gd name="connsiteY7-88" fmla="*/ 3366256 h 4002116"/>
              <a:gd name="connsiteX8-89" fmla="*/ 0 w 8041229"/>
              <a:gd name="connsiteY8-90" fmla="*/ 656643 h 4002116"/>
              <a:gd name="connsiteX0-91" fmla="*/ 114300 w 8041229"/>
              <a:gd name="connsiteY0-92" fmla="*/ 687816 h 4002116"/>
              <a:gd name="connsiteX1-93" fmla="*/ 1020324 w 8041229"/>
              <a:gd name="connsiteY1-94" fmla="*/ 0 h 4002116"/>
              <a:gd name="connsiteX2-95" fmla="*/ 7114423 w 8041229"/>
              <a:gd name="connsiteY2-96" fmla="*/ 10392 h 4002116"/>
              <a:gd name="connsiteX3-97" fmla="*/ 8041229 w 8041229"/>
              <a:gd name="connsiteY3-98" fmla="*/ 656643 h 4002116"/>
              <a:gd name="connsiteX4-99" fmla="*/ 8041229 w 8041229"/>
              <a:gd name="connsiteY4-100" fmla="*/ 3366256 h 4002116"/>
              <a:gd name="connsiteX5-101" fmla="*/ 7145596 w 8041229"/>
              <a:gd name="connsiteY5-102" fmla="*/ 3970944 h 4002116"/>
              <a:gd name="connsiteX6-103" fmla="*/ 781333 w 8041229"/>
              <a:gd name="connsiteY6-104" fmla="*/ 4002116 h 4002116"/>
              <a:gd name="connsiteX7-105" fmla="*/ 0 w 8041229"/>
              <a:gd name="connsiteY7-106" fmla="*/ 3366256 h 4002116"/>
              <a:gd name="connsiteX8-107" fmla="*/ 114300 w 8041229"/>
              <a:gd name="connsiteY8-108" fmla="*/ 687816 h 4002116"/>
              <a:gd name="connsiteX0-109" fmla="*/ 114300 w 8041229"/>
              <a:gd name="connsiteY0-110" fmla="*/ 687816 h 4002116"/>
              <a:gd name="connsiteX1-111" fmla="*/ 1020324 w 8041229"/>
              <a:gd name="connsiteY1-112" fmla="*/ 0 h 4002116"/>
              <a:gd name="connsiteX2-113" fmla="*/ 7114423 w 8041229"/>
              <a:gd name="connsiteY2-114" fmla="*/ 10392 h 4002116"/>
              <a:gd name="connsiteX3-115" fmla="*/ 8041229 w 8041229"/>
              <a:gd name="connsiteY3-116" fmla="*/ 656643 h 4002116"/>
              <a:gd name="connsiteX4-117" fmla="*/ 7926929 w 8041229"/>
              <a:gd name="connsiteY4-118" fmla="*/ 3397429 h 4002116"/>
              <a:gd name="connsiteX5-119" fmla="*/ 7145596 w 8041229"/>
              <a:gd name="connsiteY5-120" fmla="*/ 3970944 h 4002116"/>
              <a:gd name="connsiteX6-121" fmla="*/ 781333 w 8041229"/>
              <a:gd name="connsiteY6-122" fmla="*/ 4002116 h 4002116"/>
              <a:gd name="connsiteX7-123" fmla="*/ 0 w 8041229"/>
              <a:gd name="connsiteY7-124" fmla="*/ 3366256 h 4002116"/>
              <a:gd name="connsiteX8-125" fmla="*/ 114300 w 8041229"/>
              <a:gd name="connsiteY8-126" fmla="*/ 687816 h 4002116"/>
              <a:gd name="connsiteX0-127" fmla="*/ 114300 w 8041229"/>
              <a:gd name="connsiteY0-128" fmla="*/ 687816 h 4002116"/>
              <a:gd name="connsiteX1-129" fmla="*/ 1020324 w 8041229"/>
              <a:gd name="connsiteY1-130" fmla="*/ 0 h 4002116"/>
              <a:gd name="connsiteX2-131" fmla="*/ 7114423 w 8041229"/>
              <a:gd name="connsiteY2-132" fmla="*/ 10392 h 4002116"/>
              <a:gd name="connsiteX3-133" fmla="*/ 8041229 w 8041229"/>
              <a:gd name="connsiteY3-134" fmla="*/ 656643 h 4002116"/>
              <a:gd name="connsiteX4-135" fmla="*/ 7926929 w 8041229"/>
              <a:gd name="connsiteY4-136" fmla="*/ 3397429 h 4002116"/>
              <a:gd name="connsiteX5-137" fmla="*/ 7145596 w 8041229"/>
              <a:gd name="connsiteY5-138" fmla="*/ 3970944 h 4002116"/>
              <a:gd name="connsiteX6-139" fmla="*/ 781333 w 8041229"/>
              <a:gd name="connsiteY6-140" fmla="*/ 4002116 h 4002116"/>
              <a:gd name="connsiteX7-141" fmla="*/ 0 w 8041229"/>
              <a:gd name="connsiteY7-142" fmla="*/ 3366256 h 4002116"/>
              <a:gd name="connsiteX8-143" fmla="*/ 114300 w 8041229"/>
              <a:gd name="connsiteY8-144" fmla="*/ 687816 h 4002116"/>
              <a:gd name="connsiteX0-145" fmla="*/ 114300 w 8041229"/>
              <a:gd name="connsiteY0-146" fmla="*/ 687816 h 4002116"/>
              <a:gd name="connsiteX1-147" fmla="*/ 1020324 w 8041229"/>
              <a:gd name="connsiteY1-148" fmla="*/ 0 h 4002116"/>
              <a:gd name="connsiteX2-149" fmla="*/ 6771523 w 8041229"/>
              <a:gd name="connsiteY2-150" fmla="*/ 1 h 4002116"/>
              <a:gd name="connsiteX3-151" fmla="*/ 8041229 w 8041229"/>
              <a:gd name="connsiteY3-152" fmla="*/ 656643 h 4002116"/>
              <a:gd name="connsiteX4-153" fmla="*/ 7926929 w 8041229"/>
              <a:gd name="connsiteY4-154" fmla="*/ 3397429 h 4002116"/>
              <a:gd name="connsiteX5-155" fmla="*/ 7145596 w 8041229"/>
              <a:gd name="connsiteY5-156" fmla="*/ 3970944 h 4002116"/>
              <a:gd name="connsiteX6-157" fmla="*/ 781333 w 8041229"/>
              <a:gd name="connsiteY6-158" fmla="*/ 4002116 h 4002116"/>
              <a:gd name="connsiteX7-159" fmla="*/ 0 w 8041229"/>
              <a:gd name="connsiteY7-160" fmla="*/ 3366256 h 4002116"/>
              <a:gd name="connsiteX8-161" fmla="*/ 114300 w 8041229"/>
              <a:gd name="connsiteY8-162" fmla="*/ 687816 h 4002116"/>
              <a:gd name="connsiteX0-163" fmla="*/ 114300 w 8041229"/>
              <a:gd name="connsiteY0-164" fmla="*/ 687816 h 4002116"/>
              <a:gd name="connsiteX1-165" fmla="*/ 1290487 w 8041229"/>
              <a:gd name="connsiteY1-166" fmla="*/ 0 h 4002116"/>
              <a:gd name="connsiteX2-167" fmla="*/ 6771523 w 8041229"/>
              <a:gd name="connsiteY2-168" fmla="*/ 1 h 4002116"/>
              <a:gd name="connsiteX3-169" fmla="*/ 8041229 w 8041229"/>
              <a:gd name="connsiteY3-170" fmla="*/ 656643 h 4002116"/>
              <a:gd name="connsiteX4-171" fmla="*/ 7926929 w 8041229"/>
              <a:gd name="connsiteY4-172" fmla="*/ 3397429 h 4002116"/>
              <a:gd name="connsiteX5-173" fmla="*/ 7145596 w 8041229"/>
              <a:gd name="connsiteY5-174" fmla="*/ 3970944 h 4002116"/>
              <a:gd name="connsiteX6-175" fmla="*/ 781333 w 8041229"/>
              <a:gd name="connsiteY6-176" fmla="*/ 4002116 h 4002116"/>
              <a:gd name="connsiteX7-177" fmla="*/ 0 w 8041229"/>
              <a:gd name="connsiteY7-178" fmla="*/ 3366256 h 4002116"/>
              <a:gd name="connsiteX8-179" fmla="*/ 114300 w 8041229"/>
              <a:gd name="connsiteY8-180" fmla="*/ 687816 h 4002116"/>
              <a:gd name="connsiteX0-181" fmla="*/ 114300 w 8041229"/>
              <a:gd name="connsiteY0-182" fmla="*/ 687816 h 4002116"/>
              <a:gd name="connsiteX1-183" fmla="*/ 1290487 w 8041229"/>
              <a:gd name="connsiteY1-184" fmla="*/ 0 h 4002116"/>
              <a:gd name="connsiteX2-185" fmla="*/ 6532532 w 8041229"/>
              <a:gd name="connsiteY2-186" fmla="*/ 1 h 4002116"/>
              <a:gd name="connsiteX3-187" fmla="*/ 8041229 w 8041229"/>
              <a:gd name="connsiteY3-188" fmla="*/ 656643 h 4002116"/>
              <a:gd name="connsiteX4-189" fmla="*/ 7926929 w 8041229"/>
              <a:gd name="connsiteY4-190" fmla="*/ 3397429 h 4002116"/>
              <a:gd name="connsiteX5-191" fmla="*/ 7145596 w 8041229"/>
              <a:gd name="connsiteY5-192" fmla="*/ 3970944 h 4002116"/>
              <a:gd name="connsiteX6-193" fmla="*/ 781333 w 8041229"/>
              <a:gd name="connsiteY6-194" fmla="*/ 4002116 h 4002116"/>
              <a:gd name="connsiteX7-195" fmla="*/ 0 w 8041229"/>
              <a:gd name="connsiteY7-196" fmla="*/ 3366256 h 4002116"/>
              <a:gd name="connsiteX8-197" fmla="*/ 114300 w 8041229"/>
              <a:gd name="connsiteY8-198" fmla="*/ 687816 h 4002116"/>
              <a:gd name="connsiteX0-199" fmla="*/ 114300 w 8041229"/>
              <a:gd name="connsiteY0-200" fmla="*/ 687816 h 4002116"/>
              <a:gd name="connsiteX1-201" fmla="*/ 1290487 w 8041229"/>
              <a:gd name="connsiteY1-202" fmla="*/ 0 h 4002116"/>
              <a:gd name="connsiteX2-203" fmla="*/ 6532532 w 8041229"/>
              <a:gd name="connsiteY2-204" fmla="*/ 1 h 4002116"/>
              <a:gd name="connsiteX3-205" fmla="*/ 8041229 w 8041229"/>
              <a:gd name="connsiteY3-206" fmla="*/ 656643 h 4002116"/>
              <a:gd name="connsiteX4-207" fmla="*/ 7926929 w 8041229"/>
              <a:gd name="connsiteY4-208" fmla="*/ 3397429 h 4002116"/>
              <a:gd name="connsiteX5-209" fmla="*/ 7145596 w 8041229"/>
              <a:gd name="connsiteY5-210" fmla="*/ 3970944 h 4002116"/>
              <a:gd name="connsiteX6-211" fmla="*/ 781333 w 8041229"/>
              <a:gd name="connsiteY6-212" fmla="*/ 4002116 h 4002116"/>
              <a:gd name="connsiteX7-213" fmla="*/ 0 w 8041229"/>
              <a:gd name="connsiteY7-214" fmla="*/ 3366256 h 4002116"/>
              <a:gd name="connsiteX8-215" fmla="*/ 114300 w 8041229"/>
              <a:gd name="connsiteY8-216" fmla="*/ 687816 h 4002116"/>
              <a:gd name="connsiteX0-217" fmla="*/ 114300 w 8041229"/>
              <a:gd name="connsiteY0-218" fmla="*/ 708596 h 4022896"/>
              <a:gd name="connsiteX1-219" fmla="*/ 1290487 w 8041229"/>
              <a:gd name="connsiteY1-220" fmla="*/ 20780 h 4022896"/>
              <a:gd name="connsiteX2-221" fmla="*/ 6709178 w 8041229"/>
              <a:gd name="connsiteY2-222" fmla="*/ 0 h 4022896"/>
              <a:gd name="connsiteX3-223" fmla="*/ 8041229 w 8041229"/>
              <a:gd name="connsiteY3-224" fmla="*/ 677423 h 4022896"/>
              <a:gd name="connsiteX4-225" fmla="*/ 7926929 w 8041229"/>
              <a:gd name="connsiteY4-226" fmla="*/ 3418209 h 4022896"/>
              <a:gd name="connsiteX5-227" fmla="*/ 7145596 w 8041229"/>
              <a:gd name="connsiteY5-228" fmla="*/ 3991724 h 4022896"/>
              <a:gd name="connsiteX6-229" fmla="*/ 781333 w 8041229"/>
              <a:gd name="connsiteY6-230" fmla="*/ 4022896 h 4022896"/>
              <a:gd name="connsiteX7-231" fmla="*/ 0 w 8041229"/>
              <a:gd name="connsiteY7-232" fmla="*/ 3387036 h 4022896"/>
              <a:gd name="connsiteX8-233" fmla="*/ 114300 w 8041229"/>
              <a:gd name="connsiteY8-234" fmla="*/ 708596 h 4022896"/>
              <a:gd name="connsiteX0-235" fmla="*/ 114300 w 8041229"/>
              <a:gd name="connsiteY0-236" fmla="*/ 708596 h 4022896"/>
              <a:gd name="connsiteX1-237" fmla="*/ 1290487 w 8041229"/>
              <a:gd name="connsiteY1-238" fmla="*/ 20780 h 4022896"/>
              <a:gd name="connsiteX2-239" fmla="*/ 6709178 w 8041229"/>
              <a:gd name="connsiteY2-240" fmla="*/ 0 h 4022896"/>
              <a:gd name="connsiteX3-241" fmla="*/ 8041229 w 8041229"/>
              <a:gd name="connsiteY3-242" fmla="*/ 677423 h 4022896"/>
              <a:gd name="connsiteX4-243" fmla="*/ 7926929 w 8041229"/>
              <a:gd name="connsiteY4-244" fmla="*/ 3418209 h 4022896"/>
              <a:gd name="connsiteX5-245" fmla="*/ 7145596 w 8041229"/>
              <a:gd name="connsiteY5-246" fmla="*/ 3991724 h 4022896"/>
              <a:gd name="connsiteX6-247" fmla="*/ 781333 w 8041229"/>
              <a:gd name="connsiteY6-248" fmla="*/ 4022896 h 4022896"/>
              <a:gd name="connsiteX7-249" fmla="*/ 0 w 8041229"/>
              <a:gd name="connsiteY7-250" fmla="*/ 3387036 h 4022896"/>
              <a:gd name="connsiteX8-251" fmla="*/ 114300 w 8041229"/>
              <a:gd name="connsiteY8-252" fmla="*/ 708596 h 4022896"/>
              <a:gd name="connsiteX0-253" fmla="*/ 114300 w 8041229"/>
              <a:gd name="connsiteY0-254" fmla="*/ 708596 h 4022896"/>
              <a:gd name="connsiteX1-255" fmla="*/ 1290487 w 8041229"/>
              <a:gd name="connsiteY1-256" fmla="*/ 20780 h 4022896"/>
              <a:gd name="connsiteX2-257" fmla="*/ 6709178 w 8041229"/>
              <a:gd name="connsiteY2-258" fmla="*/ 0 h 4022896"/>
              <a:gd name="connsiteX3-259" fmla="*/ 8041229 w 8041229"/>
              <a:gd name="connsiteY3-260" fmla="*/ 677423 h 4022896"/>
              <a:gd name="connsiteX4-261" fmla="*/ 7926929 w 8041229"/>
              <a:gd name="connsiteY4-262" fmla="*/ 3418209 h 4022896"/>
              <a:gd name="connsiteX5-263" fmla="*/ 7145596 w 8041229"/>
              <a:gd name="connsiteY5-264" fmla="*/ 3991724 h 4022896"/>
              <a:gd name="connsiteX6-265" fmla="*/ 781333 w 8041229"/>
              <a:gd name="connsiteY6-266" fmla="*/ 4022896 h 4022896"/>
              <a:gd name="connsiteX7-267" fmla="*/ 0 w 8041229"/>
              <a:gd name="connsiteY7-268" fmla="*/ 3387036 h 4022896"/>
              <a:gd name="connsiteX8-269" fmla="*/ 114300 w 8041229"/>
              <a:gd name="connsiteY8-270" fmla="*/ 708596 h 4022896"/>
              <a:gd name="connsiteX0-271" fmla="*/ 114300 w 8041229"/>
              <a:gd name="connsiteY0-272" fmla="*/ 708596 h 4022896"/>
              <a:gd name="connsiteX1-273" fmla="*/ 1290487 w 8041229"/>
              <a:gd name="connsiteY1-274" fmla="*/ 20780 h 4022896"/>
              <a:gd name="connsiteX2-275" fmla="*/ 6709178 w 8041229"/>
              <a:gd name="connsiteY2-276" fmla="*/ 0 h 4022896"/>
              <a:gd name="connsiteX3-277" fmla="*/ 8041229 w 8041229"/>
              <a:gd name="connsiteY3-278" fmla="*/ 677423 h 4022896"/>
              <a:gd name="connsiteX4-279" fmla="*/ 7926929 w 8041229"/>
              <a:gd name="connsiteY4-280" fmla="*/ 3418209 h 4022896"/>
              <a:gd name="connsiteX5-281" fmla="*/ 7145596 w 8041229"/>
              <a:gd name="connsiteY5-282" fmla="*/ 3991724 h 4022896"/>
              <a:gd name="connsiteX6-283" fmla="*/ 781333 w 8041229"/>
              <a:gd name="connsiteY6-284" fmla="*/ 4022896 h 4022896"/>
              <a:gd name="connsiteX7-285" fmla="*/ 0 w 8041229"/>
              <a:gd name="connsiteY7-286" fmla="*/ 3387036 h 4022896"/>
              <a:gd name="connsiteX8-287" fmla="*/ 114300 w 8041229"/>
              <a:gd name="connsiteY8-288" fmla="*/ 708596 h 402289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</a:cxnLst>
            <a:rect l="l" t="t" r="r" b="b"/>
            <a:pathLst>
              <a:path w="8041229" h="4022896">
                <a:moveTo>
                  <a:pt x="114300" y="708596"/>
                </a:moveTo>
                <a:cubicBezTo>
                  <a:pt x="83127" y="282510"/>
                  <a:pt x="916356" y="41562"/>
                  <a:pt x="1290487" y="20780"/>
                </a:cubicBezTo>
                <a:cubicBezTo>
                  <a:pt x="3127889" y="96980"/>
                  <a:pt x="4902948" y="6927"/>
                  <a:pt x="6709178" y="0"/>
                </a:cubicBezTo>
                <a:cubicBezTo>
                  <a:pt x="7249564" y="31173"/>
                  <a:pt x="7885366" y="292901"/>
                  <a:pt x="8041229" y="677423"/>
                </a:cubicBezTo>
                <a:lnTo>
                  <a:pt x="7926929" y="3418209"/>
                </a:lnTo>
                <a:cubicBezTo>
                  <a:pt x="7926929" y="3792340"/>
                  <a:pt x="7519727" y="3991724"/>
                  <a:pt x="7145596" y="3991724"/>
                </a:cubicBezTo>
                <a:lnTo>
                  <a:pt x="781333" y="4022896"/>
                </a:lnTo>
                <a:cubicBezTo>
                  <a:pt x="407202" y="4022896"/>
                  <a:pt x="0" y="3761167"/>
                  <a:pt x="0" y="3387036"/>
                </a:cubicBezTo>
                <a:lnTo>
                  <a:pt x="114300" y="708596"/>
                </a:lnTo>
                <a:close/>
              </a:path>
            </a:pathLst>
          </a:custGeom>
          <a:solidFill>
            <a:schemeClr val="bg1"/>
          </a:solidFill>
          <a:ln w="28575">
            <a:solidFill>
              <a:srgbClr val="1646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0" name="圆角矩形 40"/>
          <p:cNvSpPr/>
          <p:nvPr/>
        </p:nvSpPr>
        <p:spPr>
          <a:xfrm>
            <a:off x="6158007" y="1849897"/>
            <a:ext cx="2594839" cy="3777963"/>
          </a:xfrm>
          <a:custGeom>
            <a:avLst/>
            <a:gdLst>
              <a:gd name="connsiteX0" fmla="*/ 0 w 8041229"/>
              <a:gd name="connsiteY0" fmla="*/ 677424 h 4064461"/>
              <a:gd name="connsiteX1" fmla="*/ 677424 w 8041229"/>
              <a:gd name="connsiteY1" fmla="*/ 0 h 4064461"/>
              <a:gd name="connsiteX2" fmla="*/ 7363805 w 8041229"/>
              <a:gd name="connsiteY2" fmla="*/ 0 h 4064461"/>
              <a:gd name="connsiteX3" fmla="*/ 8041229 w 8041229"/>
              <a:gd name="connsiteY3" fmla="*/ 677424 h 4064461"/>
              <a:gd name="connsiteX4" fmla="*/ 8041229 w 8041229"/>
              <a:gd name="connsiteY4" fmla="*/ 3387037 h 4064461"/>
              <a:gd name="connsiteX5" fmla="*/ 7363805 w 8041229"/>
              <a:gd name="connsiteY5" fmla="*/ 4064461 h 4064461"/>
              <a:gd name="connsiteX6" fmla="*/ 677424 w 8041229"/>
              <a:gd name="connsiteY6" fmla="*/ 4064461 h 4064461"/>
              <a:gd name="connsiteX7" fmla="*/ 0 w 8041229"/>
              <a:gd name="connsiteY7" fmla="*/ 3387037 h 4064461"/>
              <a:gd name="connsiteX8" fmla="*/ 0 w 8041229"/>
              <a:gd name="connsiteY8" fmla="*/ 677424 h 4064461"/>
              <a:gd name="connsiteX0-1" fmla="*/ 0 w 8041229"/>
              <a:gd name="connsiteY0-2" fmla="*/ 770943 h 4157980"/>
              <a:gd name="connsiteX1-3" fmla="*/ 760551 w 8041229"/>
              <a:gd name="connsiteY1-4" fmla="*/ 0 h 4157980"/>
              <a:gd name="connsiteX2-5" fmla="*/ 7363805 w 8041229"/>
              <a:gd name="connsiteY2-6" fmla="*/ 93519 h 4157980"/>
              <a:gd name="connsiteX3-7" fmla="*/ 8041229 w 8041229"/>
              <a:gd name="connsiteY3-8" fmla="*/ 770943 h 4157980"/>
              <a:gd name="connsiteX4-9" fmla="*/ 8041229 w 8041229"/>
              <a:gd name="connsiteY4-10" fmla="*/ 3480556 h 4157980"/>
              <a:gd name="connsiteX5-11" fmla="*/ 7363805 w 8041229"/>
              <a:gd name="connsiteY5-12" fmla="*/ 4157980 h 4157980"/>
              <a:gd name="connsiteX6-13" fmla="*/ 677424 w 8041229"/>
              <a:gd name="connsiteY6-14" fmla="*/ 4157980 h 4157980"/>
              <a:gd name="connsiteX7-15" fmla="*/ 0 w 8041229"/>
              <a:gd name="connsiteY7-16" fmla="*/ 3480556 h 4157980"/>
              <a:gd name="connsiteX8-17" fmla="*/ 0 w 8041229"/>
              <a:gd name="connsiteY8-18" fmla="*/ 770943 h 4157980"/>
              <a:gd name="connsiteX0-19" fmla="*/ 0 w 8041229"/>
              <a:gd name="connsiteY0-20" fmla="*/ 770943 h 4157980"/>
              <a:gd name="connsiteX1-21" fmla="*/ 760551 w 8041229"/>
              <a:gd name="connsiteY1-22" fmla="*/ 0 h 4157980"/>
              <a:gd name="connsiteX2-23" fmla="*/ 7114423 w 8041229"/>
              <a:gd name="connsiteY2-24" fmla="*/ 124692 h 4157980"/>
              <a:gd name="connsiteX3-25" fmla="*/ 8041229 w 8041229"/>
              <a:gd name="connsiteY3-26" fmla="*/ 770943 h 4157980"/>
              <a:gd name="connsiteX4-27" fmla="*/ 8041229 w 8041229"/>
              <a:gd name="connsiteY4-28" fmla="*/ 3480556 h 4157980"/>
              <a:gd name="connsiteX5-29" fmla="*/ 7363805 w 8041229"/>
              <a:gd name="connsiteY5-30" fmla="*/ 4157980 h 4157980"/>
              <a:gd name="connsiteX6-31" fmla="*/ 677424 w 8041229"/>
              <a:gd name="connsiteY6-32" fmla="*/ 4157980 h 4157980"/>
              <a:gd name="connsiteX7-33" fmla="*/ 0 w 8041229"/>
              <a:gd name="connsiteY7-34" fmla="*/ 3480556 h 4157980"/>
              <a:gd name="connsiteX8-35" fmla="*/ 0 w 8041229"/>
              <a:gd name="connsiteY8-36" fmla="*/ 770943 h 4157980"/>
              <a:gd name="connsiteX0-37" fmla="*/ 0 w 8041229"/>
              <a:gd name="connsiteY0-38" fmla="*/ 656643 h 4043680"/>
              <a:gd name="connsiteX1-39" fmla="*/ 1020324 w 8041229"/>
              <a:gd name="connsiteY1-40" fmla="*/ 0 h 4043680"/>
              <a:gd name="connsiteX2-41" fmla="*/ 7114423 w 8041229"/>
              <a:gd name="connsiteY2-42" fmla="*/ 10392 h 4043680"/>
              <a:gd name="connsiteX3-43" fmla="*/ 8041229 w 8041229"/>
              <a:gd name="connsiteY3-44" fmla="*/ 656643 h 4043680"/>
              <a:gd name="connsiteX4-45" fmla="*/ 8041229 w 8041229"/>
              <a:gd name="connsiteY4-46" fmla="*/ 3366256 h 4043680"/>
              <a:gd name="connsiteX5-47" fmla="*/ 7363805 w 8041229"/>
              <a:gd name="connsiteY5-48" fmla="*/ 4043680 h 4043680"/>
              <a:gd name="connsiteX6-49" fmla="*/ 677424 w 8041229"/>
              <a:gd name="connsiteY6-50" fmla="*/ 4043680 h 4043680"/>
              <a:gd name="connsiteX7-51" fmla="*/ 0 w 8041229"/>
              <a:gd name="connsiteY7-52" fmla="*/ 3366256 h 4043680"/>
              <a:gd name="connsiteX8-53" fmla="*/ 0 w 8041229"/>
              <a:gd name="connsiteY8-54" fmla="*/ 656643 h 4043680"/>
              <a:gd name="connsiteX0-55" fmla="*/ 0 w 8041229"/>
              <a:gd name="connsiteY0-56" fmla="*/ 656643 h 4043680"/>
              <a:gd name="connsiteX1-57" fmla="*/ 1020324 w 8041229"/>
              <a:gd name="connsiteY1-58" fmla="*/ 0 h 4043680"/>
              <a:gd name="connsiteX2-59" fmla="*/ 7114423 w 8041229"/>
              <a:gd name="connsiteY2-60" fmla="*/ 10392 h 4043680"/>
              <a:gd name="connsiteX3-61" fmla="*/ 8041229 w 8041229"/>
              <a:gd name="connsiteY3-62" fmla="*/ 656643 h 4043680"/>
              <a:gd name="connsiteX4-63" fmla="*/ 8041229 w 8041229"/>
              <a:gd name="connsiteY4-64" fmla="*/ 3366256 h 4043680"/>
              <a:gd name="connsiteX5-65" fmla="*/ 7363805 w 8041229"/>
              <a:gd name="connsiteY5-66" fmla="*/ 4043680 h 4043680"/>
              <a:gd name="connsiteX6-67" fmla="*/ 781333 w 8041229"/>
              <a:gd name="connsiteY6-68" fmla="*/ 4002116 h 4043680"/>
              <a:gd name="connsiteX7-69" fmla="*/ 0 w 8041229"/>
              <a:gd name="connsiteY7-70" fmla="*/ 3366256 h 4043680"/>
              <a:gd name="connsiteX8-71" fmla="*/ 0 w 8041229"/>
              <a:gd name="connsiteY8-72" fmla="*/ 656643 h 4043680"/>
              <a:gd name="connsiteX0-73" fmla="*/ 0 w 8041229"/>
              <a:gd name="connsiteY0-74" fmla="*/ 656643 h 4002116"/>
              <a:gd name="connsiteX1-75" fmla="*/ 1020324 w 8041229"/>
              <a:gd name="connsiteY1-76" fmla="*/ 0 h 4002116"/>
              <a:gd name="connsiteX2-77" fmla="*/ 7114423 w 8041229"/>
              <a:gd name="connsiteY2-78" fmla="*/ 10392 h 4002116"/>
              <a:gd name="connsiteX3-79" fmla="*/ 8041229 w 8041229"/>
              <a:gd name="connsiteY3-80" fmla="*/ 656643 h 4002116"/>
              <a:gd name="connsiteX4-81" fmla="*/ 8041229 w 8041229"/>
              <a:gd name="connsiteY4-82" fmla="*/ 3366256 h 4002116"/>
              <a:gd name="connsiteX5-83" fmla="*/ 7145596 w 8041229"/>
              <a:gd name="connsiteY5-84" fmla="*/ 3970944 h 4002116"/>
              <a:gd name="connsiteX6-85" fmla="*/ 781333 w 8041229"/>
              <a:gd name="connsiteY6-86" fmla="*/ 4002116 h 4002116"/>
              <a:gd name="connsiteX7-87" fmla="*/ 0 w 8041229"/>
              <a:gd name="connsiteY7-88" fmla="*/ 3366256 h 4002116"/>
              <a:gd name="connsiteX8-89" fmla="*/ 0 w 8041229"/>
              <a:gd name="connsiteY8-90" fmla="*/ 656643 h 4002116"/>
              <a:gd name="connsiteX0-91" fmla="*/ 114300 w 8041229"/>
              <a:gd name="connsiteY0-92" fmla="*/ 687816 h 4002116"/>
              <a:gd name="connsiteX1-93" fmla="*/ 1020324 w 8041229"/>
              <a:gd name="connsiteY1-94" fmla="*/ 0 h 4002116"/>
              <a:gd name="connsiteX2-95" fmla="*/ 7114423 w 8041229"/>
              <a:gd name="connsiteY2-96" fmla="*/ 10392 h 4002116"/>
              <a:gd name="connsiteX3-97" fmla="*/ 8041229 w 8041229"/>
              <a:gd name="connsiteY3-98" fmla="*/ 656643 h 4002116"/>
              <a:gd name="connsiteX4-99" fmla="*/ 8041229 w 8041229"/>
              <a:gd name="connsiteY4-100" fmla="*/ 3366256 h 4002116"/>
              <a:gd name="connsiteX5-101" fmla="*/ 7145596 w 8041229"/>
              <a:gd name="connsiteY5-102" fmla="*/ 3970944 h 4002116"/>
              <a:gd name="connsiteX6-103" fmla="*/ 781333 w 8041229"/>
              <a:gd name="connsiteY6-104" fmla="*/ 4002116 h 4002116"/>
              <a:gd name="connsiteX7-105" fmla="*/ 0 w 8041229"/>
              <a:gd name="connsiteY7-106" fmla="*/ 3366256 h 4002116"/>
              <a:gd name="connsiteX8-107" fmla="*/ 114300 w 8041229"/>
              <a:gd name="connsiteY8-108" fmla="*/ 687816 h 4002116"/>
              <a:gd name="connsiteX0-109" fmla="*/ 114300 w 8041229"/>
              <a:gd name="connsiteY0-110" fmla="*/ 687816 h 4002116"/>
              <a:gd name="connsiteX1-111" fmla="*/ 1020324 w 8041229"/>
              <a:gd name="connsiteY1-112" fmla="*/ 0 h 4002116"/>
              <a:gd name="connsiteX2-113" fmla="*/ 7114423 w 8041229"/>
              <a:gd name="connsiteY2-114" fmla="*/ 10392 h 4002116"/>
              <a:gd name="connsiteX3-115" fmla="*/ 8041229 w 8041229"/>
              <a:gd name="connsiteY3-116" fmla="*/ 656643 h 4002116"/>
              <a:gd name="connsiteX4-117" fmla="*/ 7926929 w 8041229"/>
              <a:gd name="connsiteY4-118" fmla="*/ 3397429 h 4002116"/>
              <a:gd name="connsiteX5-119" fmla="*/ 7145596 w 8041229"/>
              <a:gd name="connsiteY5-120" fmla="*/ 3970944 h 4002116"/>
              <a:gd name="connsiteX6-121" fmla="*/ 781333 w 8041229"/>
              <a:gd name="connsiteY6-122" fmla="*/ 4002116 h 4002116"/>
              <a:gd name="connsiteX7-123" fmla="*/ 0 w 8041229"/>
              <a:gd name="connsiteY7-124" fmla="*/ 3366256 h 4002116"/>
              <a:gd name="connsiteX8-125" fmla="*/ 114300 w 8041229"/>
              <a:gd name="connsiteY8-126" fmla="*/ 687816 h 4002116"/>
              <a:gd name="connsiteX0-127" fmla="*/ 114300 w 8041229"/>
              <a:gd name="connsiteY0-128" fmla="*/ 687816 h 4002116"/>
              <a:gd name="connsiteX1-129" fmla="*/ 1020324 w 8041229"/>
              <a:gd name="connsiteY1-130" fmla="*/ 0 h 4002116"/>
              <a:gd name="connsiteX2-131" fmla="*/ 7114423 w 8041229"/>
              <a:gd name="connsiteY2-132" fmla="*/ 10392 h 4002116"/>
              <a:gd name="connsiteX3-133" fmla="*/ 8041229 w 8041229"/>
              <a:gd name="connsiteY3-134" fmla="*/ 656643 h 4002116"/>
              <a:gd name="connsiteX4-135" fmla="*/ 7926929 w 8041229"/>
              <a:gd name="connsiteY4-136" fmla="*/ 3397429 h 4002116"/>
              <a:gd name="connsiteX5-137" fmla="*/ 7145596 w 8041229"/>
              <a:gd name="connsiteY5-138" fmla="*/ 3970944 h 4002116"/>
              <a:gd name="connsiteX6-139" fmla="*/ 781333 w 8041229"/>
              <a:gd name="connsiteY6-140" fmla="*/ 4002116 h 4002116"/>
              <a:gd name="connsiteX7-141" fmla="*/ 0 w 8041229"/>
              <a:gd name="connsiteY7-142" fmla="*/ 3366256 h 4002116"/>
              <a:gd name="connsiteX8-143" fmla="*/ 114300 w 8041229"/>
              <a:gd name="connsiteY8-144" fmla="*/ 687816 h 4002116"/>
              <a:gd name="connsiteX0-145" fmla="*/ 114300 w 8041229"/>
              <a:gd name="connsiteY0-146" fmla="*/ 687816 h 4002116"/>
              <a:gd name="connsiteX1-147" fmla="*/ 1020324 w 8041229"/>
              <a:gd name="connsiteY1-148" fmla="*/ 0 h 4002116"/>
              <a:gd name="connsiteX2-149" fmla="*/ 6771523 w 8041229"/>
              <a:gd name="connsiteY2-150" fmla="*/ 1 h 4002116"/>
              <a:gd name="connsiteX3-151" fmla="*/ 8041229 w 8041229"/>
              <a:gd name="connsiteY3-152" fmla="*/ 656643 h 4002116"/>
              <a:gd name="connsiteX4-153" fmla="*/ 7926929 w 8041229"/>
              <a:gd name="connsiteY4-154" fmla="*/ 3397429 h 4002116"/>
              <a:gd name="connsiteX5-155" fmla="*/ 7145596 w 8041229"/>
              <a:gd name="connsiteY5-156" fmla="*/ 3970944 h 4002116"/>
              <a:gd name="connsiteX6-157" fmla="*/ 781333 w 8041229"/>
              <a:gd name="connsiteY6-158" fmla="*/ 4002116 h 4002116"/>
              <a:gd name="connsiteX7-159" fmla="*/ 0 w 8041229"/>
              <a:gd name="connsiteY7-160" fmla="*/ 3366256 h 4002116"/>
              <a:gd name="connsiteX8-161" fmla="*/ 114300 w 8041229"/>
              <a:gd name="connsiteY8-162" fmla="*/ 687816 h 4002116"/>
              <a:gd name="connsiteX0-163" fmla="*/ 114300 w 8041229"/>
              <a:gd name="connsiteY0-164" fmla="*/ 687816 h 4002116"/>
              <a:gd name="connsiteX1-165" fmla="*/ 1290487 w 8041229"/>
              <a:gd name="connsiteY1-166" fmla="*/ 0 h 4002116"/>
              <a:gd name="connsiteX2-167" fmla="*/ 6771523 w 8041229"/>
              <a:gd name="connsiteY2-168" fmla="*/ 1 h 4002116"/>
              <a:gd name="connsiteX3-169" fmla="*/ 8041229 w 8041229"/>
              <a:gd name="connsiteY3-170" fmla="*/ 656643 h 4002116"/>
              <a:gd name="connsiteX4-171" fmla="*/ 7926929 w 8041229"/>
              <a:gd name="connsiteY4-172" fmla="*/ 3397429 h 4002116"/>
              <a:gd name="connsiteX5-173" fmla="*/ 7145596 w 8041229"/>
              <a:gd name="connsiteY5-174" fmla="*/ 3970944 h 4002116"/>
              <a:gd name="connsiteX6-175" fmla="*/ 781333 w 8041229"/>
              <a:gd name="connsiteY6-176" fmla="*/ 4002116 h 4002116"/>
              <a:gd name="connsiteX7-177" fmla="*/ 0 w 8041229"/>
              <a:gd name="connsiteY7-178" fmla="*/ 3366256 h 4002116"/>
              <a:gd name="connsiteX8-179" fmla="*/ 114300 w 8041229"/>
              <a:gd name="connsiteY8-180" fmla="*/ 687816 h 4002116"/>
              <a:gd name="connsiteX0-181" fmla="*/ 114300 w 8041229"/>
              <a:gd name="connsiteY0-182" fmla="*/ 687816 h 4002116"/>
              <a:gd name="connsiteX1-183" fmla="*/ 1290487 w 8041229"/>
              <a:gd name="connsiteY1-184" fmla="*/ 0 h 4002116"/>
              <a:gd name="connsiteX2-185" fmla="*/ 6532532 w 8041229"/>
              <a:gd name="connsiteY2-186" fmla="*/ 1 h 4002116"/>
              <a:gd name="connsiteX3-187" fmla="*/ 8041229 w 8041229"/>
              <a:gd name="connsiteY3-188" fmla="*/ 656643 h 4002116"/>
              <a:gd name="connsiteX4-189" fmla="*/ 7926929 w 8041229"/>
              <a:gd name="connsiteY4-190" fmla="*/ 3397429 h 4002116"/>
              <a:gd name="connsiteX5-191" fmla="*/ 7145596 w 8041229"/>
              <a:gd name="connsiteY5-192" fmla="*/ 3970944 h 4002116"/>
              <a:gd name="connsiteX6-193" fmla="*/ 781333 w 8041229"/>
              <a:gd name="connsiteY6-194" fmla="*/ 4002116 h 4002116"/>
              <a:gd name="connsiteX7-195" fmla="*/ 0 w 8041229"/>
              <a:gd name="connsiteY7-196" fmla="*/ 3366256 h 4002116"/>
              <a:gd name="connsiteX8-197" fmla="*/ 114300 w 8041229"/>
              <a:gd name="connsiteY8-198" fmla="*/ 687816 h 4002116"/>
              <a:gd name="connsiteX0-199" fmla="*/ 114300 w 8041229"/>
              <a:gd name="connsiteY0-200" fmla="*/ 687816 h 4002116"/>
              <a:gd name="connsiteX1-201" fmla="*/ 1290487 w 8041229"/>
              <a:gd name="connsiteY1-202" fmla="*/ 0 h 4002116"/>
              <a:gd name="connsiteX2-203" fmla="*/ 6532532 w 8041229"/>
              <a:gd name="connsiteY2-204" fmla="*/ 1 h 4002116"/>
              <a:gd name="connsiteX3-205" fmla="*/ 8041229 w 8041229"/>
              <a:gd name="connsiteY3-206" fmla="*/ 656643 h 4002116"/>
              <a:gd name="connsiteX4-207" fmla="*/ 7926929 w 8041229"/>
              <a:gd name="connsiteY4-208" fmla="*/ 3397429 h 4002116"/>
              <a:gd name="connsiteX5-209" fmla="*/ 7145596 w 8041229"/>
              <a:gd name="connsiteY5-210" fmla="*/ 3970944 h 4002116"/>
              <a:gd name="connsiteX6-211" fmla="*/ 781333 w 8041229"/>
              <a:gd name="connsiteY6-212" fmla="*/ 4002116 h 4002116"/>
              <a:gd name="connsiteX7-213" fmla="*/ 0 w 8041229"/>
              <a:gd name="connsiteY7-214" fmla="*/ 3366256 h 4002116"/>
              <a:gd name="connsiteX8-215" fmla="*/ 114300 w 8041229"/>
              <a:gd name="connsiteY8-216" fmla="*/ 687816 h 4002116"/>
              <a:gd name="connsiteX0-217" fmla="*/ 114300 w 8041229"/>
              <a:gd name="connsiteY0-218" fmla="*/ 708596 h 4022896"/>
              <a:gd name="connsiteX1-219" fmla="*/ 1290487 w 8041229"/>
              <a:gd name="connsiteY1-220" fmla="*/ 20780 h 4022896"/>
              <a:gd name="connsiteX2-221" fmla="*/ 6709178 w 8041229"/>
              <a:gd name="connsiteY2-222" fmla="*/ 0 h 4022896"/>
              <a:gd name="connsiteX3-223" fmla="*/ 8041229 w 8041229"/>
              <a:gd name="connsiteY3-224" fmla="*/ 677423 h 4022896"/>
              <a:gd name="connsiteX4-225" fmla="*/ 7926929 w 8041229"/>
              <a:gd name="connsiteY4-226" fmla="*/ 3418209 h 4022896"/>
              <a:gd name="connsiteX5-227" fmla="*/ 7145596 w 8041229"/>
              <a:gd name="connsiteY5-228" fmla="*/ 3991724 h 4022896"/>
              <a:gd name="connsiteX6-229" fmla="*/ 781333 w 8041229"/>
              <a:gd name="connsiteY6-230" fmla="*/ 4022896 h 4022896"/>
              <a:gd name="connsiteX7-231" fmla="*/ 0 w 8041229"/>
              <a:gd name="connsiteY7-232" fmla="*/ 3387036 h 4022896"/>
              <a:gd name="connsiteX8-233" fmla="*/ 114300 w 8041229"/>
              <a:gd name="connsiteY8-234" fmla="*/ 708596 h 4022896"/>
              <a:gd name="connsiteX0-235" fmla="*/ 114300 w 8041229"/>
              <a:gd name="connsiteY0-236" fmla="*/ 708596 h 4022896"/>
              <a:gd name="connsiteX1-237" fmla="*/ 1290487 w 8041229"/>
              <a:gd name="connsiteY1-238" fmla="*/ 20780 h 4022896"/>
              <a:gd name="connsiteX2-239" fmla="*/ 6709178 w 8041229"/>
              <a:gd name="connsiteY2-240" fmla="*/ 0 h 4022896"/>
              <a:gd name="connsiteX3-241" fmla="*/ 8041229 w 8041229"/>
              <a:gd name="connsiteY3-242" fmla="*/ 677423 h 4022896"/>
              <a:gd name="connsiteX4-243" fmla="*/ 7926929 w 8041229"/>
              <a:gd name="connsiteY4-244" fmla="*/ 3418209 h 4022896"/>
              <a:gd name="connsiteX5-245" fmla="*/ 7145596 w 8041229"/>
              <a:gd name="connsiteY5-246" fmla="*/ 3991724 h 4022896"/>
              <a:gd name="connsiteX6-247" fmla="*/ 781333 w 8041229"/>
              <a:gd name="connsiteY6-248" fmla="*/ 4022896 h 4022896"/>
              <a:gd name="connsiteX7-249" fmla="*/ 0 w 8041229"/>
              <a:gd name="connsiteY7-250" fmla="*/ 3387036 h 4022896"/>
              <a:gd name="connsiteX8-251" fmla="*/ 114300 w 8041229"/>
              <a:gd name="connsiteY8-252" fmla="*/ 708596 h 4022896"/>
              <a:gd name="connsiteX0-253" fmla="*/ 114300 w 8041229"/>
              <a:gd name="connsiteY0-254" fmla="*/ 708596 h 4022896"/>
              <a:gd name="connsiteX1-255" fmla="*/ 1290487 w 8041229"/>
              <a:gd name="connsiteY1-256" fmla="*/ 20780 h 4022896"/>
              <a:gd name="connsiteX2-257" fmla="*/ 6709178 w 8041229"/>
              <a:gd name="connsiteY2-258" fmla="*/ 0 h 4022896"/>
              <a:gd name="connsiteX3-259" fmla="*/ 8041229 w 8041229"/>
              <a:gd name="connsiteY3-260" fmla="*/ 677423 h 4022896"/>
              <a:gd name="connsiteX4-261" fmla="*/ 7926929 w 8041229"/>
              <a:gd name="connsiteY4-262" fmla="*/ 3418209 h 4022896"/>
              <a:gd name="connsiteX5-263" fmla="*/ 7145596 w 8041229"/>
              <a:gd name="connsiteY5-264" fmla="*/ 3991724 h 4022896"/>
              <a:gd name="connsiteX6-265" fmla="*/ 781333 w 8041229"/>
              <a:gd name="connsiteY6-266" fmla="*/ 4022896 h 4022896"/>
              <a:gd name="connsiteX7-267" fmla="*/ 0 w 8041229"/>
              <a:gd name="connsiteY7-268" fmla="*/ 3387036 h 4022896"/>
              <a:gd name="connsiteX8-269" fmla="*/ 114300 w 8041229"/>
              <a:gd name="connsiteY8-270" fmla="*/ 708596 h 4022896"/>
              <a:gd name="connsiteX0-271" fmla="*/ 114300 w 8041229"/>
              <a:gd name="connsiteY0-272" fmla="*/ 708596 h 4022896"/>
              <a:gd name="connsiteX1-273" fmla="*/ 1290487 w 8041229"/>
              <a:gd name="connsiteY1-274" fmla="*/ 20780 h 4022896"/>
              <a:gd name="connsiteX2-275" fmla="*/ 6709178 w 8041229"/>
              <a:gd name="connsiteY2-276" fmla="*/ 0 h 4022896"/>
              <a:gd name="connsiteX3-277" fmla="*/ 8041229 w 8041229"/>
              <a:gd name="connsiteY3-278" fmla="*/ 677423 h 4022896"/>
              <a:gd name="connsiteX4-279" fmla="*/ 7926929 w 8041229"/>
              <a:gd name="connsiteY4-280" fmla="*/ 3418209 h 4022896"/>
              <a:gd name="connsiteX5-281" fmla="*/ 7145596 w 8041229"/>
              <a:gd name="connsiteY5-282" fmla="*/ 3991724 h 4022896"/>
              <a:gd name="connsiteX6-283" fmla="*/ 781333 w 8041229"/>
              <a:gd name="connsiteY6-284" fmla="*/ 4022896 h 4022896"/>
              <a:gd name="connsiteX7-285" fmla="*/ 0 w 8041229"/>
              <a:gd name="connsiteY7-286" fmla="*/ 3387036 h 4022896"/>
              <a:gd name="connsiteX8-287" fmla="*/ 114300 w 8041229"/>
              <a:gd name="connsiteY8-288" fmla="*/ 708596 h 402289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</a:cxnLst>
            <a:rect l="l" t="t" r="r" b="b"/>
            <a:pathLst>
              <a:path w="8041229" h="4022896">
                <a:moveTo>
                  <a:pt x="114300" y="708596"/>
                </a:moveTo>
                <a:cubicBezTo>
                  <a:pt x="83127" y="282510"/>
                  <a:pt x="916356" y="41562"/>
                  <a:pt x="1290487" y="20780"/>
                </a:cubicBezTo>
                <a:cubicBezTo>
                  <a:pt x="3127889" y="96980"/>
                  <a:pt x="4902948" y="6927"/>
                  <a:pt x="6709178" y="0"/>
                </a:cubicBezTo>
                <a:cubicBezTo>
                  <a:pt x="7249564" y="31173"/>
                  <a:pt x="7885366" y="292901"/>
                  <a:pt x="8041229" y="677423"/>
                </a:cubicBezTo>
                <a:lnTo>
                  <a:pt x="7926929" y="3418209"/>
                </a:lnTo>
                <a:cubicBezTo>
                  <a:pt x="7926929" y="3792340"/>
                  <a:pt x="7519727" y="3991724"/>
                  <a:pt x="7145596" y="3991724"/>
                </a:cubicBezTo>
                <a:lnTo>
                  <a:pt x="781333" y="4022896"/>
                </a:lnTo>
                <a:cubicBezTo>
                  <a:pt x="407202" y="4022896"/>
                  <a:pt x="0" y="3761167"/>
                  <a:pt x="0" y="3387036"/>
                </a:cubicBezTo>
                <a:lnTo>
                  <a:pt x="114300" y="708596"/>
                </a:lnTo>
                <a:close/>
              </a:path>
            </a:pathLst>
          </a:custGeom>
          <a:solidFill>
            <a:schemeClr val="bg1"/>
          </a:solidFill>
          <a:ln w="28575">
            <a:solidFill>
              <a:srgbClr val="1646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1" name="圆角矩形 40"/>
          <p:cNvSpPr/>
          <p:nvPr/>
        </p:nvSpPr>
        <p:spPr>
          <a:xfrm>
            <a:off x="547140" y="1980605"/>
            <a:ext cx="2557410" cy="3657952"/>
          </a:xfrm>
          <a:custGeom>
            <a:avLst/>
            <a:gdLst>
              <a:gd name="connsiteX0" fmla="*/ 0 w 8041229"/>
              <a:gd name="connsiteY0" fmla="*/ 677424 h 4064461"/>
              <a:gd name="connsiteX1" fmla="*/ 677424 w 8041229"/>
              <a:gd name="connsiteY1" fmla="*/ 0 h 4064461"/>
              <a:gd name="connsiteX2" fmla="*/ 7363805 w 8041229"/>
              <a:gd name="connsiteY2" fmla="*/ 0 h 4064461"/>
              <a:gd name="connsiteX3" fmla="*/ 8041229 w 8041229"/>
              <a:gd name="connsiteY3" fmla="*/ 677424 h 4064461"/>
              <a:gd name="connsiteX4" fmla="*/ 8041229 w 8041229"/>
              <a:gd name="connsiteY4" fmla="*/ 3387037 h 4064461"/>
              <a:gd name="connsiteX5" fmla="*/ 7363805 w 8041229"/>
              <a:gd name="connsiteY5" fmla="*/ 4064461 h 4064461"/>
              <a:gd name="connsiteX6" fmla="*/ 677424 w 8041229"/>
              <a:gd name="connsiteY6" fmla="*/ 4064461 h 4064461"/>
              <a:gd name="connsiteX7" fmla="*/ 0 w 8041229"/>
              <a:gd name="connsiteY7" fmla="*/ 3387037 h 4064461"/>
              <a:gd name="connsiteX8" fmla="*/ 0 w 8041229"/>
              <a:gd name="connsiteY8" fmla="*/ 677424 h 4064461"/>
              <a:gd name="connsiteX0-1" fmla="*/ 0 w 8041229"/>
              <a:gd name="connsiteY0-2" fmla="*/ 770943 h 4157980"/>
              <a:gd name="connsiteX1-3" fmla="*/ 760551 w 8041229"/>
              <a:gd name="connsiteY1-4" fmla="*/ 0 h 4157980"/>
              <a:gd name="connsiteX2-5" fmla="*/ 7363805 w 8041229"/>
              <a:gd name="connsiteY2-6" fmla="*/ 93519 h 4157980"/>
              <a:gd name="connsiteX3-7" fmla="*/ 8041229 w 8041229"/>
              <a:gd name="connsiteY3-8" fmla="*/ 770943 h 4157980"/>
              <a:gd name="connsiteX4-9" fmla="*/ 8041229 w 8041229"/>
              <a:gd name="connsiteY4-10" fmla="*/ 3480556 h 4157980"/>
              <a:gd name="connsiteX5-11" fmla="*/ 7363805 w 8041229"/>
              <a:gd name="connsiteY5-12" fmla="*/ 4157980 h 4157980"/>
              <a:gd name="connsiteX6-13" fmla="*/ 677424 w 8041229"/>
              <a:gd name="connsiteY6-14" fmla="*/ 4157980 h 4157980"/>
              <a:gd name="connsiteX7-15" fmla="*/ 0 w 8041229"/>
              <a:gd name="connsiteY7-16" fmla="*/ 3480556 h 4157980"/>
              <a:gd name="connsiteX8-17" fmla="*/ 0 w 8041229"/>
              <a:gd name="connsiteY8-18" fmla="*/ 770943 h 4157980"/>
              <a:gd name="connsiteX0-19" fmla="*/ 0 w 8041229"/>
              <a:gd name="connsiteY0-20" fmla="*/ 770943 h 4157980"/>
              <a:gd name="connsiteX1-21" fmla="*/ 760551 w 8041229"/>
              <a:gd name="connsiteY1-22" fmla="*/ 0 h 4157980"/>
              <a:gd name="connsiteX2-23" fmla="*/ 7114423 w 8041229"/>
              <a:gd name="connsiteY2-24" fmla="*/ 124692 h 4157980"/>
              <a:gd name="connsiteX3-25" fmla="*/ 8041229 w 8041229"/>
              <a:gd name="connsiteY3-26" fmla="*/ 770943 h 4157980"/>
              <a:gd name="connsiteX4-27" fmla="*/ 8041229 w 8041229"/>
              <a:gd name="connsiteY4-28" fmla="*/ 3480556 h 4157980"/>
              <a:gd name="connsiteX5-29" fmla="*/ 7363805 w 8041229"/>
              <a:gd name="connsiteY5-30" fmla="*/ 4157980 h 4157980"/>
              <a:gd name="connsiteX6-31" fmla="*/ 677424 w 8041229"/>
              <a:gd name="connsiteY6-32" fmla="*/ 4157980 h 4157980"/>
              <a:gd name="connsiteX7-33" fmla="*/ 0 w 8041229"/>
              <a:gd name="connsiteY7-34" fmla="*/ 3480556 h 4157980"/>
              <a:gd name="connsiteX8-35" fmla="*/ 0 w 8041229"/>
              <a:gd name="connsiteY8-36" fmla="*/ 770943 h 4157980"/>
              <a:gd name="connsiteX0-37" fmla="*/ 0 w 8041229"/>
              <a:gd name="connsiteY0-38" fmla="*/ 656643 h 4043680"/>
              <a:gd name="connsiteX1-39" fmla="*/ 1020324 w 8041229"/>
              <a:gd name="connsiteY1-40" fmla="*/ 0 h 4043680"/>
              <a:gd name="connsiteX2-41" fmla="*/ 7114423 w 8041229"/>
              <a:gd name="connsiteY2-42" fmla="*/ 10392 h 4043680"/>
              <a:gd name="connsiteX3-43" fmla="*/ 8041229 w 8041229"/>
              <a:gd name="connsiteY3-44" fmla="*/ 656643 h 4043680"/>
              <a:gd name="connsiteX4-45" fmla="*/ 8041229 w 8041229"/>
              <a:gd name="connsiteY4-46" fmla="*/ 3366256 h 4043680"/>
              <a:gd name="connsiteX5-47" fmla="*/ 7363805 w 8041229"/>
              <a:gd name="connsiteY5-48" fmla="*/ 4043680 h 4043680"/>
              <a:gd name="connsiteX6-49" fmla="*/ 677424 w 8041229"/>
              <a:gd name="connsiteY6-50" fmla="*/ 4043680 h 4043680"/>
              <a:gd name="connsiteX7-51" fmla="*/ 0 w 8041229"/>
              <a:gd name="connsiteY7-52" fmla="*/ 3366256 h 4043680"/>
              <a:gd name="connsiteX8-53" fmla="*/ 0 w 8041229"/>
              <a:gd name="connsiteY8-54" fmla="*/ 656643 h 4043680"/>
              <a:gd name="connsiteX0-55" fmla="*/ 0 w 8041229"/>
              <a:gd name="connsiteY0-56" fmla="*/ 656643 h 4043680"/>
              <a:gd name="connsiteX1-57" fmla="*/ 1020324 w 8041229"/>
              <a:gd name="connsiteY1-58" fmla="*/ 0 h 4043680"/>
              <a:gd name="connsiteX2-59" fmla="*/ 7114423 w 8041229"/>
              <a:gd name="connsiteY2-60" fmla="*/ 10392 h 4043680"/>
              <a:gd name="connsiteX3-61" fmla="*/ 8041229 w 8041229"/>
              <a:gd name="connsiteY3-62" fmla="*/ 656643 h 4043680"/>
              <a:gd name="connsiteX4-63" fmla="*/ 8041229 w 8041229"/>
              <a:gd name="connsiteY4-64" fmla="*/ 3366256 h 4043680"/>
              <a:gd name="connsiteX5-65" fmla="*/ 7363805 w 8041229"/>
              <a:gd name="connsiteY5-66" fmla="*/ 4043680 h 4043680"/>
              <a:gd name="connsiteX6-67" fmla="*/ 781333 w 8041229"/>
              <a:gd name="connsiteY6-68" fmla="*/ 4002116 h 4043680"/>
              <a:gd name="connsiteX7-69" fmla="*/ 0 w 8041229"/>
              <a:gd name="connsiteY7-70" fmla="*/ 3366256 h 4043680"/>
              <a:gd name="connsiteX8-71" fmla="*/ 0 w 8041229"/>
              <a:gd name="connsiteY8-72" fmla="*/ 656643 h 4043680"/>
              <a:gd name="connsiteX0-73" fmla="*/ 0 w 8041229"/>
              <a:gd name="connsiteY0-74" fmla="*/ 656643 h 4002116"/>
              <a:gd name="connsiteX1-75" fmla="*/ 1020324 w 8041229"/>
              <a:gd name="connsiteY1-76" fmla="*/ 0 h 4002116"/>
              <a:gd name="connsiteX2-77" fmla="*/ 7114423 w 8041229"/>
              <a:gd name="connsiteY2-78" fmla="*/ 10392 h 4002116"/>
              <a:gd name="connsiteX3-79" fmla="*/ 8041229 w 8041229"/>
              <a:gd name="connsiteY3-80" fmla="*/ 656643 h 4002116"/>
              <a:gd name="connsiteX4-81" fmla="*/ 8041229 w 8041229"/>
              <a:gd name="connsiteY4-82" fmla="*/ 3366256 h 4002116"/>
              <a:gd name="connsiteX5-83" fmla="*/ 7145596 w 8041229"/>
              <a:gd name="connsiteY5-84" fmla="*/ 3970944 h 4002116"/>
              <a:gd name="connsiteX6-85" fmla="*/ 781333 w 8041229"/>
              <a:gd name="connsiteY6-86" fmla="*/ 4002116 h 4002116"/>
              <a:gd name="connsiteX7-87" fmla="*/ 0 w 8041229"/>
              <a:gd name="connsiteY7-88" fmla="*/ 3366256 h 4002116"/>
              <a:gd name="connsiteX8-89" fmla="*/ 0 w 8041229"/>
              <a:gd name="connsiteY8-90" fmla="*/ 656643 h 4002116"/>
              <a:gd name="connsiteX0-91" fmla="*/ 114300 w 8041229"/>
              <a:gd name="connsiteY0-92" fmla="*/ 687816 h 4002116"/>
              <a:gd name="connsiteX1-93" fmla="*/ 1020324 w 8041229"/>
              <a:gd name="connsiteY1-94" fmla="*/ 0 h 4002116"/>
              <a:gd name="connsiteX2-95" fmla="*/ 7114423 w 8041229"/>
              <a:gd name="connsiteY2-96" fmla="*/ 10392 h 4002116"/>
              <a:gd name="connsiteX3-97" fmla="*/ 8041229 w 8041229"/>
              <a:gd name="connsiteY3-98" fmla="*/ 656643 h 4002116"/>
              <a:gd name="connsiteX4-99" fmla="*/ 8041229 w 8041229"/>
              <a:gd name="connsiteY4-100" fmla="*/ 3366256 h 4002116"/>
              <a:gd name="connsiteX5-101" fmla="*/ 7145596 w 8041229"/>
              <a:gd name="connsiteY5-102" fmla="*/ 3970944 h 4002116"/>
              <a:gd name="connsiteX6-103" fmla="*/ 781333 w 8041229"/>
              <a:gd name="connsiteY6-104" fmla="*/ 4002116 h 4002116"/>
              <a:gd name="connsiteX7-105" fmla="*/ 0 w 8041229"/>
              <a:gd name="connsiteY7-106" fmla="*/ 3366256 h 4002116"/>
              <a:gd name="connsiteX8-107" fmla="*/ 114300 w 8041229"/>
              <a:gd name="connsiteY8-108" fmla="*/ 687816 h 4002116"/>
              <a:gd name="connsiteX0-109" fmla="*/ 114300 w 8041229"/>
              <a:gd name="connsiteY0-110" fmla="*/ 687816 h 4002116"/>
              <a:gd name="connsiteX1-111" fmla="*/ 1020324 w 8041229"/>
              <a:gd name="connsiteY1-112" fmla="*/ 0 h 4002116"/>
              <a:gd name="connsiteX2-113" fmla="*/ 7114423 w 8041229"/>
              <a:gd name="connsiteY2-114" fmla="*/ 10392 h 4002116"/>
              <a:gd name="connsiteX3-115" fmla="*/ 8041229 w 8041229"/>
              <a:gd name="connsiteY3-116" fmla="*/ 656643 h 4002116"/>
              <a:gd name="connsiteX4-117" fmla="*/ 7926929 w 8041229"/>
              <a:gd name="connsiteY4-118" fmla="*/ 3397429 h 4002116"/>
              <a:gd name="connsiteX5-119" fmla="*/ 7145596 w 8041229"/>
              <a:gd name="connsiteY5-120" fmla="*/ 3970944 h 4002116"/>
              <a:gd name="connsiteX6-121" fmla="*/ 781333 w 8041229"/>
              <a:gd name="connsiteY6-122" fmla="*/ 4002116 h 4002116"/>
              <a:gd name="connsiteX7-123" fmla="*/ 0 w 8041229"/>
              <a:gd name="connsiteY7-124" fmla="*/ 3366256 h 4002116"/>
              <a:gd name="connsiteX8-125" fmla="*/ 114300 w 8041229"/>
              <a:gd name="connsiteY8-126" fmla="*/ 687816 h 4002116"/>
              <a:gd name="connsiteX0-127" fmla="*/ 114300 w 8041229"/>
              <a:gd name="connsiteY0-128" fmla="*/ 687816 h 4002116"/>
              <a:gd name="connsiteX1-129" fmla="*/ 1020324 w 8041229"/>
              <a:gd name="connsiteY1-130" fmla="*/ 0 h 4002116"/>
              <a:gd name="connsiteX2-131" fmla="*/ 7114423 w 8041229"/>
              <a:gd name="connsiteY2-132" fmla="*/ 10392 h 4002116"/>
              <a:gd name="connsiteX3-133" fmla="*/ 8041229 w 8041229"/>
              <a:gd name="connsiteY3-134" fmla="*/ 656643 h 4002116"/>
              <a:gd name="connsiteX4-135" fmla="*/ 7926929 w 8041229"/>
              <a:gd name="connsiteY4-136" fmla="*/ 3397429 h 4002116"/>
              <a:gd name="connsiteX5-137" fmla="*/ 7145596 w 8041229"/>
              <a:gd name="connsiteY5-138" fmla="*/ 3970944 h 4002116"/>
              <a:gd name="connsiteX6-139" fmla="*/ 781333 w 8041229"/>
              <a:gd name="connsiteY6-140" fmla="*/ 4002116 h 4002116"/>
              <a:gd name="connsiteX7-141" fmla="*/ 0 w 8041229"/>
              <a:gd name="connsiteY7-142" fmla="*/ 3366256 h 4002116"/>
              <a:gd name="connsiteX8-143" fmla="*/ 114300 w 8041229"/>
              <a:gd name="connsiteY8-144" fmla="*/ 687816 h 4002116"/>
              <a:gd name="connsiteX0-145" fmla="*/ 114300 w 8041229"/>
              <a:gd name="connsiteY0-146" fmla="*/ 687816 h 4002116"/>
              <a:gd name="connsiteX1-147" fmla="*/ 1020324 w 8041229"/>
              <a:gd name="connsiteY1-148" fmla="*/ 0 h 4002116"/>
              <a:gd name="connsiteX2-149" fmla="*/ 6771523 w 8041229"/>
              <a:gd name="connsiteY2-150" fmla="*/ 1 h 4002116"/>
              <a:gd name="connsiteX3-151" fmla="*/ 8041229 w 8041229"/>
              <a:gd name="connsiteY3-152" fmla="*/ 656643 h 4002116"/>
              <a:gd name="connsiteX4-153" fmla="*/ 7926929 w 8041229"/>
              <a:gd name="connsiteY4-154" fmla="*/ 3397429 h 4002116"/>
              <a:gd name="connsiteX5-155" fmla="*/ 7145596 w 8041229"/>
              <a:gd name="connsiteY5-156" fmla="*/ 3970944 h 4002116"/>
              <a:gd name="connsiteX6-157" fmla="*/ 781333 w 8041229"/>
              <a:gd name="connsiteY6-158" fmla="*/ 4002116 h 4002116"/>
              <a:gd name="connsiteX7-159" fmla="*/ 0 w 8041229"/>
              <a:gd name="connsiteY7-160" fmla="*/ 3366256 h 4002116"/>
              <a:gd name="connsiteX8-161" fmla="*/ 114300 w 8041229"/>
              <a:gd name="connsiteY8-162" fmla="*/ 687816 h 4002116"/>
              <a:gd name="connsiteX0-163" fmla="*/ 114300 w 8041229"/>
              <a:gd name="connsiteY0-164" fmla="*/ 687816 h 4002116"/>
              <a:gd name="connsiteX1-165" fmla="*/ 1290487 w 8041229"/>
              <a:gd name="connsiteY1-166" fmla="*/ 0 h 4002116"/>
              <a:gd name="connsiteX2-167" fmla="*/ 6771523 w 8041229"/>
              <a:gd name="connsiteY2-168" fmla="*/ 1 h 4002116"/>
              <a:gd name="connsiteX3-169" fmla="*/ 8041229 w 8041229"/>
              <a:gd name="connsiteY3-170" fmla="*/ 656643 h 4002116"/>
              <a:gd name="connsiteX4-171" fmla="*/ 7926929 w 8041229"/>
              <a:gd name="connsiteY4-172" fmla="*/ 3397429 h 4002116"/>
              <a:gd name="connsiteX5-173" fmla="*/ 7145596 w 8041229"/>
              <a:gd name="connsiteY5-174" fmla="*/ 3970944 h 4002116"/>
              <a:gd name="connsiteX6-175" fmla="*/ 781333 w 8041229"/>
              <a:gd name="connsiteY6-176" fmla="*/ 4002116 h 4002116"/>
              <a:gd name="connsiteX7-177" fmla="*/ 0 w 8041229"/>
              <a:gd name="connsiteY7-178" fmla="*/ 3366256 h 4002116"/>
              <a:gd name="connsiteX8-179" fmla="*/ 114300 w 8041229"/>
              <a:gd name="connsiteY8-180" fmla="*/ 687816 h 4002116"/>
              <a:gd name="connsiteX0-181" fmla="*/ 114300 w 8041229"/>
              <a:gd name="connsiteY0-182" fmla="*/ 687816 h 4002116"/>
              <a:gd name="connsiteX1-183" fmla="*/ 1290487 w 8041229"/>
              <a:gd name="connsiteY1-184" fmla="*/ 0 h 4002116"/>
              <a:gd name="connsiteX2-185" fmla="*/ 6532532 w 8041229"/>
              <a:gd name="connsiteY2-186" fmla="*/ 1 h 4002116"/>
              <a:gd name="connsiteX3-187" fmla="*/ 8041229 w 8041229"/>
              <a:gd name="connsiteY3-188" fmla="*/ 656643 h 4002116"/>
              <a:gd name="connsiteX4-189" fmla="*/ 7926929 w 8041229"/>
              <a:gd name="connsiteY4-190" fmla="*/ 3397429 h 4002116"/>
              <a:gd name="connsiteX5-191" fmla="*/ 7145596 w 8041229"/>
              <a:gd name="connsiteY5-192" fmla="*/ 3970944 h 4002116"/>
              <a:gd name="connsiteX6-193" fmla="*/ 781333 w 8041229"/>
              <a:gd name="connsiteY6-194" fmla="*/ 4002116 h 4002116"/>
              <a:gd name="connsiteX7-195" fmla="*/ 0 w 8041229"/>
              <a:gd name="connsiteY7-196" fmla="*/ 3366256 h 4002116"/>
              <a:gd name="connsiteX8-197" fmla="*/ 114300 w 8041229"/>
              <a:gd name="connsiteY8-198" fmla="*/ 687816 h 4002116"/>
              <a:gd name="connsiteX0-199" fmla="*/ 114300 w 8041229"/>
              <a:gd name="connsiteY0-200" fmla="*/ 687816 h 4002116"/>
              <a:gd name="connsiteX1-201" fmla="*/ 1290487 w 8041229"/>
              <a:gd name="connsiteY1-202" fmla="*/ 0 h 4002116"/>
              <a:gd name="connsiteX2-203" fmla="*/ 6532532 w 8041229"/>
              <a:gd name="connsiteY2-204" fmla="*/ 1 h 4002116"/>
              <a:gd name="connsiteX3-205" fmla="*/ 8041229 w 8041229"/>
              <a:gd name="connsiteY3-206" fmla="*/ 656643 h 4002116"/>
              <a:gd name="connsiteX4-207" fmla="*/ 7926929 w 8041229"/>
              <a:gd name="connsiteY4-208" fmla="*/ 3397429 h 4002116"/>
              <a:gd name="connsiteX5-209" fmla="*/ 7145596 w 8041229"/>
              <a:gd name="connsiteY5-210" fmla="*/ 3970944 h 4002116"/>
              <a:gd name="connsiteX6-211" fmla="*/ 781333 w 8041229"/>
              <a:gd name="connsiteY6-212" fmla="*/ 4002116 h 4002116"/>
              <a:gd name="connsiteX7-213" fmla="*/ 0 w 8041229"/>
              <a:gd name="connsiteY7-214" fmla="*/ 3366256 h 4002116"/>
              <a:gd name="connsiteX8-215" fmla="*/ 114300 w 8041229"/>
              <a:gd name="connsiteY8-216" fmla="*/ 687816 h 4002116"/>
              <a:gd name="connsiteX0-217" fmla="*/ 114300 w 8041229"/>
              <a:gd name="connsiteY0-218" fmla="*/ 708596 h 4022896"/>
              <a:gd name="connsiteX1-219" fmla="*/ 1290487 w 8041229"/>
              <a:gd name="connsiteY1-220" fmla="*/ 20780 h 4022896"/>
              <a:gd name="connsiteX2-221" fmla="*/ 6709178 w 8041229"/>
              <a:gd name="connsiteY2-222" fmla="*/ 0 h 4022896"/>
              <a:gd name="connsiteX3-223" fmla="*/ 8041229 w 8041229"/>
              <a:gd name="connsiteY3-224" fmla="*/ 677423 h 4022896"/>
              <a:gd name="connsiteX4-225" fmla="*/ 7926929 w 8041229"/>
              <a:gd name="connsiteY4-226" fmla="*/ 3418209 h 4022896"/>
              <a:gd name="connsiteX5-227" fmla="*/ 7145596 w 8041229"/>
              <a:gd name="connsiteY5-228" fmla="*/ 3991724 h 4022896"/>
              <a:gd name="connsiteX6-229" fmla="*/ 781333 w 8041229"/>
              <a:gd name="connsiteY6-230" fmla="*/ 4022896 h 4022896"/>
              <a:gd name="connsiteX7-231" fmla="*/ 0 w 8041229"/>
              <a:gd name="connsiteY7-232" fmla="*/ 3387036 h 4022896"/>
              <a:gd name="connsiteX8-233" fmla="*/ 114300 w 8041229"/>
              <a:gd name="connsiteY8-234" fmla="*/ 708596 h 4022896"/>
              <a:gd name="connsiteX0-235" fmla="*/ 114300 w 8041229"/>
              <a:gd name="connsiteY0-236" fmla="*/ 708596 h 4022896"/>
              <a:gd name="connsiteX1-237" fmla="*/ 1290487 w 8041229"/>
              <a:gd name="connsiteY1-238" fmla="*/ 20780 h 4022896"/>
              <a:gd name="connsiteX2-239" fmla="*/ 6709178 w 8041229"/>
              <a:gd name="connsiteY2-240" fmla="*/ 0 h 4022896"/>
              <a:gd name="connsiteX3-241" fmla="*/ 8041229 w 8041229"/>
              <a:gd name="connsiteY3-242" fmla="*/ 677423 h 4022896"/>
              <a:gd name="connsiteX4-243" fmla="*/ 7926929 w 8041229"/>
              <a:gd name="connsiteY4-244" fmla="*/ 3418209 h 4022896"/>
              <a:gd name="connsiteX5-245" fmla="*/ 7145596 w 8041229"/>
              <a:gd name="connsiteY5-246" fmla="*/ 3991724 h 4022896"/>
              <a:gd name="connsiteX6-247" fmla="*/ 781333 w 8041229"/>
              <a:gd name="connsiteY6-248" fmla="*/ 4022896 h 4022896"/>
              <a:gd name="connsiteX7-249" fmla="*/ 0 w 8041229"/>
              <a:gd name="connsiteY7-250" fmla="*/ 3387036 h 4022896"/>
              <a:gd name="connsiteX8-251" fmla="*/ 114300 w 8041229"/>
              <a:gd name="connsiteY8-252" fmla="*/ 708596 h 4022896"/>
              <a:gd name="connsiteX0-253" fmla="*/ 114300 w 8041229"/>
              <a:gd name="connsiteY0-254" fmla="*/ 708596 h 4022896"/>
              <a:gd name="connsiteX1-255" fmla="*/ 1290487 w 8041229"/>
              <a:gd name="connsiteY1-256" fmla="*/ 20780 h 4022896"/>
              <a:gd name="connsiteX2-257" fmla="*/ 6709178 w 8041229"/>
              <a:gd name="connsiteY2-258" fmla="*/ 0 h 4022896"/>
              <a:gd name="connsiteX3-259" fmla="*/ 8041229 w 8041229"/>
              <a:gd name="connsiteY3-260" fmla="*/ 677423 h 4022896"/>
              <a:gd name="connsiteX4-261" fmla="*/ 7926929 w 8041229"/>
              <a:gd name="connsiteY4-262" fmla="*/ 3418209 h 4022896"/>
              <a:gd name="connsiteX5-263" fmla="*/ 7145596 w 8041229"/>
              <a:gd name="connsiteY5-264" fmla="*/ 3991724 h 4022896"/>
              <a:gd name="connsiteX6-265" fmla="*/ 781333 w 8041229"/>
              <a:gd name="connsiteY6-266" fmla="*/ 4022896 h 4022896"/>
              <a:gd name="connsiteX7-267" fmla="*/ 0 w 8041229"/>
              <a:gd name="connsiteY7-268" fmla="*/ 3387036 h 4022896"/>
              <a:gd name="connsiteX8-269" fmla="*/ 114300 w 8041229"/>
              <a:gd name="connsiteY8-270" fmla="*/ 708596 h 4022896"/>
              <a:gd name="connsiteX0-271" fmla="*/ 114300 w 8041229"/>
              <a:gd name="connsiteY0-272" fmla="*/ 708596 h 4022896"/>
              <a:gd name="connsiteX1-273" fmla="*/ 1290487 w 8041229"/>
              <a:gd name="connsiteY1-274" fmla="*/ 20780 h 4022896"/>
              <a:gd name="connsiteX2-275" fmla="*/ 6709178 w 8041229"/>
              <a:gd name="connsiteY2-276" fmla="*/ 0 h 4022896"/>
              <a:gd name="connsiteX3-277" fmla="*/ 8041229 w 8041229"/>
              <a:gd name="connsiteY3-278" fmla="*/ 677423 h 4022896"/>
              <a:gd name="connsiteX4-279" fmla="*/ 7926929 w 8041229"/>
              <a:gd name="connsiteY4-280" fmla="*/ 3418209 h 4022896"/>
              <a:gd name="connsiteX5-281" fmla="*/ 7145596 w 8041229"/>
              <a:gd name="connsiteY5-282" fmla="*/ 3991724 h 4022896"/>
              <a:gd name="connsiteX6-283" fmla="*/ 781333 w 8041229"/>
              <a:gd name="connsiteY6-284" fmla="*/ 4022896 h 4022896"/>
              <a:gd name="connsiteX7-285" fmla="*/ 0 w 8041229"/>
              <a:gd name="connsiteY7-286" fmla="*/ 3387036 h 4022896"/>
              <a:gd name="connsiteX8-287" fmla="*/ 114300 w 8041229"/>
              <a:gd name="connsiteY8-288" fmla="*/ 708596 h 402289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</a:cxnLst>
            <a:rect l="l" t="t" r="r" b="b"/>
            <a:pathLst>
              <a:path w="8041229" h="4022896">
                <a:moveTo>
                  <a:pt x="114300" y="708596"/>
                </a:moveTo>
                <a:cubicBezTo>
                  <a:pt x="83127" y="282510"/>
                  <a:pt x="916356" y="41562"/>
                  <a:pt x="1290487" y="20780"/>
                </a:cubicBezTo>
                <a:cubicBezTo>
                  <a:pt x="3127889" y="96980"/>
                  <a:pt x="4902948" y="6927"/>
                  <a:pt x="6709178" y="0"/>
                </a:cubicBezTo>
                <a:cubicBezTo>
                  <a:pt x="7249564" y="31173"/>
                  <a:pt x="7885366" y="292901"/>
                  <a:pt x="8041229" y="677423"/>
                </a:cubicBezTo>
                <a:lnTo>
                  <a:pt x="7926929" y="3418209"/>
                </a:lnTo>
                <a:cubicBezTo>
                  <a:pt x="7926929" y="3792340"/>
                  <a:pt x="7519727" y="3991724"/>
                  <a:pt x="7145596" y="3991724"/>
                </a:cubicBezTo>
                <a:lnTo>
                  <a:pt x="781333" y="4022896"/>
                </a:lnTo>
                <a:cubicBezTo>
                  <a:pt x="407202" y="4022896"/>
                  <a:pt x="0" y="3761167"/>
                  <a:pt x="0" y="3387036"/>
                </a:cubicBezTo>
                <a:lnTo>
                  <a:pt x="114300" y="708596"/>
                </a:lnTo>
                <a:close/>
              </a:path>
            </a:pathLst>
          </a:custGeom>
          <a:solidFill>
            <a:schemeClr val="bg1"/>
          </a:solidFill>
          <a:ln w="28575">
            <a:solidFill>
              <a:srgbClr val="1646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1" name="圆角矩形 40"/>
          <p:cNvSpPr/>
          <p:nvPr/>
        </p:nvSpPr>
        <p:spPr>
          <a:xfrm>
            <a:off x="9027753" y="1849896"/>
            <a:ext cx="2594839" cy="3777963"/>
          </a:xfrm>
          <a:custGeom>
            <a:avLst/>
            <a:gdLst>
              <a:gd name="connsiteX0" fmla="*/ 0 w 8041229"/>
              <a:gd name="connsiteY0" fmla="*/ 677424 h 4064461"/>
              <a:gd name="connsiteX1" fmla="*/ 677424 w 8041229"/>
              <a:gd name="connsiteY1" fmla="*/ 0 h 4064461"/>
              <a:gd name="connsiteX2" fmla="*/ 7363805 w 8041229"/>
              <a:gd name="connsiteY2" fmla="*/ 0 h 4064461"/>
              <a:gd name="connsiteX3" fmla="*/ 8041229 w 8041229"/>
              <a:gd name="connsiteY3" fmla="*/ 677424 h 4064461"/>
              <a:gd name="connsiteX4" fmla="*/ 8041229 w 8041229"/>
              <a:gd name="connsiteY4" fmla="*/ 3387037 h 4064461"/>
              <a:gd name="connsiteX5" fmla="*/ 7363805 w 8041229"/>
              <a:gd name="connsiteY5" fmla="*/ 4064461 h 4064461"/>
              <a:gd name="connsiteX6" fmla="*/ 677424 w 8041229"/>
              <a:gd name="connsiteY6" fmla="*/ 4064461 h 4064461"/>
              <a:gd name="connsiteX7" fmla="*/ 0 w 8041229"/>
              <a:gd name="connsiteY7" fmla="*/ 3387037 h 4064461"/>
              <a:gd name="connsiteX8" fmla="*/ 0 w 8041229"/>
              <a:gd name="connsiteY8" fmla="*/ 677424 h 4064461"/>
              <a:gd name="connsiteX0-1" fmla="*/ 0 w 8041229"/>
              <a:gd name="connsiteY0-2" fmla="*/ 770943 h 4157980"/>
              <a:gd name="connsiteX1-3" fmla="*/ 760551 w 8041229"/>
              <a:gd name="connsiteY1-4" fmla="*/ 0 h 4157980"/>
              <a:gd name="connsiteX2-5" fmla="*/ 7363805 w 8041229"/>
              <a:gd name="connsiteY2-6" fmla="*/ 93519 h 4157980"/>
              <a:gd name="connsiteX3-7" fmla="*/ 8041229 w 8041229"/>
              <a:gd name="connsiteY3-8" fmla="*/ 770943 h 4157980"/>
              <a:gd name="connsiteX4-9" fmla="*/ 8041229 w 8041229"/>
              <a:gd name="connsiteY4-10" fmla="*/ 3480556 h 4157980"/>
              <a:gd name="connsiteX5-11" fmla="*/ 7363805 w 8041229"/>
              <a:gd name="connsiteY5-12" fmla="*/ 4157980 h 4157980"/>
              <a:gd name="connsiteX6-13" fmla="*/ 677424 w 8041229"/>
              <a:gd name="connsiteY6-14" fmla="*/ 4157980 h 4157980"/>
              <a:gd name="connsiteX7-15" fmla="*/ 0 w 8041229"/>
              <a:gd name="connsiteY7-16" fmla="*/ 3480556 h 4157980"/>
              <a:gd name="connsiteX8-17" fmla="*/ 0 w 8041229"/>
              <a:gd name="connsiteY8-18" fmla="*/ 770943 h 4157980"/>
              <a:gd name="connsiteX0-19" fmla="*/ 0 w 8041229"/>
              <a:gd name="connsiteY0-20" fmla="*/ 770943 h 4157980"/>
              <a:gd name="connsiteX1-21" fmla="*/ 760551 w 8041229"/>
              <a:gd name="connsiteY1-22" fmla="*/ 0 h 4157980"/>
              <a:gd name="connsiteX2-23" fmla="*/ 7114423 w 8041229"/>
              <a:gd name="connsiteY2-24" fmla="*/ 124692 h 4157980"/>
              <a:gd name="connsiteX3-25" fmla="*/ 8041229 w 8041229"/>
              <a:gd name="connsiteY3-26" fmla="*/ 770943 h 4157980"/>
              <a:gd name="connsiteX4-27" fmla="*/ 8041229 w 8041229"/>
              <a:gd name="connsiteY4-28" fmla="*/ 3480556 h 4157980"/>
              <a:gd name="connsiteX5-29" fmla="*/ 7363805 w 8041229"/>
              <a:gd name="connsiteY5-30" fmla="*/ 4157980 h 4157980"/>
              <a:gd name="connsiteX6-31" fmla="*/ 677424 w 8041229"/>
              <a:gd name="connsiteY6-32" fmla="*/ 4157980 h 4157980"/>
              <a:gd name="connsiteX7-33" fmla="*/ 0 w 8041229"/>
              <a:gd name="connsiteY7-34" fmla="*/ 3480556 h 4157980"/>
              <a:gd name="connsiteX8-35" fmla="*/ 0 w 8041229"/>
              <a:gd name="connsiteY8-36" fmla="*/ 770943 h 4157980"/>
              <a:gd name="connsiteX0-37" fmla="*/ 0 w 8041229"/>
              <a:gd name="connsiteY0-38" fmla="*/ 656643 h 4043680"/>
              <a:gd name="connsiteX1-39" fmla="*/ 1020324 w 8041229"/>
              <a:gd name="connsiteY1-40" fmla="*/ 0 h 4043680"/>
              <a:gd name="connsiteX2-41" fmla="*/ 7114423 w 8041229"/>
              <a:gd name="connsiteY2-42" fmla="*/ 10392 h 4043680"/>
              <a:gd name="connsiteX3-43" fmla="*/ 8041229 w 8041229"/>
              <a:gd name="connsiteY3-44" fmla="*/ 656643 h 4043680"/>
              <a:gd name="connsiteX4-45" fmla="*/ 8041229 w 8041229"/>
              <a:gd name="connsiteY4-46" fmla="*/ 3366256 h 4043680"/>
              <a:gd name="connsiteX5-47" fmla="*/ 7363805 w 8041229"/>
              <a:gd name="connsiteY5-48" fmla="*/ 4043680 h 4043680"/>
              <a:gd name="connsiteX6-49" fmla="*/ 677424 w 8041229"/>
              <a:gd name="connsiteY6-50" fmla="*/ 4043680 h 4043680"/>
              <a:gd name="connsiteX7-51" fmla="*/ 0 w 8041229"/>
              <a:gd name="connsiteY7-52" fmla="*/ 3366256 h 4043680"/>
              <a:gd name="connsiteX8-53" fmla="*/ 0 w 8041229"/>
              <a:gd name="connsiteY8-54" fmla="*/ 656643 h 4043680"/>
              <a:gd name="connsiteX0-55" fmla="*/ 0 w 8041229"/>
              <a:gd name="connsiteY0-56" fmla="*/ 656643 h 4043680"/>
              <a:gd name="connsiteX1-57" fmla="*/ 1020324 w 8041229"/>
              <a:gd name="connsiteY1-58" fmla="*/ 0 h 4043680"/>
              <a:gd name="connsiteX2-59" fmla="*/ 7114423 w 8041229"/>
              <a:gd name="connsiteY2-60" fmla="*/ 10392 h 4043680"/>
              <a:gd name="connsiteX3-61" fmla="*/ 8041229 w 8041229"/>
              <a:gd name="connsiteY3-62" fmla="*/ 656643 h 4043680"/>
              <a:gd name="connsiteX4-63" fmla="*/ 8041229 w 8041229"/>
              <a:gd name="connsiteY4-64" fmla="*/ 3366256 h 4043680"/>
              <a:gd name="connsiteX5-65" fmla="*/ 7363805 w 8041229"/>
              <a:gd name="connsiteY5-66" fmla="*/ 4043680 h 4043680"/>
              <a:gd name="connsiteX6-67" fmla="*/ 781333 w 8041229"/>
              <a:gd name="connsiteY6-68" fmla="*/ 4002116 h 4043680"/>
              <a:gd name="connsiteX7-69" fmla="*/ 0 w 8041229"/>
              <a:gd name="connsiteY7-70" fmla="*/ 3366256 h 4043680"/>
              <a:gd name="connsiteX8-71" fmla="*/ 0 w 8041229"/>
              <a:gd name="connsiteY8-72" fmla="*/ 656643 h 4043680"/>
              <a:gd name="connsiteX0-73" fmla="*/ 0 w 8041229"/>
              <a:gd name="connsiteY0-74" fmla="*/ 656643 h 4002116"/>
              <a:gd name="connsiteX1-75" fmla="*/ 1020324 w 8041229"/>
              <a:gd name="connsiteY1-76" fmla="*/ 0 h 4002116"/>
              <a:gd name="connsiteX2-77" fmla="*/ 7114423 w 8041229"/>
              <a:gd name="connsiteY2-78" fmla="*/ 10392 h 4002116"/>
              <a:gd name="connsiteX3-79" fmla="*/ 8041229 w 8041229"/>
              <a:gd name="connsiteY3-80" fmla="*/ 656643 h 4002116"/>
              <a:gd name="connsiteX4-81" fmla="*/ 8041229 w 8041229"/>
              <a:gd name="connsiteY4-82" fmla="*/ 3366256 h 4002116"/>
              <a:gd name="connsiteX5-83" fmla="*/ 7145596 w 8041229"/>
              <a:gd name="connsiteY5-84" fmla="*/ 3970944 h 4002116"/>
              <a:gd name="connsiteX6-85" fmla="*/ 781333 w 8041229"/>
              <a:gd name="connsiteY6-86" fmla="*/ 4002116 h 4002116"/>
              <a:gd name="connsiteX7-87" fmla="*/ 0 w 8041229"/>
              <a:gd name="connsiteY7-88" fmla="*/ 3366256 h 4002116"/>
              <a:gd name="connsiteX8-89" fmla="*/ 0 w 8041229"/>
              <a:gd name="connsiteY8-90" fmla="*/ 656643 h 4002116"/>
              <a:gd name="connsiteX0-91" fmla="*/ 114300 w 8041229"/>
              <a:gd name="connsiteY0-92" fmla="*/ 687816 h 4002116"/>
              <a:gd name="connsiteX1-93" fmla="*/ 1020324 w 8041229"/>
              <a:gd name="connsiteY1-94" fmla="*/ 0 h 4002116"/>
              <a:gd name="connsiteX2-95" fmla="*/ 7114423 w 8041229"/>
              <a:gd name="connsiteY2-96" fmla="*/ 10392 h 4002116"/>
              <a:gd name="connsiteX3-97" fmla="*/ 8041229 w 8041229"/>
              <a:gd name="connsiteY3-98" fmla="*/ 656643 h 4002116"/>
              <a:gd name="connsiteX4-99" fmla="*/ 8041229 w 8041229"/>
              <a:gd name="connsiteY4-100" fmla="*/ 3366256 h 4002116"/>
              <a:gd name="connsiteX5-101" fmla="*/ 7145596 w 8041229"/>
              <a:gd name="connsiteY5-102" fmla="*/ 3970944 h 4002116"/>
              <a:gd name="connsiteX6-103" fmla="*/ 781333 w 8041229"/>
              <a:gd name="connsiteY6-104" fmla="*/ 4002116 h 4002116"/>
              <a:gd name="connsiteX7-105" fmla="*/ 0 w 8041229"/>
              <a:gd name="connsiteY7-106" fmla="*/ 3366256 h 4002116"/>
              <a:gd name="connsiteX8-107" fmla="*/ 114300 w 8041229"/>
              <a:gd name="connsiteY8-108" fmla="*/ 687816 h 4002116"/>
              <a:gd name="connsiteX0-109" fmla="*/ 114300 w 8041229"/>
              <a:gd name="connsiteY0-110" fmla="*/ 687816 h 4002116"/>
              <a:gd name="connsiteX1-111" fmla="*/ 1020324 w 8041229"/>
              <a:gd name="connsiteY1-112" fmla="*/ 0 h 4002116"/>
              <a:gd name="connsiteX2-113" fmla="*/ 7114423 w 8041229"/>
              <a:gd name="connsiteY2-114" fmla="*/ 10392 h 4002116"/>
              <a:gd name="connsiteX3-115" fmla="*/ 8041229 w 8041229"/>
              <a:gd name="connsiteY3-116" fmla="*/ 656643 h 4002116"/>
              <a:gd name="connsiteX4-117" fmla="*/ 7926929 w 8041229"/>
              <a:gd name="connsiteY4-118" fmla="*/ 3397429 h 4002116"/>
              <a:gd name="connsiteX5-119" fmla="*/ 7145596 w 8041229"/>
              <a:gd name="connsiteY5-120" fmla="*/ 3970944 h 4002116"/>
              <a:gd name="connsiteX6-121" fmla="*/ 781333 w 8041229"/>
              <a:gd name="connsiteY6-122" fmla="*/ 4002116 h 4002116"/>
              <a:gd name="connsiteX7-123" fmla="*/ 0 w 8041229"/>
              <a:gd name="connsiteY7-124" fmla="*/ 3366256 h 4002116"/>
              <a:gd name="connsiteX8-125" fmla="*/ 114300 w 8041229"/>
              <a:gd name="connsiteY8-126" fmla="*/ 687816 h 4002116"/>
              <a:gd name="connsiteX0-127" fmla="*/ 114300 w 8041229"/>
              <a:gd name="connsiteY0-128" fmla="*/ 687816 h 4002116"/>
              <a:gd name="connsiteX1-129" fmla="*/ 1020324 w 8041229"/>
              <a:gd name="connsiteY1-130" fmla="*/ 0 h 4002116"/>
              <a:gd name="connsiteX2-131" fmla="*/ 7114423 w 8041229"/>
              <a:gd name="connsiteY2-132" fmla="*/ 10392 h 4002116"/>
              <a:gd name="connsiteX3-133" fmla="*/ 8041229 w 8041229"/>
              <a:gd name="connsiteY3-134" fmla="*/ 656643 h 4002116"/>
              <a:gd name="connsiteX4-135" fmla="*/ 7926929 w 8041229"/>
              <a:gd name="connsiteY4-136" fmla="*/ 3397429 h 4002116"/>
              <a:gd name="connsiteX5-137" fmla="*/ 7145596 w 8041229"/>
              <a:gd name="connsiteY5-138" fmla="*/ 3970944 h 4002116"/>
              <a:gd name="connsiteX6-139" fmla="*/ 781333 w 8041229"/>
              <a:gd name="connsiteY6-140" fmla="*/ 4002116 h 4002116"/>
              <a:gd name="connsiteX7-141" fmla="*/ 0 w 8041229"/>
              <a:gd name="connsiteY7-142" fmla="*/ 3366256 h 4002116"/>
              <a:gd name="connsiteX8-143" fmla="*/ 114300 w 8041229"/>
              <a:gd name="connsiteY8-144" fmla="*/ 687816 h 4002116"/>
              <a:gd name="connsiteX0-145" fmla="*/ 114300 w 8041229"/>
              <a:gd name="connsiteY0-146" fmla="*/ 687816 h 4002116"/>
              <a:gd name="connsiteX1-147" fmla="*/ 1020324 w 8041229"/>
              <a:gd name="connsiteY1-148" fmla="*/ 0 h 4002116"/>
              <a:gd name="connsiteX2-149" fmla="*/ 6771523 w 8041229"/>
              <a:gd name="connsiteY2-150" fmla="*/ 1 h 4002116"/>
              <a:gd name="connsiteX3-151" fmla="*/ 8041229 w 8041229"/>
              <a:gd name="connsiteY3-152" fmla="*/ 656643 h 4002116"/>
              <a:gd name="connsiteX4-153" fmla="*/ 7926929 w 8041229"/>
              <a:gd name="connsiteY4-154" fmla="*/ 3397429 h 4002116"/>
              <a:gd name="connsiteX5-155" fmla="*/ 7145596 w 8041229"/>
              <a:gd name="connsiteY5-156" fmla="*/ 3970944 h 4002116"/>
              <a:gd name="connsiteX6-157" fmla="*/ 781333 w 8041229"/>
              <a:gd name="connsiteY6-158" fmla="*/ 4002116 h 4002116"/>
              <a:gd name="connsiteX7-159" fmla="*/ 0 w 8041229"/>
              <a:gd name="connsiteY7-160" fmla="*/ 3366256 h 4002116"/>
              <a:gd name="connsiteX8-161" fmla="*/ 114300 w 8041229"/>
              <a:gd name="connsiteY8-162" fmla="*/ 687816 h 4002116"/>
              <a:gd name="connsiteX0-163" fmla="*/ 114300 w 8041229"/>
              <a:gd name="connsiteY0-164" fmla="*/ 687816 h 4002116"/>
              <a:gd name="connsiteX1-165" fmla="*/ 1290487 w 8041229"/>
              <a:gd name="connsiteY1-166" fmla="*/ 0 h 4002116"/>
              <a:gd name="connsiteX2-167" fmla="*/ 6771523 w 8041229"/>
              <a:gd name="connsiteY2-168" fmla="*/ 1 h 4002116"/>
              <a:gd name="connsiteX3-169" fmla="*/ 8041229 w 8041229"/>
              <a:gd name="connsiteY3-170" fmla="*/ 656643 h 4002116"/>
              <a:gd name="connsiteX4-171" fmla="*/ 7926929 w 8041229"/>
              <a:gd name="connsiteY4-172" fmla="*/ 3397429 h 4002116"/>
              <a:gd name="connsiteX5-173" fmla="*/ 7145596 w 8041229"/>
              <a:gd name="connsiteY5-174" fmla="*/ 3970944 h 4002116"/>
              <a:gd name="connsiteX6-175" fmla="*/ 781333 w 8041229"/>
              <a:gd name="connsiteY6-176" fmla="*/ 4002116 h 4002116"/>
              <a:gd name="connsiteX7-177" fmla="*/ 0 w 8041229"/>
              <a:gd name="connsiteY7-178" fmla="*/ 3366256 h 4002116"/>
              <a:gd name="connsiteX8-179" fmla="*/ 114300 w 8041229"/>
              <a:gd name="connsiteY8-180" fmla="*/ 687816 h 4002116"/>
              <a:gd name="connsiteX0-181" fmla="*/ 114300 w 8041229"/>
              <a:gd name="connsiteY0-182" fmla="*/ 687816 h 4002116"/>
              <a:gd name="connsiteX1-183" fmla="*/ 1290487 w 8041229"/>
              <a:gd name="connsiteY1-184" fmla="*/ 0 h 4002116"/>
              <a:gd name="connsiteX2-185" fmla="*/ 6532532 w 8041229"/>
              <a:gd name="connsiteY2-186" fmla="*/ 1 h 4002116"/>
              <a:gd name="connsiteX3-187" fmla="*/ 8041229 w 8041229"/>
              <a:gd name="connsiteY3-188" fmla="*/ 656643 h 4002116"/>
              <a:gd name="connsiteX4-189" fmla="*/ 7926929 w 8041229"/>
              <a:gd name="connsiteY4-190" fmla="*/ 3397429 h 4002116"/>
              <a:gd name="connsiteX5-191" fmla="*/ 7145596 w 8041229"/>
              <a:gd name="connsiteY5-192" fmla="*/ 3970944 h 4002116"/>
              <a:gd name="connsiteX6-193" fmla="*/ 781333 w 8041229"/>
              <a:gd name="connsiteY6-194" fmla="*/ 4002116 h 4002116"/>
              <a:gd name="connsiteX7-195" fmla="*/ 0 w 8041229"/>
              <a:gd name="connsiteY7-196" fmla="*/ 3366256 h 4002116"/>
              <a:gd name="connsiteX8-197" fmla="*/ 114300 w 8041229"/>
              <a:gd name="connsiteY8-198" fmla="*/ 687816 h 4002116"/>
              <a:gd name="connsiteX0-199" fmla="*/ 114300 w 8041229"/>
              <a:gd name="connsiteY0-200" fmla="*/ 687816 h 4002116"/>
              <a:gd name="connsiteX1-201" fmla="*/ 1290487 w 8041229"/>
              <a:gd name="connsiteY1-202" fmla="*/ 0 h 4002116"/>
              <a:gd name="connsiteX2-203" fmla="*/ 6532532 w 8041229"/>
              <a:gd name="connsiteY2-204" fmla="*/ 1 h 4002116"/>
              <a:gd name="connsiteX3-205" fmla="*/ 8041229 w 8041229"/>
              <a:gd name="connsiteY3-206" fmla="*/ 656643 h 4002116"/>
              <a:gd name="connsiteX4-207" fmla="*/ 7926929 w 8041229"/>
              <a:gd name="connsiteY4-208" fmla="*/ 3397429 h 4002116"/>
              <a:gd name="connsiteX5-209" fmla="*/ 7145596 w 8041229"/>
              <a:gd name="connsiteY5-210" fmla="*/ 3970944 h 4002116"/>
              <a:gd name="connsiteX6-211" fmla="*/ 781333 w 8041229"/>
              <a:gd name="connsiteY6-212" fmla="*/ 4002116 h 4002116"/>
              <a:gd name="connsiteX7-213" fmla="*/ 0 w 8041229"/>
              <a:gd name="connsiteY7-214" fmla="*/ 3366256 h 4002116"/>
              <a:gd name="connsiteX8-215" fmla="*/ 114300 w 8041229"/>
              <a:gd name="connsiteY8-216" fmla="*/ 687816 h 4002116"/>
              <a:gd name="connsiteX0-217" fmla="*/ 114300 w 8041229"/>
              <a:gd name="connsiteY0-218" fmla="*/ 708596 h 4022896"/>
              <a:gd name="connsiteX1-219" fmla="*/ 1290487 w 8041229"/>
              <a:gd name="connsiteY1-220" fmla="*/ 20780 h 4022896"/>
              <a:gd name="connsiteX2-221" fmla="*/ 6709178 w 8041229"/>
              <a:gd name="connsiteY2-222" fmla="*/ 0 h 4022896"/>
              <a:gd name="connsiteX3-223" fmla="*/ 8041229 w 8041229"/>
              <a:gd name="connsiteY3-224" fmla="*/ 677423 h 4022896"/>
              <a:gd name="connsiteX4-225" fmla="*/ 7926929 w 8041229"/>
              <a:gd name="connsiteY4-226" fmla="*/ 3418209 h 4022896"/>
              <a:gd name="connsiteX5-227" fmla="*/ 7145596 w 8041229"/>
              <a:gd name="connsiteY5-228" fmla="*/ 3991724 h 4022896"/>
              <a:gd name="connsiteX6-229" fmla="*/ 781333 w 8041229"/>
              <a:gd name="connsiteY6-230" fmla="*/ 4022896 h 4022896"/>
              <a:gd name="connsiteX7-231" fmla="*/ 0 w 8041229"/>
              <a:gd name="connsiteY7-232" fmla="*/ 3387036 h 4022896"/>
              <a:gd name="connsiteX8-233" fmla="*/ 114300 w 8041229"/>
              <a:gd name="connsiteY8-234" fmla="*/ 708596 h 4022896"/>
              <a:gd name="connsiteX0-235" fmla="*/ 114300 w 8041229"/>
              <a:gd name="connsiteY0-236" fmla="*/ 708596 h 4022896"/>
              <a:gd name="connsiteX1-237" fmla="*/ 1290487 w 8041229"/>
              <a:gd name="connsiteY1-238" fmla="*/ 20780 h 4022896"/>
              <a:gd name="connsiteX2-239" fmla="*/ 6709178 w 8041229"/>
              <a:gd name="connsiteY2-240" fmla="*/ 0 h 4022896"/>
              <a:gd name="connsiteX3-241" fmla="*/ 8041229 w 8041229"/>
              <a:gd name="connsiteY3-242" fmla="*/ 677423 h 4022896"/>
              <a:gd name="connsiteX4-243" fmla="*/ 7926929 w 8041229"/>
              <a:gd name="connsiteY4-244" fmla="*/ 3418209 h 4022896"/>
              <a:gd name="connsiteX5-245" fmla="*/ 7145596 w 8041229"/>
              <a:gd name="connsiteY5-246" fmla="*/ 3991724 h 4022896"/>
              <a:gd name="connsiteX6-247" fmla="*/ 781333 w 8041229"/>
              <a:gd name="connsiteY6-248" fmla="*/ 4022896 h 4022896"/>
              <a:gd name="connsiteX7-249" fmla="*/ 0 w 8041229"/>
              <a:gd name="connsiteY7-250" fmla="*/ 3387036 h 4022896"/>
              <a:gd name="connsiteX8-251" fmla="*/ 114300 w 8041229"/>
              <a:gd name="connsiteY8-252" fmla="*/ 708596 h 4022896"/>
              <a:gd name="connsiteX0-253" fmla="*/ 114300 w 8041229"/>
              <a:gd name="connsiteY0-254" fmla="*/ 708596 h 4022896"/>
              <a:gd name="connsiteX1-255" fmla="*/ 1290487 w 8041229"/>
              <a:gd name="connsiteY1-256" fmla="*/ 20780 h 4022896"/>
              <a:gd name="connsiteX2-257" fmla="*/ 6709178 w 8041229"/>
              <a:gd name="connsiteY2-258" fmla="*/ 0 h 4022896"/>
              <a:gd name="connsiteX3-259" fmla="*/ 8041229 w 8041229"/>
              <a:gd name="connsiteY3-260" fmla="*/ 677423 h 4022896"/>
              <a:gd name="connsiteX4-261" fmla="*/ 7926929 w 8041229"/>
              <a:gd name="connsiteY4-262" fmla="*/ 3418209 h 4022896"/>
              <a:gd name="connsiteX5-263" fmla="*/ 7145596 w 8041229"/>
              <a:gd name="connsiteY5-264" fmla="*/ 3991724 h 4022896"/>
              <a:gd name="connsiteX6-265" fmla="*/ 781333 w 8041229"/>
              <a:gd name="connsiteY6-266" fmla="*/ 4022896 h 4022896"/>
              <a:gd name="connsiteX7-267" fmla="*/ 0 w 8041229"/>
              <a:gd name="connsiteY7-268" fmla="*/ 3387036 h 4022896"/>
              <a:gd name="connsiteX8-269" fmla="*/ 114300 w 8041229"/>
              <a:gd name="connsiteY8-270" fmla="*/ 708596 h 4022896"/>
              <a:gd name="connsiteX0-271" fmla="*/ 114300 w 8041229"/>
              <a:gd name="connsiteY0-272" fmla="*/ 708596 h 4022896"/>
              <a:gd name="connsiteX1-273" fmla="*/ 1290487 w 8041229"/>
              <a:gd name="connsiteY1-274" fmla="*/ 20780 h 4022896"/>
              <a:gd name="connsiteX2-275" fmla="*/ 6709178 w 8041229"/>
              <a:gd name="connsiteY2-276" fmla="*/ 0 h 4022896"/>
              <a:gd name="connsiteX3-277" fmla="*/ 8041229 w 8041229"/>
              <a:gd name="connsiteY3-278" fmla="*/ 677423 h 4022896"/>
              <a:gd name="connsiteX4-279" fmla="*/ 7926929 w 8041229"/>
              <a:gd name="connsiteY4-280" fmla="*/ 3418209 h 4022896"/>
              <a:gd name="connsiteX5-281" fmla="*/ 7145596 w 8041229"/>
              <a:gd name="connsiteY5-282" fmla="*/ 3991724 h 4022896"/>
              <a:gd name="connsiteX6-283" fmla="*/ 781333 w 8041229"/>
              <a:gd name="connsiteY6-284" fmla="*/ 4022896 h 4022896"/>
              <a:gd name="connsiteX7-285" fmla="*/ 0 w 8041229"/>
              <a:gd name="connsiteY7-286" fmla="*/ 3387036 h 4022896"/>
              <a:gd name="connsiteX8-287" fmla="*/ 114300 w 8041229"/>
              <a:gd name="connsiteY8-288" fmla="*/ 708596 h 402289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</a:cxnLst>
            <a:rect l="l" t="t" r="r" b="b"/>
            <a:pathLst>
              <a:path w="8041229" h="4022896">
                <a:moveTo>
                  <a:pt x="114300" y="708596"/>
                </a:moveTo>
                <a:cubicBezTo>
                  <a:pt x="83127" y="282510"/>
                  <a:pt x="916356" y="41562"/>
                  <a:pt x="1290487" y="20780"/>
                </a:cubicBezTo>
                <a:cubicBezTo>
                  <a:pt x="3127889" y="96980"/>
                  <a:pt x="4902948" y="6927"/>
                  <a:pt x="6709178" y="0"/>
                </a:cubicBezTo>
                <a:cubicBezTo>
                  <a:pt x="7249564" y="31173"/>
                  <a:pt x="7885366" y="292901"/>
                  <a:pt x="8041229" y="677423"/>
                </a:cubicBezTo>
                <a:lnTo>
                  <a:pt x="7926929" y="3418209"/>
                </a:lnTo>
                <a:cubicBezTo>
                  <a:pt x="7926929" y="3792340"/>
                  <a:pt x="7519727" y="3991724"/>
                  <a:pt x="7145596" y="3991724"/>
                </a:cubicBezTo>
                <a:lnTo>
                  <a:pt x="781333" y="4022896"/>
                </a:lnTo>
                <a:cubicBezTo>
                  <a:pt x="407202" y="4022896"/>
                  <a:pt x="0" y="3761167"/>
                  <a:pt x="0" y="3387036"/>
                </a:cubicBezTo>
                <a:lnTo>
                  <a:pt x="114300" y="708596"/>
                </a:lnTo>
                <a:close/>
              </a:path>
            </a:pathLst>
          </a:custGeom>
          <a:solidFill>
            <a:schemeClr val="bg1"/>
          </a:solidFill>
          <a:ln w="28575">
            <a:solidFill>
              <a:srgbClr val="1646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rgbClr val="92D050"/>
                </a:solidFill>
              </a:ln>
              <a:cs typeface="+mn-ea"/>
              <a:sym typeface="+mn-lt"/>
            </a:endParaRPr>
          </a:p>
        </p:txBody>
      </p:sp>
      <p:sp>
        <p:nvSpPr>
          <p:cNvPr id="68" name="矩形 67"/>
          <p:cNvSpPr/>
          <p:nvPr/>
        </p:nvSpPr>
        <p:spPr>
          <a:xfrm>
            <a:off x="711468" y="4480140"/>
            <a:ext cx="2150354" cy="7004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定制生活目标，按照重要程度排序</a:t>
            </a:r>
          </a:p>
        </p:txBody>
      </p:sp>
      <p:sp>
        <p:nvSpPr>
          <p:cNvPr id="84" name="矩形 83"/>
          <p:cNvSpPr/>
          <p:nvPr/>
        </p:nvSpPr>
        <p:spPr>
          <a:xfrm>
            <a:off x="3372833" y="4291888"/>
            <a:ext cx="2566352" cy="12712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auto">
              <a:lnSpc>
                <a:spcPct val="120000"/>
              </a:lnSpc>
              <a:buClrTx/>
              <a:buSzTx/>
              <a:buFontTx/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有了目标后，就要制定完成目标的任务。如果你的目标是健康，那你就要每天尽早煅炼身体。</a:t>
            </a:r>
          </a:p>
        </p:txBody>
      </p:sp>
      <p:sp>
        <p:nvSpPr>
          <p:cNvPr id="85" name="矩形 84"/>
          <p:cNvSpPr/>
          <p:nvPr/>
        </p:nvSpPr>
        <p:spPr>
          <a:xfrm>
            <a:off x="6270625" y="4262120"/>
            <a:ext cx="2432050" cy="12712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20000"/>
              </a:lnSpc>
              <a:buClrTx/>
              <a:buSzTx/>
              <a:buFontTx/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如果你的目标过多，那么就每天优先完成最重要的五个目标。最好把这五个列一个优先顺序表。</a:t>
            </a:r>
          </a:p>
        </p:txBody>
      </p:sp>
      <p:sp>
        <p:nvSpPr>
          <p:cNvPr id="86" name="矩形 85"/>
          <p:cNvSpPr/>
          <p:nvPr/>
        </p:nvSpPr>
        <p:spPr>
          <a:xfrm>
            <a:off x="9066530" y="3967480"/>
            <a:ext cx="2524125" cy="1565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20000"/>
              </a:lnSpc>
              <a:buClrTx/>
              <a:buSzTx/>
              <a:buFontTx/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不要太执着于完美，你想把每一件事都做得完美无缺。但是，完美只能浪费时间。在适当的时候放手不是一件坏事。</a:t>
            </a:r>
          </a:p>
        </p:txBody>
      </p:sp>
      <p:sp>
        <p:nvSpPr>
          <p:cNvPr id="87" name="矩形 86"/>
          <p:cNvSpPr/>
          <p:nvPr/>
        </p:nvSpPr>
        <p:spPr>
          <a:xfrm>
            <a:off x="973183" y="3809581"/>
            <a:ext cx="1706880" cy="398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en-US" sz="2000" b="1" dirty="0">
                <a:solidFill>
                  <a:srgbClr val="16468D"/>
                </a:solidFill>
                <a:cs typeface="+mn-ea"/>
                <a:sym typeface="+mn-lt"/>
              </a:rPr>
              <a:t>定制生活目标</a:t>
            </a:r>
          </a:p>
        </p:txBody>
      </p:sp>
      <p:sp>
        <p:nvSpPr>
          <p:cNvPr id="88" name="矩形 87"/>
          <p:cNvSpPr/>
          <p:nvPr/>
        </p:nvSpPr>
        <p:spPr>
          <a:xfrm>
            <a:off x="3654393" y="3555356"/>
            <a:ext cx="1908539" cy="706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zh-CN" altLang="en-US" sz="2000" b="1" dirty="0">
                <a:solidFill>
                  <a:srgbClr val="16468D"/>
                </a:solidFill>
                <a:cs typeface="+mn-ea"/>
                <a:sym typeface="+mn-lt"/>
              </a:rPr>
              <a:t>集中精力完成最重要的任务</a:t>
            </a:r>
          </a:p>
        </p:txBody>
      </p:sp>
      <p:sp>
        <p:nvSpPr>
          <p:cNvPr id="89" name="矩形 88"/>
          <p:cNvSpPr/>
          <p:nvPr/>
        </p:nvSpPr>
        <p:spPr>
          <a:xfrm>
            <a:off x="6545068" y="3455638"/>
            <a:ext cx="1883377" cy="706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zh-CN" altLang="en-US" sz="2000" b="1" dirty="0">
                <a:solidFill>
                  <a:srgbClr val="16468D"/>
                </a:solidFill>
                <a:cs typeface="+mn-ea"/>
                <a:sym typeface="+mn-lt"/>
              </a:rPr>
              <a:t>铭记你的最重要的目标</a:t>
            </a:r>
          </a:p>
        </p:txBody>
      </p:sp>
      <p:sp>
        <p:nvSpPr>
          <p:cNvPr id="90" name="矩形 89"/>
          <p:cNvSpPr/>
          <p:nvPr/>
        </p:nvSpPr>
        <p:spPr>
          <a:xfrm>
            <a:off x="9220934" y="3420473"/>
            <a:ext cx="2214880" cy="398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en-US" sz="2000" b="1" dirty="0">
                <a:solidFill>
                  <a:srgbClr val="16468D"/>
                </a:solidFill>
                <a:cs typeface="+mn-ea"/>
                <a:sym typeface="+mn-lt"/>
              </a:rPr>
              <a:t>不要太执着于完美</a:t>
            </a:r>
          </a:p>
        </p:txBody>
      </p:sp>
      <p:grpSp>
        <p:nvGrpSpPr>
          <p:cNvPr id="46" name="组合 45"/>
          <p:cNvGrpSpPr/>
          <p:nvPr/>
        </p:nvGrpSpPr>
        <p:grpSpPr>
          <a:xfrm>
            <a:off x="1249670" y="2228409"/>
            <a:ext cx="1103095" cy="1103095"/>
            <a:chOff x="1847699" y="1433094"/>
            <a:chExt cx="1513668" cy="1513668"/>
          </a:xfrm>
        </p:grpSpPr>
        <p:grpSp>
          <p:nvGrpSpPr>
            <p:cNvPr id="47" name="Group 20"/>
            <p:cNvGrpSpPr/>
            <p:nvPr/>
          </p:nvGrpSpPr>
          <p:grpSpPr>
            <a:xfrm>
              <a:off x="1847699" y="1433094"/>
              <a:ext cx="1513668" cy="1513668"/>
              <a:chOff x="2019765" y="1694131"/>
              <a:chExt cx="1513668" cy="1513668"/>
            </a:xfrm>
            <a:solidFill>
              <a:srgbClr val="22B5C0"/>
            </a:solidFill>
          </p:grpSpPr>
          <p:sp>
            <p:nvSpPr>
              <p:cNvPr id="49" name="Teardrop 9"/>
              <p:cNvSpPr/>
              <p:nvPr/>
            </p:nvSpPr>
            <p:spPr>
              <a:xfrm rot="8028697">
                <a:off x="2019765" y="1694131"/>
                <a:ext cx="1513668" cy="1513668"/>
              </a:xfrm>
              <a:prstGeom prst="teardrop">
                <a:avLst/>
              </a:prstGeom>
              <a:solidFill>
                <a:srgbClr val="16468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b="1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0" name="Teardrop 3"/>
              <p:cNvSpPr/>
              <p:nvPr/>
            </p:nvSpPr>
            <p:spPr>
              <a:xfrm rot="8028697">
                <a:off x="2084879" y="1759244"/>
                <a:ext cx="1383446" cy="1383446"/>
              </a:xfrm>
              <a:prstGeom prst="teardrop">
                <a:avLst/>
              </a:prstGeom>
              <a:solidFill>
                <a:srgbClr val="16468D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b="1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48" name="circular-clock-tool_55344"/>
            <p:cNvSpPr>
              <a:spLocks noChangeAspect="1"/>
            </p:cNvSpPr>
            <p:nvPr/>
          </p:nvSpPr>
          <p:spPr bwMode="auto">
            <a:xfrm>
              <a:off x="2231437" y="1895382"/>
              <a:ext cx="705896" cy="704914"/>
            </a:xfrm>
            <a:custGeom>
              <a:avLst/>
              <a:gdLst>
                <a:gd name="connsiteX0" fmla="*/ 220168 w 608697"/>
                <a:gd name="connsiteY0" fmla="*/ 149793 h 607851"/>
                <a:gd name="connsiteX1" fmla="*/ 239222 w 608697"/>
                <a:gd name="connsiteY1" fmla="*/ 161748 h 607851"/>
                <a:gd name="connsiteX2" fmla="*/ 303540 w 608697"/>
                <a:gd name="connsiteY2" fmla="*/ 252175 h 607851"/>
                <a:gd name="connsiteX3" fmla="*/ 304361 w 608697"/>
                <a:gd name="connsiteY3" fmla="*/ 252026 h 607851"/>
                <a:gd name="connsiteX4" fmla="*/ 347190 w 608697"/>
                <a:gd name="connsiteY4" fmla="*/ 274596 h 607851"/>
                <a:gd name="connsiteX5" fmla="*/ 417850 w 608697"/>
                <a:gd name="connsiteY5" fmla="*/ 274596 h 607851"/>
                <a:gd name="connsiteX6" fmla="*/ 447173 w 608697"/>
                <a:gd name="connsiteY6" fmla="*/ 303943 h 607851"/>
                <a:gd name="connsiteX7" fmla="*/ 417775 w 608697"/>
                <a:gd name="connsiteY7" fmla="*/ 333291 h 607851"/>
                <a:gd name="connsiteX8" fmla="*/ 347190 w 608697"/>
                <a:gd name="connsiteY8" fmla="*/ 333291 h 607851"/>
                <a:gd name="connsiteX9" fmla="*/ 304361 w 608697"/>
                <a:gd name="connsiteY9" fmla="*/ 355861 h 607851"/>
                <a:gd name="connsiteX10" fmla="*/ 252354 w 608697"/>
                <a:gd name="connsiteY10" fmla="*/ 303943 h 607851"/>
                <a:gd name="connsiteX11" fmla="*/ 255712 w 608697"/>
                <a:gd name="connsiteY11" fmla="*/ 286216 h 607851"/>
                <a:gd name="connsiteX12" fmla="*/ 191320 w 608697"/>
                <a:gd name="connsiteY12" fmla="*/ 195714 h 607851"/>
                <a:gd name="connsiteX13" fmla="*/ 198259 w 608697"/>
                <a:gd name="connsiteY13" fmla="*/ 154820 h 607851"/>
                <a:gd name="connsiteX14" fmla="*/ 220168 w 608697"/>
                <a:gd name="connsiteY14" fmla="*/ 149793 h 607851"/>
                <a:gd name="connsiteX15" fmla="*/ 284730 w 608697"/>
                <a:gd name="connsiteY15" fmla="*/ 79259 h 607851"/>
                <a:gd name="connsiteX16" fmla="*/ 79369 w 608697"/>
                <a:gd name="connsiteY16" fmla="*/ 284409 h 607851"/>
                <a:gd name="connsiteX17" fmla="*/ 105701 w 608697"/>
                <a:gd name="connsiteY17" fmla="*/ 284409 h 607851"/>
                <a:gd name="connsiteX18" fmla="*/ 125320 w 608697"/>
                <a:gd name="connsiteY18" fmla="*/ 303925 h 607851"/>
                <a:gd name="connsiteX19" fmla="*/ 105701 w 608697"/>
                <a:gd name="connsiteY19" fmla="*/ 323517 h 607851"/>
                <a:gd name="connsiteX20" fmla="*/ 79369 w 608697"/>
                <a:gd name="connsiteY20" fmla="*/ 323517 h 607851"/>
                <a:gd name="connsiteX21" fmla="*/ 284805 w 608697"/>
                <a:gd name="connsiteY21" fmla="*/ 528592 h 607851"/>
                <a:gd name="connsiteX22" fmla="*/ 284805 w 608697"/>
                <a:gd name="connsiteY22" fmla="*/ 502296 h 607851"/>
                <a:gd name="connsiteX23" fmla="*/ 304349 w 608697"/>
                <a:gd name="connsiteY23" fmla="*/ 482705 h 607851"/>
                <a:gd name="connsiteX24" fmla="*/ 323967 w 608697"/>
                <a:gd name="connsiteY24" fmla="*/ 502296 h 607851"/>
                <a:gd name="connsiteX25" fmla="*/ 323967 w 608697"/>
                <a:gd name="connsiteY25" fmla="*/ 528592 h 607851"/>
                <a:gd name="connsiteX26" fmla="*/ 529328 w 608697"/>
                <a:gd name="connsiteY26" fmla="*/ 323442 h 607851"/>
                <a:gd name="connsiteX27" fmla="*/ 502996 w 608697"/>
                <a:gd name="connsiteY27" fmla="*/ 323442 h 607851"/>
                <a:gd name="connsiteX28" fmla="*/ 483377 w 608697"/>
                <a:gd name="connsiteY28" fmla="*/ 303925 h 607851"/>
                <a:gd name="connsiteX29" fmla="*/ 502996 w 608697"/>
                <a:gd name="connsiteY29" fmla="*/ 284334 h 607851"/>
                <a:gd name="connsiteX30" fmla="*/ 529328 w 608697"/>
                <a:gd name="connsiteY30" fmla="*/ 284334 h 607851"/>
                <a:gd name="connsiteX31" fmla="*/ 323893 w 608697"/>
                <a:gd name="connsiteY31" fmla="*/ 79259 h 607851"/>
                <a:gd name="connsiteX32" fmla="*/ 323893 w 608697"/>
                <a:gd name="connsiteY32" fmla="*/ 105555 h 607851"/>
                <a:gd name="connsiteX33" fmla="*/ 304349 w 608697"/>
                <a:gd name="connsiteY33" fmla="*/ 125146 h 607851"/>
                <a:gd name="connsiteX34" fmla="*/ 284730 w 608697"/>
                <a:gd name="connsiteY34" fmla="*/ 105555 h 607851"/>
                <a:gd name="connsiteX35" fmla="*/ 304349 w 608697"/>
                <a:gd name="connsiteY35" fmla="*/ 0 h 607851"/>
                <a:gd name="connsiteX36" fmla="*/ 608697 w 608697"/>
                <a:gd name="connsiteY36" fmla="*/ 303925 h 607851"/>
                <a:gd name="connsiteX37" fmla="*/ 304349 w 608697"/>
                <a:gd name="connsiteY37" fmla="*/ 607851 h 607851"/>
                <a:gd name="connsiteX38" fmla="*/ 0 w 608697"/>
                <a:gd name="connsiteY38" fmla="*/ 303925 h 607851"/>
                <a:gd name="connsiteX39" fmla="*/ 304349 w 608697"/>
                <a:gd name="connsiteY39" fmla="*/ 0 h 607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08697" h="607851">
                  <a:moveTo>
                    <a:pt x="220168" y="149793"/>
                  </a:moveTo>
                  <a:cubicBezTo>
                    <a:pt x="227582" y="151040"/>
                    <a:pt x="234522" y="155119"/>
                    <a:pt x="239222" y="161748"/>
                  </a:cubicBezTo>
                  <a:lnTo>
                    <a:pt x="303540" y="252175"/>
                  </a:lnTo>
                  <a:cubicBezTo>
                    <a:pt x="303839" y="252101"/>
                    <a:pt x="304062" y="252026"/>
                    <a:pt x="304361" y="252026"/>
                  </a:cubicBezTo>
                  <a:cubicBezTo>
                    <a:pt x="322119" y="252026"/>
                    <a:pt x="337863" y="261039"/>
                    <a:pt x="347190" y="274596"/>
                  </a:cubicBezTo>
                  <a:lnTo>
                    <a:pt x="417850" y="274596"/>
                  </a:lnTo>
                  <a:cubicBezTo>
                    <a:pt x="434041" y="274596"/>
                    <a:pt x="447173" y="287705"/>
                    <a:pt x="447173" y="303943"/>
                  </a:cubicBezTo>
                  <a:cubicBezTo>
                    <a:pt x="447173" y="320107"/>
                    <a:pt x="434041" y="333291"/>
                    <a:pt x="417775" y="333291"/>
                  </a:cubicBezTo>
                  <a:lnTo>
                    <a:pt x="347190" y="333291"/>
                  </a:lnTo>
                  <a:cubicBezTo>
                    <a:pt x="337863" y="346848"/>
                    <a:pt x="322194" y="355861"/>
                    <a:pt x="304361" y="355861"/>
                  </a:cubicBezTo>
                  <a:cubicBezTo>
                    <a:pt x="275634" y="355861"/>
                    <a:pt x="252354" y="332621"/>
                    <a:pt x="252354" y="303943"/>
                  </a:cubicBezTo>
                  <a:cubicBezTo>
                    <a:pt x="252354" y="297687"/>
                    <a:pt x="253698" y="291802"/>
                    <a:pt x="255712" y="286216"/>
                  </a:cubicBezTo>
                  <a:lnTo>
                    <a:pt x="191320" y="195714"/>
                  </a:lnTo>
                  <a:cubicBezTo>
                    <a:pt x="181918" y="182530"/>
                    <a:pt x="184977" y="164206"/>
                    <a:pt x="198259" y="154820"/>
                  </a:cubicBezTo>
                  <a:cubicBezTo>
                    <a:pt x="204862" y="150128"/>
                    <a:pt x="212753" y="148545"/>
                    <a:pt x="220168" y="149793"/>
                  </a:cubicBezTo>
                  <a:close/>
                  <a:moveTo>
                    <a:pt x="284730" y="79259"/>
                  </a:moveTo>
                  <a:cubicBezTo>
                    <a:pt x="175746" y="88645"/>
                    <a:pt x="88768" y="175502"/>
                    <a:pt x="79369" y="284409"/>
                  </a:cubicBezTo>
                  <a:lnTo>
                    <a:pt x="105701" y="284409"/>
                  </a:lnTo>
                  <a:cubicBezTo>
                    <a:pt x="116517" y="284409"/>
                    <a:pt x="125320" y="293124"/>
                    <a:pt x="125320" y="303925"/>
                  </a:cubicBezTo>
                  <a:cubicBezTo>
                    <a:pt x="125320" y="314727"/>
                    <a:pt x="116517" y="323517"/>
                    <a:pt x="105701" y="323517"/>
                  </a:cubicBezTo>
                  <a:lnTo>
                    <a:pt x="79369" y="323517"/>
                  </a:lnTo>
                  <a:cubicBezTo>
                    <a:pt x="88768" y="432349"/>
                    <a:pt x="175746" y="519206"/>
                    <a:pt x="284805" y="528592"/>
                  </a:cubicBezTo>
                  <a:lnTo>
                    <a:pt x="284805" y="502296"/>
                  </a:lnTo>
                  <a:cubicBezTo>
                    <a:pt x="284805" y="491495"/>
                    <a:pt x="293532" y="482705"/>
                    <a:pt x="304349" y="482705"/>
                  </a:cubicBezTo>
                  <a:cubicBezTo>
                    <a:pt x="315165" y="482705"/>
                    <a:pt x="323967" y="491495"/>
                    <a:pt x="323967" y="502296"/>
                  </a:cubicBezTo>
                  <a:lnTo>
                    <a:pt x="323967" y="528592"/>
                  </a:lnTo>
                  <a:cubicBezTo>
                    <a:pt x="432951" y="519206"/>
                    <a:pt x="519929" y="432349"/>
                    <a:pt x="529328" y="323442"/>
                  </a:cubicBezTo>
                  <a:lnTo>
                    <a:pt x="502996" y="323442"/>
                  </a:lnTo>
                  <a:cubicBezTo>
                    <a:pt x="492179" y="323442"/>
                    <a:pt x="483377" y="314727"/>
                    <a:pt x="483377" y="303925"/>
                  </a:cubicBezTo>
                  <a:cubicBezTo>
                    <a:pt x="483377" y="293124"/>
                    <a:pt x="492179" y="284334"/>
                    <a:pt x="502996" y="284334"/>
                  </a:cubicBezTo>
                  <a:lnTo>
                    <a:pt x="529328" y="284334"/>
                  </a:lnTo>
                  <a:cubicBezTo>
                    <a:pt x="519929" y="175502"/>
                    <a:pt x="432951" y="88645"/>
                    <a:pt x="323893" y="79259"/>
                  </a:cubicBezTo>
                  <a:lnTo>
                    <a:pt x="323893" y="105555"/>
                  </a:lnTo>
                  <a:cubicBezTo>
                    <a:pt x="323893" y="116356"/>
                    <a:pt x="315165" y="125146"/>
                    <a:pt x="304349" y="125146"/>
                  </a:cubicBezTo>
                  <a:cubicBezTo>
                    <a:pt x="293532" y="125146"/>
                    <a:pt x="284730" y="116356"/>
                    <a:pt x="284730" y="105555"/>
                  </a:cubicBezTo>
                  <a:close/>
                  <a:moveTo>
                    <a:pt x="304349" y="0"/>
                  </a:moveTo>
                  <a:cubicBezTo>
                    <a:pt x="472412" y="0"/>
                    <a:pt x="608697" y="136096"/>
                    <a:pt x="608697" y="303925"/>
                  </a:cubicBezTo>
                  <a:cubicBezTo>
                    <a:pt x="608697" y="471755"/>
                    <a:pt x="472412" y="607851"/>
                    <a:pt x="304349" y="607851"/>
                  </a:cubicBezTo>
                  <a:cubicBezTo>
                    <a:pt x="136285" y="607851"/>
                    <a:pt x="0" y="471755"/>
                    <a:pt x="0" y="303925"/>
                  </a:cubicBezTo>
                  <a:cubicBezTo>
                    <a:pt x="0" y="136096"/>
                    <a:pt x="136285" y="0"/>
                    <a:pt x="30434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4048758" y="2209341"/>
            <a:ext cx="1103095" cy="1103095"/>
            <a:chOff x="5190981" y="1418911"/>
            <a:chExt cx="1513668" cy="1513668"/>
          </a:xfrm>
        </p:grpSpPr>
        <p:grpSp>
          <p:nvGrpSpPr>
            <p:cNvPr id="52" name="Group 19"/>
            <p:cNvGrpSpPr/>
            <p:nvPr/>
          </p:nvGrpSpPr>
          <p:grpSpPr>
            <a:xfrm>
              <a:off x="5190981" y="1418911"/>
              <a:ext cx="1513668" cy="1513668"/>
              <a:chOff x="5339165" y="1694131"/>
              <a:chExt cx="1513668" cy="1513668"/>
            </a:xfrm>
            <a:solidFill>
              <a:srgbClr val="22B5C0"/>
            </a:solidFill>
          </p:grpSpPr>
          <p:sp>
            <p:nvSpPr>
              <p:cNvPr id="54" name="Teardrop 10"/>
              <p:cNvSpPr/>
              <p:nvPr/>
            </p:nvSpPr>
            <p:spPr>
              <a:xfrm rot="8028697">
                <a:off x="5339165" y="1694131"/>
                <a:ext cx="1513668" cy="1513668"/>
              </a:xfrm>
              <a:prstGeom prst="teardrop">
                <a:avLst/>
              </a:prstGeom>
              <a:solidFill>
                <a:srgbClr val="16468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b="1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5" name="Teardrop 4"/>
              <p:cNvSpPr/>
              <p:nvPr/>
            </p:nvSpPr>
            <p:spPr>
              <a:xfrm rot="8028697">
                <a:off x="5404278" y="1759242"/>
                <a:ext cx="1383446" cy="1383446"/>
              </a:xfrm>
              <a:prstGeom prst="teardrop">
                <a:avLst/>
              </a:prstGeom>
              <a:solidFill>
                <a:srgbClr val="16468D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b="1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53" name="circular-clock-tool_55344"/>
            <p:cNvSpPr>
              <a:spLocks noChangeAspect="1"/>
            </p:cNvSpPr>
            <p:nvPr/>
          </p:nvSpPr>
          <p:spPr bwMode="auto">
            <a:xfrm>
              <a:off x="5604769" y="1895382"/>
              <a:ext cx="705896" cy="704914"/>
            </a:xfrm>
            <a:custGeom>
              <a:avLst/>
              <a:gdLst>
                <a:gd name="connsiteX0" fmla="*/ 220168 w 608697"/>
                <a:gd name="connsiteY0" fmla="*/ 149793 h 607851"/>
                <a:gd name="connsiteX1" fmla="*/ 239222 w 608697"/>
                <a:gd name="connsiteY1" fmla="*/ 161748 h 607851"/>
                <a:gd name="connsiteX2" fmla="*/ 303540 w 608697"/>
                <a:gd name="connsiteY2" fmla="*/ 252175 h 607851"/>
                <a:gd name="connsiteX3" fmla="*/ 304361 w 608697"/>
                <a:gd name="connsiteY3" fmla="*/ 252026 h 607851"/>
                <a:gd name="connsiteX4" fmla="*/ 347190 w 608697"/>
                <a:gd name="connsiteY4" fmla="*/ 274596 h 607851"/>
                <a:gd name="connsiteX5" fmla="*/ 417850 w 608697"/>
                <a:gd name="connsiteY5" fmla="*/ 274596 h 607851"/>
                <a:gd name="connsiteX6" fmla="*/ 447173 w 608697"/>
                <a:gd name="connsiteY6" fmla="*/ 303943 h 607851"/>
                <a:gd name="connsiteX7" fmla="*/ 417775 w 608697"/>
                <a:gd name="connsiteY7" fmla="*/ 333291 h 607851"/>
                <a:gd name="connsiteX8" fmla="*/ 347190 w 608697"/>
                <a:gd name="connsiteY8" fmla="*/ 333291 h 607851"/>
                <a:gd name="connsiteX9" fmla="*/ 304361 w 608697"/>
                <a:gd name="connsiteY9" fmla="*/ 355861 h 607851"/>
                <a:gd name="connsiteX10" fmla="*/ 252354 w 608697"/>
                <a:gd name="connsiteY10" fmla="*/ 303943 h 607851"/>
                <a:gd name="connsiteX11" fmla="*/ 255712 w 608697"/>
                <a:gd name="connsiteY11" fmla="*/ 286216 h 607851"/>
                <a:gd name="connsiteX12" fmla="*/ 191320 w 608697"/>
                <a:gd name="connsiteY12" fmla="*/ 195714 h 607851"/>
                <a:gd name="connsiteX13" fmla="*/ 198259 w 608697"/>
                <a:gd name="connsiteY13" fmla="*/ 154820 h 607851"/>
                <a:gd name="connsiteX14" fmla="*/ 220168 w 608697"/>
                <a:gd name="connsiteY14" fmla="*/ 149793 h 607851"/>
                <a:gd name="connsiteX15" fmla="*/ 284730 w 608697"/>
                <a:gd name="connsiteY15" fmla="*/ 79259 h 607851"/>
                <a:gd name="connsiteX16" fmla="*/ 79369 w 608697"/>
                <a:gd name="connsiteY16" fmla="*/ 284409 h 607851"/>
                <a:gd name="connsiteX17" fmla="*/ 105701 w 608697"/>
                <a:gd name="connsiteY17" fmla="*/ 284409 h 607851"/>
                <a:gd name="connsiteX18" fmla="*/ 125320 w 608697"/>
                <a:gd name="connsiteY18" fmla="*/ 303925 h 607851"/>
                <a:gd name="connsiteX19" fmla="*/ 105701 w 608697"/>
                <a:gd name="connsiteY19" fmla="*/ 323517 h 607851"/>
                <a:gd name="connsiteX20" fmla="*/ 79369 w 608697"/>
                <a:gd name="connsiteY20" fmla="*/ 323517 h 607851"/>
                <a:gd name="connsiteX21" fmla="*/ 284805 w 608697"/>
                <a:gd name="connsiteY21" fmla="*/ 528592 h 607851"/>
                <a:gd name="connsiteX22" fmla="*/ 284805 w 608697"/>
                <a:gd name="connsiteY22" fmla="*/ 502296 h 607851"/>
                <a:gd name="connsiteX23" fmla="*/ 304349 w 608697"/>
                <a:gd name="connsiteY23" fmla="*/ 482705 h 607851"/>
                <a:gd name="connsiteX24" fmla="*/ 323967 w 608697"/>
                <a:gd name="connsiteY24" fmla="*/ 502296 h 607851"/>
                <a:gd name="connsiteX25" fmla="*/ 323967 w 608697"/>
                <a:gd name="connsiteY25" fmla="*/ 528592 h 607851"/>
                <a:gd name="connsiteX26" fmla="*/ 529328 w 608697"/>
                <a:gd name="connsiteY26" fmla="*/ 323442 h 607851"/>
                <a:gd name="connsiteX27" fmla="*/ 502996 w 608697"/>
                <a:gd name="connsiteY27" fmla="*/ 323442 h 607851"/>
                <a:gd name="connsiteX28" fmla="*/ 483377 w 608697"/>
                <a:gd name="connsiteY28" fmla="*/ 303925 h 607851"/>
                <a:gd name="connsiteX29" fmla="*/ 502996 w 608697"/>
                <a:gd name="connsiteY29" fmla="*/ 284334 h 607851"/>
                <a:gd name="connsiteX30" fmla="*/ 529328 w 608697"/>
                <a:gd name="connsiteY30" fmla="*/ 284334 h 607851"/>
                <a:gd name="connsiteX31" fmla="*/ 323893 w 608697"/>
                <a:gd name="connsiteY31" fmla="*/ 79259 h 607851"/>
                <a:gd name="connsiteX32" fmla="*/ 323893 w 608697"/>
                <a:gd name="connsiteY32" fmla="*/ 105555 h 607851"/>
                <a:gd name="connsiteX33" fmla="*/ 304349 w 608697"/>
                <a:gd name="connsiteY33" fmla="*/ 125146 h 607851"/>
                <a:gd name="connsiteX34" fmla="*/ 284730 w 608697"/>
                <a:gd name="connsiteY34" fmla="*/ 105555 h 607851"/>
                <a:gd name="connsiteX35" fmla="*/ 304349 w 608697"/>
                <a:gd name="connsiteY35" fmla="*/ 0 h 607851"/>
                <a:gd name="connsiteX36" fmla="*/ 608697 w 608697"/>
                <a:gd name="connsiteY36" fmla="*/ 303925 h 607851"/>
                <a:gd name="connsiteX37" fmla="*/ 304349 w 608697"/>
                <a:gd name="connsiteY37" fmla="*/ 607851 h 607851"/>
                <a:gd name="connsiteX38" fmla="*/ 0 w 608697"/>
                <a:gd name="connsiteY38" fmla="*/ 303925 h 607851"/>
                <a:gd name="connsiteX39" fmla="*/ 304349 w 608697"/>
                <a:gd name="connsiteY39" fmla="*/ 0 h 607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08697" h="607851">
                  <a:moveTo>
                    <a:pt x="220168" y="149793"/>
                  </a:moveTo>
                  <a:cubicBezTo>
                    <a:pt x="227582" y="151040"/>
                    <a:pt x="234522" y="155119"/>
                    <a:pt x="239222" y="161748"/>
                  </a:cubicBezTo>
                  <a:lnTo>
                    <a:pt x="303540" y="252175"/>
                  </a:lnTo>
                  <a:cubicBezTo>
                    <a:pt x="303839" y="252101"/>
                    <a:pt x="304062" y="252026"/>
                    <a:pt x="304361" y="252026"/>
                  </a:cubicBezTo>
                  <a:cubicBezTo>
                    <a:pt x="322119" y="252026"/>
                    <a:pt x="337863" y="261039"/>
                    <a:pt x="347190" y="274596"/>
                  </a:cubicBezTo>
                  <a:lnTo>
                    <a:pt x="417850" y="274596"/>
                  </a:lnTo>
                  <a:cubicBezTo>
                    <a:pt x="434041" y="274596"/>
                    <a:pt x="447173" y="287705"/>
                    <a:pt x="447173" y="303943"/>
                  </a:cubicBezTo>
                  <a:cubicBezTo>
                    <a:pt x="447173" y="320107"/>
                    <a:pt x="434041" y="333291"/>
                    <a:pt x="417775" y="333291"/>
                  </a:cubicBezTo>
                  <a:lnTo>
                    <a:pt x="347190" y="333291"/>
                  </a:lnTo>
                  <a:cubicBezTo>
                    <a:pt x="337863" y="346848"/>
                    <a:pt x="322194" y="355861"/>
                    <a:pt x="304361" y="355861"/>
                  </a:cubicBezTo>
                  <a:cubicBezTo>
                    <a:pt x="275634" y="355861"/>
                    <a:pt x="252354" y="332621"/>
                    <a:pt x="252354" y="303943"/>
                  </a:cubicBezTo>
                  <a:cubicBezTo>
                    <a:pt x="252354" y="297687"/>
                    <a:pt x="253698" y="291802"/>
                    <a:pt x="255712" y="286216"/>
                  </a:cubicBezTo>
                  <a:lnTo>
                    <a:pt x="191320" y="195714"/>
                  </a:lnTo>
                  <a:cubicBezTo>
                    <a:pt x="181918" y="182530"/>
                    <a:pt x="184977" y="164206"/>
                    <a:pt x="198259" y="154820"/>
                  </a:cubicBezTo>
                  <a:cubicBezTo>
                    <a:pt x="204862" y="150128"/>
                    <a:pt x="212753" y="148545"/>
                    <a:pt x="220168" y="149793"/>
                  </a:cubicBezTo>
                  <a:close/>
                  <a:moveTo>
                    <a:pt x="284730" y="79259"/>
                  </a:moveTo>
                  <a:cubicBezTo>
                    <a:pt x="175746" y="88645"/>
                    <a:pt x="88768" y="175502"/>
                    <a:pt x="79369" y="284409"/>
                  </a:cubicBezTo>
                  <a:lnTo>
                    <a:pt x="105701" y="284409"/>
                  </a:lnTo>
                  <a:cubicBezTo>
                    <a:pt x="116517" y="284409"/>
                    <a:pt x="125320" y="293124"/>
                    <a:pt x="125320" y="303925"/>
                  </a:cubicBezTo>
                  <a:cubicBezTo>
                    <a:pt x="125320" y="314727"/>
                    <a:pt x="116517" y="323517"/>
                    <a:pt x="105701" y="323517"/>
                  </a:cubicBezTo>
                  <a:lnTo>
                    <a:pt x="79369" y="323517"/>
                  </a:lnTo>
                  <a:cubicBezTo>
                    <a:pt x="88768" y="432349"/>
                    <a:pt x="175746" y="519206"/>
                    <a:pt x="284805" y="528592"/>
                  </a:cubicBezTo>
                  <a:lnTo>
                    <a:pt x="284805" y="502296"/>
                  </a:lnTo>
                  <a:cubicBezTo>
                    <a:pt x="284805" y="491495"/>
                    <a:pt x="293532" y="482705"/>
                    <a:pt x="304349" y="482705"/>
                  </a:cubicBezTo>
                  <a:cubicBezTo>
                    <a:pt x="315165" y="482705"/>
                    <a:pt x="323967" y="491495"/>
                    <a:pt x="323967" y="502296"/>
                  </a:cubicBezTo>
                  <a:lnTo>
                    <a:pt x="323967" y="528592"/>
                  </a:lnTo>
                  <a:cubicBezTo>
                    <a:pt x="432951" y="519206"/>
                    <a:pt x="519929" y="432349"/>
                    <a:pt x="529328" y="323442"/>
                  </a:cubicBezTo>
                  <a:lnTo>
                    <a:pt x="502996" y="323442"/>
                  </a:lnTo>
                  <a:cubicBezTo>
                    <a:pt x="492179" y="323442"/>
                    <a:pt x="483377" y="314727"/>
                    <a:pt x="483377" y="303925"/>
                  </a:cubicBezTo>
                  <a:cubicBezTo>
                    <a:pt x="483377" y="293124"/>
                    <a:pt x="492179" y="284334"/>
                    <a:pt x="502996" y="284334"/>
                  </a:cubicBezTo>
                  <a:lnTo>
                    <a:pt x="529328" y="284334"/>
                  </a:lnTo>
                  <a:cubicBezTo>
                    <a:pt x="519929" y="175502"/>
                    <a:pt x="432951" y="88645"/>
                    <a:pt x="323893" y="79259"/>
                  </a:cubicBezTo>
                  <a:lnTo>
                    <a:pt x="323893" y="105555"/>
                  </a:lnTo>
                  <a:cubicBezTo>
                    <a:pt x="323893" y="116356"/>
                    <a:pt x="315165" y="125146"/>
                    <a:pt x="304349" y="125146"/>
                  </a:cubicBezTo>
                  <a:cubicBezTo>
                    <a:pt x="293532" y="125146"/>
                    <a:pt x="284730" y="116356"/>
                    <a:pt x="284730" y="105555"/>
                  </a:cubicBezTo>
                  <a:close/>
                  <a:moveTo>
                    <a:pt x="304349" y="0"/>
                  </a:moveTo>
                  <a:cubicBezTo>
                    <a:pt x="472412" y="0"/>
                    <a:pt x="608697" y="136096"/>
                    <a:pt x="608697" y="303925"/>
                  </a:cubicBezTo>
                  <a:cubicBezTo>
                    <a:pt x="608697" y="471755"/>
                    <a:pt x="472412" y="607851"/>
                    <a:pt x="304349" y="607851"/>
                  </a:cubicBezTo>
                  <a:cubicBezTo>
                    <a:pt x="136285" y="607851"/>
                    <a:pt x="0" y="471755"/>
                    <a:pt x="0" y="303925"/>
                  </a:cubicBezTo>
                  <a:cubicBezTo>
                    <a:pt x="0" y="136096"/>
                    <a:pt x="136285" y="0"/>
                    <a:pt x="30434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6903878" y="2067210"/>
            <a:ext cx="1103095" cy="1103095"/>
            <a:chOff x="8486496" y="1450027"/>
            <a:chExt cx="1513668" cy="1513668"/>
          </a:xfrm>
        </p:grpSpPr>
        <p:grpSp>
          <p:nvGrpSpPr>
            <p:cNvPr id="57" name="Group 18"/>
            <p:cNvGrpSpPr/>
            <p:nvPr/>
          </p:nvGrpSpPr>
          <p:grpSpPr>
            <a:xfrm>
              <a:off x="8486496" y="1450027"/>
              <a:ext cx="1513668" cy="1513668"/>
              <a:chOff x="8658562" y="1694131"/>
              <a:chExt cx="1513668" cy="1513668"/>
            </a:xfrm>
            <a:solidFill>
              <a:srgbClr val="22B5C0"/>
            </a:solidFill>
          </p:grpSpPr>
          <p:sp>
            <p:nvSpPr>
              <p:cNvPr id="59" name="Teardrop 11"/>
              <p:cNvSpPr/>
              <p:nvPr/>
            </p:nvSpPr>
            <p:spPr>
              <a:xfrm rot="8028697">
                <a:off x="8658562" y="1694131"/>
                <a:ext cx="1513668" cy="1513668"/>
              </a:xfrm>
              <a:prstGeom prst="teardrop">
                <a:avLst/>
              </a:prstGeom>
              <a:solidFill>
                <a:srgbClr val="16468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b="1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1" name="Teardrop 5"/>
              <p:cNvSpPr/>
              <p:nvPr/>
            </p:nvSpPr>
            <p:spPr>
              <a:xfrm rot="8028697">
                <a:off x="8723676" y="1759244"/>
                <a:ext cx="1383446" cy="1383446"/>
              </a:xfrm>
              <a:prstGeom prst="teardrop">
                <a:avLst/>
              </a:prstGeom>
              <a:solidFill>
                <a:srgbClr val="16468D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b="1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58" name="circular-clock-tool_55344"/>
            <p:cNvSpPr>
              <a:spLocks noChangeAspect="1"/>
            </p:cNvSpPr>
            <p:nvPr/>
          </p:nvSpPr>
          <p:spPr bwMode="auto">
            <a:xfrm>
              <a:off x="8890382" y="1895382"/>
              <a:ext cx="705896" cy="704914"/>
            </a:xfrm>
            <a:custGeom>
              <a:avLst/>
              <a:gdLst>
                <a:gd name="connsiteX0" fmla="*/ 220168 w 608697"/>
                <a:gd name="connsiteY0" fmla="*/ 149793 h 607851"/>
                <a:gd name="connsiteX1" fmla="*/ 239222 w 608697"/>
                <a:gd name="connsiteY1" fmla="*/ 161748 h 607851"/>
                <a:gd name="connsiteX2" fmla="*/ 303540 w 608697"/>
                <a:gd name="connsiteY2" fmla="*/ 252175 h 607851"/>
                <a:gd name="connsiteX3" fmla="*/ 304361 w 608697"/>
                <a:gd name="connsiteY3" fmla="*/ 252026 h 607851"/>
                <a:gd name="connsiteX4" fmla="*/ 347190 w 608697"/>
                <a:gd name="connsiteY4" fmla="*/ 274596 h 607851"/>
                <a:gd name="connsiteX5" fmla="*/ 417850 w 608697"/>
                <a:gd name="connsiteY5" fmla="*/ 274596 h 607851"/>
                <a:gd name="connsiteX6" fmla="*/ 447173 w 608697"/>
                <a:gd name="connsiteY6" fmla="*/ 303943 h 607851"/>
                <a:gd name="connsiteX7" fmla="*/ 417775 w 608697"/>
                <a:gd name="connsiteY7" fmla="*/ 333291 h 607851"/>
                <a:gd name="connsiteX8" fmla="*/ 347190 w 608697"/>
                <a:gd name="connsiteY8" fmla="*/ 333291 h 607851"/>
                <a:gd name="connsiteX9" fmla="*/ 304361 w 608697"/>
                <a:gd name="connsiteY9" fmla="*/ 355861 h 607851"/>
                <a:gd name="connsiteX10" fmla="*/ 252354 w 608697"/>
                <a:gd name="connsiteY10" fmla="*/ 303943 h 607851"/>
                <a:gd name="connsiteX11" fmla="*/ 255712 w 608697"/>
                <a:gd name="connsiteY11" fmla="*/ 286216 h 607851"/>
                <a:gd name="connsiteX12" fmla="*/ 191320 w 608697"/>
                <a:gd name="connsiteY12" fmla="*/ 195714 h 607851"/>
                <a:gd name="connsiteX13" fmla="*/ 198259 w 608697"/>
                <a:gd name="connsiteY13" fmla="*/ 154820 h 607851"/>
                <a:gd name="connsiteX14" fmla="*/ 220168 w 608697"/>
                <a:gd name="connsiteY14" fmla="*/ 149793 h 607851"/>
                <a:gd name="connsiteX15" fmla="*/ 284730 w 608697"/>
                <a:gd name="connsiteY15" fmla="*/ 79259 h 607851"/>
                <a:gd name="connsiteX16" fmla="*/ 79369 w 608697"/>
                <a:gd name="connsiteY16" fmla="*/ 284409 h 607851"/>
                <a:gd name="connsiteX17" fmla="*/ 105701 w 608697"/>
                <a:gd name="connsiteY17" fmla="*/ 284409 h 607851"/>
                <a:gd name="connsiteX18" fmla="*/ 125320 w 608697"/>
                <a:gd name="connsiteY18" fmla="*/ 303925 h 607851"/>
                <a:gd name="connsiteX19" fmla="*/ 105701 w 608697"/>
                <a:gd name="connsiteY19" fmla="*/ 323517 h 607851"/>
                <a:gd name="connsiteX20" fmla="*/ 79369 w 608697"/>
                <a:gd name="connsiteY20" fmla="*/ 323517 h 607851"/>
                <a:gd name="connsiteX21" fmla="*/ 284805 w 608697"/>
                <a:gd name="connsiteY21" fmla="*/ 528592 h 607851"/>
                <a:gd name="connsiteX22" fmla="*/ 284805 w 608697"/>
                <a:gd name="connsiteY22" fmla="*/ 502296 h 607851"/>
                <a:gd name="connsiteX23" fmla="*/ 304349 w 608697"/>
                <a:gd name="connsiteY23" fmla="*/ 482705 h 607851"/>
                <a:gd name="connsiteX24" fmla="*/ 323967 w 608697"/>
                <a:gd name="connsiteY24" fmla="*/ 502296 h 607851"/>
                <a:gd name="connsiteX25" fmla="*/ 323967 w 608697"/>
                <a:gd name="connsiteY25" fmla="*/ 528592 h 607851"/>
                <a:gd name="connsiteX26" fmla="*/ 529328 w 608697"/>
                <a:gd name="connsiteY26" fmla="*/ 323442 h 607851"/>
                <a:gd name="connsiteX27" fmla="*/ 502996 w 608697"/>
                <a:gd name="connsiteY27" fmla="*/ 323442 h 607851"/>
                <a:gd name="connsiteX28" fmla="*/ 483377 w 608697"/>
                <a:gd name="connsiteY28" fmla="*/ 303925 h 607851"/>
                <a:gd name="connsiteX29" fmla="*/ 502996 w 608697"/>
                <a:gd name="connsiteY29" fmla="*/ 284334 h 607851"/>
                <a:gd name="connsiteX30" fmla="*/ 529328 w 608697"/>
                <a:gd name="connsiteY30" fmla="*/ 284334 h 607851"/>
                <a:gd name="connsiteX31" fmla="*/ 323893 w 608697"/>
                <a:gd name="connsiteY31" fmla="*/ 79259 h 607851"/>
                <a:gd name="connsiteX32" fmla="*/ 323893 w 608697"/>
                <a:gd name="connsiteY32" fmla="*/ 105555 h 607851"/>
                <a:gd name="connsiteX33" fmla="*/ 304349 w 608697"/>
                <a:gd name="connsiteY33" fmla="*/ 125146 h 607851"/>
                <a:gd name="connsiteX34" fmla="*/ 284730 w 608697"/>
                <a:gd name="connsiteY34" fmla="*/ 105555 h 607851"/>
                <a:gd name="connsiteX35" fmla="*/ 304349 w 608697"/>
                <a:gd name="connsiteY35" fmla="*/ 0 h 607851"/>
                <a:gd name="connsiteX36" fmla="*/ 608697 w 608697"/>
                <a:gd name="connsiteY36" fmla="*/ 303925 h 607851"/>
                <a:gd name="connsiteX37" fmla="*/ 304349 w 608697"/>
                <a:gd name="connsiteY37" fmla="*/ 607851 h 607851"/>
                <a:gd name="connsiteX38" fmla="*/ 0 w 608697"/>
                <a:gd name="connsiteY38" fmla="*/ 303925 h 607851"/>
                <a:gd name="connsiteX39" fmla="*/ 304349 w 608697"/>
                <a:gd name="connsiteY39" fmla="*/ 0 h 607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08697" h="607851">
                  <a:moveTo>
                    <a:pt x="220168" y="149793"/>
                  </a:moveTo>
                  <a:cubicBezTo>
                    <a:pt x="227582" y="151040"/>
                    <a:pt x="234522" y="155119"/>
                    <a:pt x="239222" y="161748"/>
                  </a:cubicBezTo>
                  <a:lnTo>
                    <a:pt x="303540" y="252175"/>
                  </a:lnTo>
                  <a:cubicBezTo>
                    <a:pt x="303839" y="252101"/>
                    <a:pt x="304062" y="252026"/>
                    <a:pt x="304361" y="252026"/>
                  </a:cubicBezTo>
                  <a:cubicBezTo>
                    <a:pt x="322119" y="252026"/>
                    <a:pt x="337863" y="261039"/>
                    <a:pt x="347190" y="274596"/>
                  </a:cubicBezTo>
                  <a:lnTo>
                    <a:pt x="417850" y="274596"/>
                  </a:lnTo>
                  <a:cubicBezTo>
                    <a:pt x="434041" y="274596"/>
                    <a:pt x="447173" y="287705"/>
                    <a:pt x="447173" y="303943"/>
                  </a:cubicBezTo>
                  <a:cubicBezTo>
                    <a:pt x="447173" y="320107"/>
                    <a:pt x="434041" y="333291"/>
                    <a:pt x="417775" y="333291"/>
                  </a:cubicBezTo>
                  <a:lnTo>
                    <a:pt x="347190" y="333291"/>
                  </a:lnTo>
                  <a:cubicBezTo>
                    <a:pt x="337863" y="346848"/>
                    <a:pt x="322194" y="355861"/>
                    <a:pt x="304361" y="355861"/>
                  </a:cubicBezTo>
                  <a:cubicBezTo>
                    <a:pt x="275634" y="355861"/>
                    <a:pt x="252354" y="332621"/>
                    <a:pt x="252354" y="303943"/>
                  </a:cubicBezTo>
                  <a:cubicBezTo>
                    <a:pt x="252354" y="297687"/>
                    <a:pt x="253698" y="291802"/>
                    <a:pt x="255712" y="286216"/>
                  </a:cubicBezTo>
                  <a:lnTo>
                    <a:pt x="191320" y="195714"/>
                  </a:lnTo>
                  <a:cubicBezTo>
                    <a:pt x="181918" y="182530"/>
                    <a:pt x="184977" y="164206"/>
                    <a:pt x="198259" y="154820"/>
                  </a:cubicBezTo>
                  <a:cubicBezTo>
                    <a:pt x="204862" y="150128"/>
                    <a:pt x="212753" y="148545"/>
                    <a:pt x="220168" y="149793"/>
                  </a:cubicBezTo>
                  <a:close/>
                  <a:moveTo>
                    <a:pt x="284730" y="79259"/>
                  </a:moveTo>
                  <a:cubicBezTo>
                    <a:pt x="175746" y="88645"/>
                    <a:pt x="88768" y="175502"/>
                    <a:pt x="79369" y="284409"/>
                  </a:cubicBezTo>
                  <a:lnTo>
                    <a:pt x="105701" y="284409"/>
                  </a:lnTo>
                  <a:cubicBezTo>
                    <a:pt x="116517" y="284409"/>
                    <a:pt x="125320" y="293124"/>
                    <a:pt x="125320" y="303925"/>
                  </a:cubicBezTo>
                  <a:cubicBezTo>
                    <a:pt x="125320" y="314727"/>
                    <a:pt x="116517" y="323517"/>
                    <a:pt x="105701" y="323517"/>
                  </a:cubicBezTo>
                  <a:lnTo>
                    <a:pt x="79369" y="323517"/>
                  </a:lnTo>
                  <a:cubicBezTo>
                    <a:pt x="88768" y="432349"/>
                    <a:pt x="175746" y="519206"/>
                    <a:pt x="284805" y="528592"/>
                  </a:cubicBezTo>
                  <a:lnTo>
                    <a:pt x="284805" y="502296"/>
                  </a:lnTo>
                  <a:cubicBezTo>
                    <a:pt x="284805" y="491495"/>
                    <a:pt x="293532" y="482705"/>
                    <a:pt x="304349" y="482705"/>
                  </a:cubicBezTo>
                  <a:cubicBezTo>
                    <a:pt x="315165" y="482705"/>
                    <a:pt x="323967" y="491495"/>
                    <a:pt x="323967" y="502296"/>
                  </a:cubicBezTo>
                  <a:lnTo>
                    <a:pt x="323967" y="528592"/>
                  </a:lnTo>
                  <a:cubicBezTo>
                    <a:pt x="432951" y="519206"/>
                    <a:pt x="519929" y="432349"/>
                    <a:pt x="529328" y="323442"/>
                  </a:cubicBezTo>
                  <a:lnTo>
                    <a:pt x="502996" y="323442"/>
                  </a:lnTo>
                  <a:cubicBezTo>
                    <a:pt x="492179" y="323442"/>
                    <a:pt x="483377" y="314727"/>
                    <a:pt x="483377" y="303925"/>
                  </a:cubicBezTo>
                  <a:cubicBezTo>
                    <a:pt x="483377" y="293124"/>
                    <a:pt x="492179" y="284334"/>
                    <a:pt x="502996" y="284334"/>
                  </a:cubicBezTo>
                  <a:lnTo>
                    <a:pt x="529328" y="284334"/>
                  </a:lnTo>
                  <a:cubicBezTo>
                    <a:pt x="519929" y="175502"/>
                    <a:pt x="432951" y="88645"/>
                    <a:pt x="323893" y="79259"/>
                  </a:cubicBezTo>
                  <a:lnTo>
                    <a:pt x="323893" y="105555"/>
                  </a:lnTo>
                  <a:cubicBezTo>
                    <a:pt x="323893" y="116356"/>
                    <a:pt x="315165" y="125146"/>
                    <a:pt x="304349" y="125146"/>
                  </a:cubicBezTo>
                  <a:cubicBezTo>
                    <a:pt x="293532" y="125146"/>
                    <a:pt x="284730" y="116356"/>
                    <a:pt x="284730" y="105555"/>
                  </a:cubicBezTo>
                  <a:close/>
                  <a:moveTo>
                    <a:pt x="304349" y="0"/>
                  </a:moveTo>
                  <a:cubicBezTo>
                    <a:pt x="472412" y="0"/>
                    <a:pt x="608697" y="136096"/>
                    <a:pt x="608697" y="303925"/>
                  </a:cubicBezTo>
                  <a:cubicBezTo>
                    <a:pt x="608697" y="471755"/>
                    <a:pt x="472412" y="607851"/>
                    <a:pt x="304349" y="607851"/>
                  </a:cubicBezTo>
                  <a:cubicBezTo>
                    <a:pt x="136285" y="607851"/>
                    <a:pt x="0" y="471755"/>
                    <a:pt x="0" y="303925"/>
                  </a:cubicBezTo>
                  <a:cubicBezTo>
                    <a:pt x="0" y="136096"/>
                    <a:pt x="136285" y="0"/>
                    <a:pt x="30434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92" name="组合 91"/>
          <p:cNvGrpSpPr/>
          <p:nvPr/>
        </p:nvGrpSpPr>
        <p:grpSpPr>
          <a:xfrm>
            <a:off x="9773624" y="2067210"/>
            <a:ext cx="1103095" cy="1103095"/>
            <a:chOff x="8486496" y="1450027"/>
            <a:chExt cx="1513668" cy="1513668"/>
          </a:xfrm>
        </p:grpSpPr>
        <p:grpSp>
          <p:nvGrpSpPr>
            <p:cNvPr id="93" name="Group 18"/>
            <p:cNvGrpSpPr/>
            <p:nvPr/>
          </p:nvGrpSpPr>
          <p:grpSpPr>
            <a:xfrm>
              <a:off x="8486496" y="1450027"/>
              <a:ext cx="1513668" cy="1513668"/>
              <a:chOff x="8658562" y="1694131"/>
              <a:chExt cx="1513668" cy="1513668"/>
            </a:xfrm>
            <a:solidFill>
              <a:srgbClr val="22B5C0"/>
            </a:solidFill>
          </p:grpSpPr>
          <p:sp>
            <p:nvSpPr>
              <p:cNvPr id="95" name="Teardrop 11"/>
              <p:cNvSpPr/>
              <p:nvPr/>
            </p:nvSpPr>
            <p:spPr>
              <a:xfrm rot="8028697">
                <a:off x="8658562" y="1694131"/>
                <a:ext cx="1513668" cy="1513668"/>
              </a:xfrm>
              <a:prstGeom prst="teardrop">
                <a:avLst/>
              </a:prstGeom>
              <a:solidFill>
                <a:srgbClr val="16468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b="1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6" name="Teardrop 5"/>
              <p:cNvSpPr/>
              <p:nvPr/>
            </p:nvSpPr>
            <p:spPr>
              <a:xfrm rot="8028697">
                <a:off x="8723676" y="1759244"/>
                <a:ext cx="1383446" cy="1383446"/>
              </a:xfrm>
              <a:prstGeom prst="teardrop">
                <a:avLst/>
              </a:prstGeom>
              <a:solidFill>
                <a:srgbClr val="16468D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b="1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94" name="circular-clock-tool_55344"/>
            <p:cNvSpPr>
              <a:spLocks noChangeAspect="1"/>
            </p:cNvSpPr>
            <p:nvPr/>
          </p:nvSpPr>
          <p:spPr bwMode="auto">
            <a:xfrm>
              <a:off x="8890382" y="1895382"/>
              <a:ext cx="705896" cy="704914"/>
            </a:xfrm>
            <a:custGeom>
              <a:avLst/>
              <a:gdLst>
                <a:gd name="connsiteX0" fmla="*/ 220168 w 608697"/>
                <a:gd name="connsiteY0" fmla="*/ 149793 h 607851"/>
                <a:gd name="connsiteX1" fmla="*/ 239222 w 608697"/>
                <a:gd name="connsiteY1" fmla="*/ 161748 h 607851"/>
                <a:gd name="connsiteX2" fmla="*/ 303540 w 608697"/>
                <a:gd name="connsiteY2" fmla="*/ 252175 h 607851"/>
                <a:gd name="connsiteX3" fmla="*/ 304361 w 608697"/>
                <a:gd name="connsiteY3" fmla="*/ 252026 h 607851"/>
                <a:gd name="connsiteX4" fmla="*/ 347190 w 608697"/>
                <a:gd name="connsiteY4" fmla="*/ 274596 h 607851"/>
                <a:gd name="connsiteX5" fmla="*/ 417850 w 608697"/>
                <a:gd name="connsiteY5" fmla="*/ 274596 h 607851"/>
                <a:gd name="connsiteX6" fmla="*/ 447173 w 608697"/>
                <a:gd name="connsiteY6" fmla="*/ 303943 h 607851"/>
                <a:gd name="connsiteX7" fmla="*/ 417775 w 608697"/>
                <a:gd name="connsiteY7" fmla="*/ 333291 h 607851"/>
                <a:gd name="connsiteX8" fmla="*/ 347190 w 608697"/>
                <a:gd name="connsiteY8" fmla="*/ 333291 h 607851"/>
                <a:gd name="connsiteX9" fmla="*/ 304361 w 608697"/>
                <a:gd name="connsiteY9" fmla="*/ 355861 h 607851"/>
                <a:gd name="connsiteX10" fmla="*/ 252354 w 608697"/>
                <a:gd name="connsiteY10" fmla="*/ 303943 h 607851"/>
                <a:gd name="connsiteX11" fmla="*/ 255712 w 608697"/>
                <a:gd name="connsiteY11" fmla="*/ 286216 h 607851"/>
                <a:gd name="connsiteX12" fmla="*/ 191320 w 608697"/>
                <a:gd name="connsiteY12" fmla="*/ 195714 h 607851"/>
                <a:gd name="connsiteX13" fmla="*/ 198259 w 608697"/>
                <a:gd name="connsiteY13" fmla="*/ 154820 h 607851"/>
                <a:gd name="connsiteX14" fmla="*/ 220168 w 608697"/>
                <a:gd name="connsiteY14" fmla="*/ 149793 h 607851"/>
                <a:gd name="connsiteX15" fmla="*/ 284730 w 608697"/>
                <a:gd name="connsiteY15" fmla="*/ 79259 h 607851"/>
                <a:gd name="connsiteX16" fmla="*/ 79369 w 608697"/>
                <a:gd name="connsiteY16" fmla="*/ 284409 h 607851"/>
                <a:gd name="connsiteX17" fmla="*/ 105701 w 608697"/>
                <a:gd name="connsiteY17" fmla="*/ 284409 h 607851"/>
                <a:gd name="connsiteX18" fmla="*/ 125320 w 608697"/>
                <a:gd name="connsiteY18" fmla="*/ 303925 h 607851"/>
                <a:gd name="connsiteX19" fmla="*/ 105701 w 608697"/>
                <a:gd name="connsiteY19" fmla="*/ 323517 h 607851"/>
                <a:gd name="connsiteX20" fmla="*/ 79369 w 608697"/>
                <a:gd name="connsiteY20" fmla="*/ 323517 h 607851"/>
                <a:gd name="connsiteX21" fmla="*/ 284805 w 608697"/>
                <a:gd name="connsiteY21" fmla="*/ 528592 h 607851"/>
                <a:gd name="connsiteX22" fmla="*/ 284805 w 608697"/>
                <a:gd name="connsiteY22" fmla="*/ 502296 h 607851"/>
                <a:gd name="connsiteX23" fmla="*/ 304349 w 608697"/>
                <a:gd name="connsiteY23" fmla="*/ 482705 h 607851"/>
                <a:gd name="connsiteX24" fmla="*/ 323967 w 608697"/>
                <a:gd name="connsiteY24" fmla="*/ 502296 h 607851"/>
                <a:gd name="connsiteX25" fmla="*/ 323967 w 608697"/>
                <a:gd name="connsiteY25" fmla="*/ 528592 h 607851"/>
                <a:gd name="connsiteX26" fmla="*/ 529328 w 608697"/>
                <a:gd name="connsiteY26" fmla="*/ 323442 h 607851"/>
                <a:gd name="connsiteX27" fmla="*/ 502996 w 608697"/>
                <a:gd name="connsiteY27" fmla="*/ 323442 h 607851"/>
                <a:gd name="connsiteX28" fmla="*/ 483377 w 608697"/>
                <a:gd name="connsiteY28" fmla="*/ 303925 h 607851"/>
                <a:gd name="connsiteX29" fmla="*/ 502996 w 608697"/>
                <a:gd name="connsiteY29" fmla="*/ 284334 h 607851"/>
                <a:gd name="connsiteX30" fmla="*/ 529328 w 608697"/>
                <a:gd name="connsiteY30" fmla="*/ 284334 h 607851"/>
                <a:gd name="connsiteX31" fmla="*/ 323893 w 608697"/>
                <a:gd name="connsiteY31" fmla="*/ 79259 h 607851"/>
                <a:gd name="connsiteX32" fmla="*/ 323893 w 608697"/>
                <a:gd name="connsiteY32" fmla="*/ 105555 h 607851"/>
                <a:gd name="connsiteX33" fmla="*/ 304349 w 608697"/>
                <a:gd name="connsiteY33" fmla="*/ 125146 h 607851"/>
                <a:gd name="connsiteX34" fmla="*/ 284730 w 608697"/>
                <a:gd name="connsiteY34" fmla="*/ 105555 h 607851"/>
                <a:gd name="connsiteX35" fmla="*/ 304349 w 608697"/>
                <a:gd name="connsiteY35" fmla="*/ 0 h 607851"/>
                <a:gd name="connsiteX36" fmla="*/ 608697 w 608697"/>
                <a:gd name="connsiteY36" fmla="*/ 303925 h 607851"/>
                <a:gd name="connsiteX37" fmla="*/ 304349 w 608697"/>
                <a:gd name="connsiteY37" fmla="*/ 607851 h 607851"/>
                <a:gd name="connsiteX38" fmla="*/ 0 w 608697"/>
                <a:gd name="connsiteY38" fmla="*/ 303925 h 607851"/>
                <a:gd name="connsiteX39" fmla="*/ 304349 w 608697"/>
                <a:gd name="connsiteY39" fmla="*/ 0 h 607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08697" h="607851">
                  <a:moveTo>
                    <a:pt x="220168" y="149793"/>
                  </a:moveTo>
                  <a:cubicBezTo>
                    <a:pt x="227582" y="151040"/>
                    <a:pt x="234522" y="155119"/>
                    <a:pt x="239222" y="161748"/>
                  </a:cubicBezTo>
                  <a:lnTo>
                    <a:pt x="303540" y="252175"/>
                  </a:lnTo>
                  <a:cubicBezTo>
                    <a:pt x="303839" y="252101"/>
                    <a:pt x="304062" y="252026"/>
                    <a:pt x="304361" y="252026"/>
                  </a:cubicBezTo>
                  <a:cubicBezTo>
                    <a:pt x="322119" y="252026"/>
                    <a:pt x="337863" y="261039"/>
                    <a:pt x="347190" y="274596"/>
                  </a:cubicBezTo>
                  <a:lnTo>
                    <a:pt x="417850" y="274596"/>
                  </a:lnTo>
                  <a:cubicBezTo>
                    <a:pt x="434041" y="274596"/>
                    <a:pt x="447173" y="287705"/>
                    <a:pt x="447173" y="303943"/>
                  </a:cubicBezTo>
                  <a:cubicBezTo>
                    <a:pt x="447173" y="320107"/>
                    <a:pt x="434041" y="333291"/>
                    <a:pt x="417775" y="333291"/>
                  </a:cubicBezTo>
                  <a:lnTo>
                    <a:pt x="347190" y="333291"/>
                  </a:lnTo>
                  <a:cubicBezTo>
                    <a:pt x="337863" y="346848"/>
                    <a:pt x="322194" y="355861"/>
                    <a:pt x="304361" y="355861"/>
                  </a:cubicBezTo>
                  <a:cubicBezTo>
                    <a:pt x="275634" y="355861"/>
                    <a:pt x="252354" y="332621"/>
                    <a:pt x="252354" y="303943"/>
                  </a:cubicBezTo>
                  <a:cubicBezTo>
                    <a:pt x="252354" y="297687"/>
                    <a:pt x="253698" y="291802"/>
                    <a:pt x="255712" y="286216"/>
                  </a:cubicBezTo>
                  <a:lnTo>
                    <a:pt x="191320" y="195714"/>
                  </a:lnTo>
                  <a:cubicBezTo>
                    <a:pt x="181918" y="182530"/>
                    <a:pt x="184977" y="164206"/>
                    <a:pt x="198259" y="154820"/>
                  </a:cubicBezTo>
                  <a:cubicBezTo>
                    <a:pt x="204862" y="150128"/>
                    <a:pt x="212753" y="148545"/>
                    <a:pt x="220168" y="149793"/>
                  </a:cubicBezTo>
                  <a:close/>
                  <a:moveTo>
                    <a:pt x="284730" y="79259"/>
                  </a:moveTo>
                  <a:cubicBezTo>
                    <a:pt x="175746" y="88645"/>
                    <a:pt x="88768" y="175502"/>
                    <a:pt x="79369" y="284409"/>
                  </a:cubicBezTo>
                  <a:lnTo>
                    <a:pt x="105701" y="284409"/>
                  </a:lnTo>
                  <a:cubicBezTo>
                    <a:pt x="116517" y="284409"/>
                    <a:pt x="125320" y="293124"/>
                    <a:pt x="125320" y="303925"/>
                  </a:cubicBezTo>
                  <a:cubicBezTo>
                    <a:pt x="125320" y="314727"/>
                    <a:pt x="116517" y="323517"/>
                    <a:pt x="105701" y="323517"/>
                  </a:cubicBezTo>
                  <a:lnTo>
                    <a:pt x="79369" y="323517"/>
                  </a:lnTo>
                  <a:cubicBezTo>
                    <a:pt x="88768" y="432349"/>
                    <a:pt x="175746" y="519206"/>
                    <a:pt x="284805" y="528592"/>
                  </a:cubicBezTo>
                  <a:lnTo>
                    <a:pt x="284805" y="502296"/>
                  </a:lnTo>
                  <a:cubicBezTo>
                    <a:pt x="284805" y="491495"/>
                    <a:pt x="293532" y="482705"/>
                    <a:pt x="304349" y="482705"/>
                  </a:cubicBezTo>
                  <a:cubicBezTo>
                    <a:pt x="315165" y="482705"/>
                    <a:pt x="323967" y="491495"/>
                    <a:pt x="323967" y="502296"/>
                  </a:cubicBezTo>
                  <a:lnTo>
                    <a:pt x="323967" y="528592"/>
                  </a:lnTo>
                  <a:cubicBezTo>
                    <a:pt x="432951" y="519206"/>
                    <a:pt x="519929" y="432349"/>
                    <a:pt x="529328" y="323442"/>
                  </a:cubicBezTo>
                  <a:lnTo>
                    <a:pt x="502996" y="323442"/>
                  </a:lnTo>
                  <a:cubicBezTo>
                    <a:pt x="492179" y="323442"/>
                    <a:pt x="483377" y="314727"/>
                    <a:pt x="483377" y="303925"/>
                  </a:cubicBezTo>
                  <a:cubicBezTo>
                    <a:pt x="483377" y="293124"/>
                    <a:pt x="492179" y="284334"/>
                    <a:pt x="502996" y="284334"/>
                  </a:cubicBezTo>
                  <a:lnTo>
                    <a:pt x="529328" y="284334"/>
                  </a:lnTo>
                  <a:cubicBezTo>
                    <a:pt x="519929" y="175502"/>
                    <a:pt x="432951" y="88645"/>
                    <a:pt x="323893" y="79259"/>
                  </a:cubicBezTo>
                  <a:lnTo>
                    <a:pt x="323893" y="105555"/>
                  </a:lnTo>
                  <a:cubicBezTo>
                    <a:pt x="323893" y="116356"/>
                    <a:pt x="315165" y="125146"/>
                    <a:pt x="304349" y="125146"/>
                  </a:cubicBezTo>
                  <a:cubicBezTo>
                    <a:pt x="293532" y="125146"/>
                    <a:pt x="284730" y="116356"/>
                    <a:pt x="284730" y="105555"/>
                  </a:cubicBezTo>
                  <a:close/>
                  <a:moveTo>
                    <a:pt x="304349" y="0"/>
                  </a:moveTo>
                  <a:cubicBezTo>
                    <a:pt x="472412" y="0"/>
                    <a:pt x="608697" y="136096"/>
                    <a:pt x="608697" y="303925"/>
                  </a:cubicBezTo>
                  <a:cubicBezTo>
                    <a:pt x="608697" y="471755"/>
                    <a:pt x="472412" y="607851"/>
                    <a:pt x="304349" y="607851"/>
                  </a:cubicBezTo>
                  <a:cubicBezTo>
                    <a:pt x="136285" y="607851"/>
                    <a:pt x="0" y="471755"/>
                    <a:pt x="0" y="303925"/>
                  </a:cubicBezTo>
                  <a:cubicBezTo>
                    <a:pt x="0" y="136096"/>
                    <a:pt x="136285" y="0"/>
                    <a:pt x="30434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0">
        <p:random/>
      </p:transition>
    </mc:Choice>
    <mc:Fallback xmlns="">
      <p:transition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500"/>
                            </p:stCondLst>
                            <p:childTnLst>
                              <p:par>
                                <p:cTn id="5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bldLvl="0" animBg="1"/>
      <p:bldP spid="40" grpId="0" bldLvl="0" animBg="1"/>
      <p:bldP spid="41" grpId="0" bldLvl="0" animBg="1"/>
      <p:bldP spid="91" grpId="0" bldLvl="0" animBg="1"/>
      <p:bldP spid="68" grpId="0"/>
      <p:bldP spid="84" grpId="0"/>
      <p:bldP spid="85" grpId="0"/>
      <p:bldP spid="86" grpId="0"/>
      <p:bldP spid="87" grpId="0"/>
      <p:bldP spid="88" grpId="0"/>
      <p:bldP spid="89" grpId="0"/>
      <p:bldP spid="9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E37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矩形 103"/>
          <p:cNvSpPr/>
          <p:nvPr userDrawn="1"/>
        </p:nvSpPr>
        <p:spPr>
          <a:xfrm>
            <a:off x="1837690" y="2383155"/>
            <a:ext cx="3183890" cy="1260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7600" dirty="0">
                <a:solidFill>
                  <a:schemeClr val="accent1">
                    <a:lumMod val="50000"/>
                  </a:schemeClr>
                </a:solidFill>
                <a:cs typeface="+mn-ea"/>
                <a:sym typeface="+mn-lt"/>
              </a:rPr>
              <a:t>珍惜</a:t>
            </a:r>
          </a:p>
        </p:txBody>
      </p:sp>
      <p:sp>
        <p:nvSpPr>
          <p:cNvPr id="105" name="矩形 104"/>
          <p:cNvSpPr/>
          <p:nvPr userDrawn="1"/>
        </p:nvSpPr>
        <p:spPr>
          <a:xfrm>
            <a:off x="3803015" y="2322195"/>
            <a:ext cx="1394460" cy="1322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8000" b="1" dirty="0">
                <a:solidFill>
                  <a:schemeClr val="accent4">
                    <a:lumMod val="75000"/>
                  </a:schemeClr>
                </a:solidFill>
                <a:cs typeface="+mn-ea"/>
                <a:sym typeface="+mn-lt"/>
              </a:rPr>
              <a:t>时</a:t>
            </a:r>
          </a:p>
        </p:txBody>
      </p:sp>
      <p:sp>
        <p:nvSpPr>
          <p:cNvPr id="106" name="矩形 105"/>
          <p:cNvSpPr/>
          <p:nvPr userDrawn="1"/>
        </p:nvSpPr>
        <p:spPr>
          <a:xfrm>
            <a:off x="4847044" y="2443296"/>
            <a:ext cx="1630284" cy="1445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8800" b="1" dirty="0">
                <a:solidFill>
                  <a:schemeClr val="accent4">
                    <a:lumMod val="75000"/>
                  </a:schemeClr>
                </a:solidFill>
                <a:cs typeface="+mn-ea"/>
                <a:sym typeface="+mn-lt"/>
              </a:rPr>
              <a:t>间</a:t>
            </a:r>
          </a:p>
        </p:txBody>
      </p:sp>
      <p:sp>
        <p:nvSpPr>
          <p:cNvPr id="107" name="矩形 106"/>
          <p:cNvSpPr/>
          <p:nvPr userDrawn="1"/>
        </p:nvSpPr>
        <p:spPr>
          <a:xfrm>
            <a:off x="2645410" y="3722370"/>
            <a:ext cx="2147570" cy="1260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CN" altLang="en-US" sz="7600" dirty="0">
                <a:solidFill>
                  <a:schemeClr val="accent1">
                    <a:lumMod val="50000"/>
                  </a:schemeClr>
                </a:solidFill>
                <a:cs typeface="+mn-ea"/>
                <a:sym typeface="+mn-lt"/>
              </a:rPr>
              <a:t>赢在</a:t>
            </a:r>
          </a:p>
        </p:txBody>
      </p:sp>
      <p:sp>
        <p:nvSpPr>
          <p:cNvPr id="108" name="矩形 107"/>
          <p:cNvSpPr/>
          <p:nvPr userDrawn="1"/>
        </p:nvSpPr>
        <p:spPr>
          <a:xfrm>
            <a:off x="4595495" y="3902075"/>
            <a:ext cx="1339850" cy="1322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CN" altLang="en-US" sz="8000" b="1" dirty="0">
                <a:solidFill>
                  <a:schemeClr val="accent4">
                    <a:lumMod val="75000"/>
                  </a:schemeClr>
                </a:solidFill>
                <a:cs typeface="+mn-ea"/>
                <a:sym typeface="+mn-lt"/>
              </a:rPr>
              <a:t>起</a:t>
            </a:r>
          </a:p>
        </p:txBody>
      </p:sp>
      <p:sp>
        <p:nvSpPr>
          <p:cNvPr id="109" name="文本框 108"/>
          <p:cNvSpPr txBox="1"/>
          <p:nvPr userDrawn="1"/>
        </p:nvSpPr>
        <p:spPr>
          <a:xfrm>
            <a:off x="5690235" y="3742690"/>
            <a:ext cx="1301750" cy="14452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8800" b="1" dirty="0">
                <a:solidFill>
                  <a:schemeClr val="accent4">
                    <a:lumMod val="75000"/>
                  </a:schemeClr>
                </a:solidFill>
                <a:cs typeface="+mn-ea"/>
                <a:sym typeface="+mn-lt"/>
              </a:rPr>
              <a:t>跑</a:t>
            </a:r>
          </a:p>
        </p:txBody>
      </p:sp>
      <p:sp>
        <p:nvSpPr>
          <p:cNvPr id="110" name="文本框 109"/>
          <p:cNvSpPr txBox="1"/>
          <p:nvPr/>
        </p:nvSpPr>
        <p:spPr>
          <a:xfrm>
            <a:off x="1199237" y="2175510"/>
            <a:ext cx="553998" cy="327596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dist"/>
            <a:r>
              <a:rPr lang="zh-CN" altLang="en-US" sz="2400">
                <a:solidFill>
                  <a:schemeClr val="accent1">
                    <a:lumMod val="50000"/>
                  </a:schemeClr>
                </a:solidFill>
                <a:cs typeface="+mn-ea"/>
                <a:sym typeface="+mn-lt"/>
              </a:rPr>
              <a:t>时间管理主题班会</a:t>
            </a:r>
          </a:p>
        </p:txBody>
      </p:sp>
      <p:sp>
        <p:nvSpPr>
          <p:cNvPr id="111" name="文本框 110"/>
          <p:cNvSpPr txBox="1"/>
          <p:nvPr/>
        </p:nvSpPr>
        <p:spPr>
          <a:xfrm>
            <a:off x="1200785" y="1352550"/>
            <a:ext cx="542925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3200" dirty="0" smtClean="0">
                <a:solidFill>
                  <a:schemeClr val="accent1">
                    <a:lumMod val="50000"/>
                  </a:schemeClr>
                </a:solidFill>
                <a:cs typeface="+mn-ea"/>
                <a:sym typeface="+mn-lt"/>
              </a:rPr>
              <a:t>20XX</a:t>
            </a:r>
            <a:r>
              <a:rPr lang="zh-CN" altLang="en-US" sz="3200" dirty="0" smtClean="0">
                <a:solidFill>
                  <a:schemeClr val="accent1">
                    <a:lumMod val="50000"/>
                  </a:schemeClr>
                </a:solidFill>
                <a:cs typeface="+mn-ea"/>
                <a:sym typeface="+mn-lt"/>
              </a:rPr>
              <a:t>中</a:t>
            </a:r>
            <a:r>
              <a:rPr lang="zh-CN" altLang="en-US" sz="3200" dirty="0">
                <a:solidFill>
                  <a:schemeClr val="accent1">
                    <a:lumMod val="50000"/>
                  </a:schemeClr>
                </a:solidFill>
                <a:cs typeface="+mn-ea"/>
                <a:sym typeface="+mn-lt"/>
              </a:rPr>
              <a:t>小学生教育主题班会</a:t>
            </a:r>
          </a:p>
        </p:txBody>
      </p:sp>
      <p:sp>
        <p:nvSpPr>
          <p:cNvPr id="2658" name="图形 2656"/>
          <p:cNvSpPr/>
          <p:nvPr/>
        </p:nvSpPr>
        <p:spPr>
          <a:xfrm>
            <a:off x="2058035" y="4147820"/>
            <a:ext cx="648000" cy="648000"/>
          </a:xfrm>
          <a:custGeom>
            <a:avLst/>
            <a:gdLst>
              <a:gd name="connsiteX0" fmla="*/ 1090767 w 2164248"/>
              <a:gd name="connsiteY0" fmla="*/ 1061190 h 2223626"/>
              <a:gd name="connsiteX1" fmla="*/ 1067330 w 2164248"/>
              <a:gd name="connsiteY1" fmla="*/ 1082123 h 2223626"/>
              <a:gd name="connsiteX2" fmla="*/ 1069833 w 2164248"/>
              <a:gd name="connsiteY2" fmla="*/ 1123991 h 2223626"/>
              <a:gd name="connsiteX3" fmla="*/ 1111700 w 2164248"/>
              <a:gd name="connsiteY3" fmla="*/ 1156074 h 2223626"/>
              <a:gd name="connsiteX4" fmla="*/ 1174502 w 2164248"/>
              <a:gd name="connsiteY4" fmla="*/ 1144925 h 2223626"/>
              <a:gd name="connsiteX5" fmla="*/ 1215459 w 2164248"/>
              <a:gd name="connsiteY5" fmla="*/ 1082123 h 2223626"/>
              <a:gd name="connsiteX6" fmla="*/ 1195663 w 2164248"/>
              <a:gd name="connsiteY6" fmla="*/ 998388 h 2223626"/>
              <a:gd name="connsiteX7" fmla="*/ 1111928 w 2164248"/>
              <a:gd name="connsiteY7" fmla="*/ 948784 h 2223626"/>
              <a:gd name="connsiteX8" fmla="*/ 1007031 w 2164248"/>
              <a:gd name="connsiteY8" fmla="*/ 977454 h 2223626"/>
              <a:gd name="connsiteX9" fmla="*/ 948781 w 2164248"/>
              <a:gd name="connsiteY9" fmla="*/ 1082351 h 2223626"/>
              <a:gd name="connsiteX10" fmla="*/ 986097 w 2164248"/>
              <a:gd name="connsiteY10" fmla="*/ 1208181 h 2223626"/>
              <a:gd name="connsiteX11" fmla="*/ 1111928 w 2164248"/>
              <a:gd name="connsiteY11" fmla="*/ 1275078 h 2223626"/>
              <a:gd name="connsiteX12" fmla="*/ 1258692 w 2164248"/>
              <a:gd name="connsiteY12" fmla="*/ 1229115 h 2223626"/>
              <a:gd name="connsiteX13" fmla="*/ 1334236 w 2164248"/>
              <a:gd name="connsiteY13" fmla="*/ 1082351 h 2223626"/>
              <a:gd name="connsiteX14" fmla="*/ 1279626 w 2164248"/>
              <a:gd name="connsiteY14" fmla="*/ 914653 h 2223626"/>
              <a:gd name="connsiteX15" fmla="*/ 1111928 w 2164248"/>
              <a:gd name="connsiteY15" fmla="*/ 830462 h 2223626"/>
              <a:gd name="connsiteX16" fmla="*/ 923296 w 2164248"/>
              <a:gd name="connsiteY16" fmla="*/ 893719 h 2223626"/>
              <a:gd name="connsiteX17" fmla="*/ 830231 w 2164248"/>
              <a:gd name="connsiteY17" fmla="*/ 1082351 h 2223626"/>
              <a:gd name="connsiteX18" fmla="*/ 902135 w 2164248"/>
              <a:gd name="connsiteY18" fmla="*/ 1291916 h 2223626"/>
              <a:gd name="connsiteX19" fmla="*/ 1111700 w 2164248"/>
              <a:gd name="connsiteY19" fmla="*/ 1393627 h 2223626"/>
              <a:gd name="connsiteX20" fmla="*/ 1342200 w 2164248"/>
              <a:gd name="connsiteY20" fmla="*/ 1312850 h 2223626"/>
              <a:gd name="connsiteX21" fmla="*/ 1452558 w 2164248"/>
              <a:gd name="connsiteY21" fmla="*/ 1082351 h 2223626"/>
              <a:gd name="connsiteX22" fmla="*/ 1363134 w 2164248"/>
              <a:gd name="connsiteY22" fmla="*/ 830918 h 2223626"/>
              <a:gd name="connsiteX23" fmla="*/ 1111700 w 2164248"/>
              <a:gd name="connsiteY23" fmla="*/ 711913 h 2223626"/>
              <a:gd name="connsiteX24" fmla="*/ 839106 w 2164248"/>
              <a:gd name="connsiteY24" fmla="*/ 809984 h 2223626"/>
              <a:gd name="connsiteX25" fmla="*/ 711455 w 2164248"/>
              <a:gd name="connsiteY25" fmla="*/ 1082578 h 2223626"/>
              <a:gd name="connsiteX26" fmla="*/ 818172 w 2164248"/>
              <a:gd name="connsiteY26" fmla="*/ 1376107 h 2223626"/>
              <a:gd name="connsiteX27" fmla="*/ 1111700 w 2164248"/>
              <a:gd name="connsiteY27" fmla="*/ 1512404 h 2223626"/>
              <a:gd name="connsiteX28" fmla="*/ 1426163 w 2164248"/>
              <a:gd name="connsiteY28" fmla="*/ 1397041 h 2223626"/>
              <a:gd name="connsiteX29" fmla="*/ 1571335 w 2164248"/>
              <a:gd name="connsiteY29" fmla="*/ 1082578 h 2223626"/>
              <a:gd name="connsiteX30" fmla="*/ 1447325 w 2164248"/>
              <a:gd name="connsiteY30" fmla="*/ 747182 h 2223626"/>
              <a:gd name="connsiteX31" fmla="*/ 1111928 w 2164248"/>
              <a:gd name="connsiteY31" fmla="*/ 593364 h 2223626"/>
              <a:gd name="connsiteX32" fmla="*/ 755598 w 2164248"/>
              <a:gd name="connsiteY32" fmla="*/ 726248 h 2223626"/>
              <a:gd name="connsiteX33" fmla="*/ 593133 w 2164248"/>
              <a:gd name="connsiteY33" fmla="*/ 1082578 h 2223626"/>
              <a:gd name="connsiteX34" fmla="*/ 734664 w 2164248"/>
              <a:gd name="connsiteY34" fmla="*/ 1459842 h 2223626"/>
              <a:gd name="connsiteX35" fmla="*/ 1111928 w 2164248"/>
              <a:gd name="connsiteY35" fmla="*/ 1630953 h 2223626"/>
              <a:gd name="connsiteX36" fmla="*/ 1510126 w 2164248"/>
              <a:gd name="connsiteY36" fmla="*/ 1480776 h 2223626"/>
              <a:gd name="connsiteX37" fmla="*/ 1689884 w 2164248"/>
              <a:gd name="connsiteY37" fmla="*/ 1082578 h 2223626"/>
              <a:gd name="connsiteX38" fmla="*/ 1531060 w 2164248"/>
              <a:gd name="connsiteY38" fmla="*/ 662992 h 2223626"/>
              <a:gd name="connsiteX39" fmla="*/ 1111928 w 2164248"/>
              <a:gd name="connsiteY39" fmla="*/ 474588 h 2223626"/>
              <a:gd name="connsiteX40" fmla="*/ 671862 w 2164248"/>
              <a:gd name="connsiteY40" fmla="*/ 642058 h 2223626"/>
              <a:gd name="connsiteX41" fmla="*/ 474811 w 2164248"/>
              <a:gd name="connsiteY41" fmla="*/ 1082351 h 2223626"/>
              <a:gd name="connsiteX42" fmla="*/ 650929 w 2164248"/>
              <a:gd name="connsiteY42" fmla="*/ 1543577 h 2223626"/>
              <a:gd name="connsiteX43" fmla="*/ 1112156 w 2164248"/>
              <a:gd name="connsiteY43" fmla="*/ 1749502 h 2223626"/>
              <a:gd name="connsiteX44" fmla="*/ 1594316 w 2164248"/>
              <a:gd name="connsiteY44" fmla="*/ 1564739 h 2223626"/>
              <a:gd name="connsiteX45" fmla="*/ 1808888 w 2164248"/>
              <a:gd name="connsiteY45" fmla="*/ 1082578 h 2223626"/>
              <a:gd name="connsiteX46" fmla="*/ 1615250 w 2164248"/>
              <a:gd name="connsiteY46" fmla="*/ 579484 h 2223626"/>
              <a:gd name="connsiteX47" fmla="*/ 1112156 w 2164248"/>
              <a:gd name="connsiteY47" fmla="*/ 356266 h 2223626"/>
              <a:gd name="connsiteX48" fmla="*/ 588127 w 2164248"/>
              <a:gd name="connsiteY48" fmla="*/ 558550 h 2223626"/>
              <a:gd name="connsiteX49" fmla="*/ 356262 w 2164248"/>
              <a:gd name="connsiteY49" fmla="*/ 1082578 h 2223626"/>
              <a:gd name="connsiteX50" fmla="*/ 567193 w 2164248"/>
              <a:gd name="connsiteY50" fmla="*/ 1627540 h 2223626"/>
              <a:gd name="connsiteX51" fmla="*/ 1112156 w 2164248"/>
              <a:gd name="connsiteY51" fmla="*/ 1868051 h 2223626"/>
              <a:gd name="connsiteX52" fmla="*/ 1678052 w 2164248"/>
              <a:gd name="connsiteY52" fmla="*/ 1648474 h 2223626"/>
              <a:gd name="connsiteX53" fmla="*/ 1927210 w 2164248"/>
              <a:gd name="connsiteY53" fmla="*/ 1082578 h 2223626"/>
              <a:gd name="connsiteX54" fmla="*/ 1698986 w 2164248"/>
              <a:gd name="connsiteY54" fmla="*/ 495749 h 2223626"/>
              <a:gd name="connsiteX55" fmla="*/ 1112156 w 2164248"/>
              <a:gd name="connsiteY55" fmla="*/ 237717 h 2223626"/>
              <a:gd name="connsiteX56" fmla="*/ 504392 w 2164248"/>
              <a:gd name="connsiteY56" fmla="*/ 474588 h 2223626"/>
              <a:gd name="connsiteX57" fmla="*/ 237713 w 2164248"/>
              <a:gd name="connsiteY57" fmla="*/ 1082351 h 2223626"/>
              <a:gd name="connsiteX58" fmla="*/ 483458 w 2164248"/>
              <a:gd name="connsiteY58" fmla="*/ 1711275 h 2223626"/>
              <a:gd name="connsiteX59" fmla="*/ 1112383 w 2164248"/>
              <a:gd name="connsiteY59" fmla="*/ 1986600 h 2223626"/>
              <a:gd name="connsiteX60" fmla="*/ 1762242 w 2164248"/>
              <a:gd name="connsiteY60" fmla="*/ 1732209 h 2223626"/>
              <a:gd name="connsiteX61" fmla="*/ 2046214 w 2164248"/>
              <a:gd name="connsiteY61" fmla="*/ 1082351 h 2223626"/>
              <a:gd name="connsiteX62" fmla="*/ 1783176 w 2164248"/>
              <a:gd name="connsiteY62" fmla="*/ 411559 h 2223626"/>
              <a:gd name="connsiteX63" fmla="*/ 1112383 w 2164248"/>
              <a:gd name="connsiteY63" fmla="*/ 118940 h 2223626"/>
              <a:gd name="connsiteX64" fmla="*/ 419974 w 2164248"/>
              <a:gd name="connsiteY64" fmla="*/ 390397 h 2223626"/>
              <a:gd name="connsiteX65" fmla="*/ 118709 w 2164248"/>
              <a:gd name="connsiteY65" fmla="*/ 1082123 h 2223626"/>
              <a:gd name="connsiteX66" fmla="*/ 399040 w 2164248"/>
              <a:gd name="connsiteY66" fmla="*/ 1794783 h 2223626"/>
              <a:gd name="connsiteX67" fmla="*/ 1111700 w 2164248"/>
              <a:gd name="connsiteY67" fmla="*/ 2104695 h 2223626"/>
              <a:gd name="connsiteX68" fmla="*/ 1845295 w 2164248"/>
              <a:gd name="connsiteY68" fmla="*/ 1815717 h 2223626"/>
              <a:gd name="connsiteX69" fmla="*/ 2164081 w 2164248"/>
              <a:gd name="connsiteY69" fmla="*/ 1082123 h 2223626"/>
              <a:gd name="connsiteX70" fmla="*/ 1866229 w 2164248"/>
              <a:gd name="connsiteY70" fmla="*/ 327596 h 2223626"/>
              <a:gd name="connsiteX71" fmla="*/ 1111700 w 2164248"/>
              <a:gd name="connsiteY71" fmla="*/ 164 h 2223626"/>
              <a:gd name="connsiteX72" fmla="*/ 336238 w 2164248"/>
              <a:gd name="connsiteY72" fmla="*/ 306662 h 2223626"/>
              <a:gd name="connsiteX73" fmla="*/ 159 w 2164248"/>
              <a:gd name="connsiteY73" fmla="*/ 1082123 h 2223626"/>
              <a:gd name="connsiteX74" fmla="*/ 315305 w 2164248"/>
              <a:gd name="connsiteY74" fmla="*/ 1878746 h 2223626"/>
              <a:gd name="connsiteX75" fmla="*/ 1111928 w 2164248"/>
              <a:gd name="connsiteY75" fmla="*/ 2223471 h 2223626"/>
              <a:gd name="connsiteX76" fmla="*/ 1929258 w 2164248"/>
              <a:gd name="connsiteY76" fmla="*/ 1899680 h 2223626"/>
              <a:gd name="connsiteX77" fmla="*/ 2004802 w 2164248"/>
              <a:gd name="connsiteY77" fmla="*/ 1819357 h 2223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2164248" h="2223626">
                <a:moveTo>
                  <a:pt x="1090767" y="1061190"/>
                </a:moveTo>
                <a:cubicBezTo>
                  <a:pt x="1081210" y="1063237"/>
                  <a:pt x="1072108" y="1070746"/>
                  <a:pt x="1067330" y="1082123"/>
                </a:cubicBezTo>
                <a:cubicBezTo>
                  <a:pt x="1062096" y="1094638"/>
                  <a:pt x="1062551" y="1109883"/>
                  <a:pt x="1069833" y="1123991"/>
                </a:cubicBezTo>
                <a:cubicBezTo>
                  <a:pt x="1077797" y="1139464"/>
                  <a:pt x="1092815" y="1151296"/>
                  <a:pt x="1111700" y="1156074"/>
                </a:cubicBezTo>
                <a:cubicBezTo>
                  <a:pt x="1132179" y="1161308"/>
                  <a:pt x="1155161" y="1157440"/>
                  <a:pt x="1174502" y="1144925"/>
                </a:cubicBezTo>
                <a:cubicBezTo>
                  <a:pt x="1195436" y="1131272"/>
                  <a:pt x="1210454" y="1108746"/>
                  <a:pt x="1215459" y="1082123"/>
                </a:cubicBezTo>
                <a:cubicBezTo>
                  <a:pt x="1220693" y="1053681"/>
                  <a:pt x="1213639" y="1023418"/>
                  <a:pt x="1195663" y="998388"/>
                </a:cubicBezTo>
                <a:cubicBezTo>
                  <a:pt x="1176322" y="971766"/>
                  <a:pt x="1146287" y="953790"/>
                  <a:pt x="1111928" y="948784"/>
                </a:cubicBezTo>
                <a:cubicBezTo>
                  <a:pt x="1075521" y="943551"/>
                  <a:pt x="1037749" y="953562"/>
                  <a:pt x="1007031" y="977454"/>
                </a:cubicBezTo>
                <a:cubicBezTo>
                  <a:pt x="974948" y="1002256"/>
                  <a:pt x="953787" y="1040028"/>
                  <a:pt x="948781" y="1082351"/>
                </a:cubicBezTo>
                <a:cubicBezTo>
                  <a:pt x="943775" y="1126494"/>
                  <a:pt x="956745" y="1172002"/>
                  <a:pt x="986097" y="1208181"/>
                </a:cubicBezTo>
                <a:cubicBezTo>
                  <a:pt x="1016588" y="1245726"/>
                  <a:pt x="1061641" y="1270073"/>
                  <a:pt x="1111928" y="1275078"/>
                </a:cubicBezTo>
                <a:cubicBezTo>
                  <a:pt x="1164035" y="1280084"/>
                  <a:pt x="1216825" y="1263929"/>
                  <a:pt x="1258692" y="1229115"/>
                </a:cubicBezTo>
                <a:cubicBezTo>
                  <a:pt x="1301925" y="1193164"/>
                  <a:pt x="1329458" y="1140374"/>
                  <a:pt x="1334236" y="1082351"/>
                </a:cubicBezTo>
                <a:cubicBezTo>
                  <a:pt x="1339242" y="1022507"/>
                  <a:pt x="1319901" y="961981"/>
                  <a:pt x="1279626" y="914653"/>
                </a:cubicBezTo>
                <a:cubicBezTo>
                  <a:pt x="1237986" y="865959"/>
                  <a:pt x="1177915" y="835241"/>
                  <a:pt x="1111928" y="830462"/>
                </a:cubicBezTo>
                <a:cubicBezTo>
                  <a:pt x="1044121" y="825457"/>
                  <a:pt x="976086" y="847983"/>
                  <a:pt x="923296" y="893719"/>
                </a:cubicBezTo>
                <a:cubicBezTo>
                  <a:pt x="868914" y="940820"/>
                  <a:pt x="835237" y="1008627"/>
                  <a:pt x="830231" y="1082351"/>
                </a:cubicBezTo>
                <a:cubicBezTo>
                  <a:pt x="825225" y="1157895"/>
                  <a:pt x="850710" y="1233438"/>
                  <a:pt x="902135" y="1291916"/>
                </a:cubicBezTo>
                <a:cubicBezTo>
                  <a:pt x="954924" y="1351760"/>
                  <a:pt x="1030241" y="1388622"/>
                  <a:pt x="1111700" y="1393627"/>
                </a:cubicBezTo>
                <a:cubicBezTo>
                  <a:pt x="1195208" y="1398633"/>
                  <a:pt x="1278261" y="1369963"/>
                  <a:pt x="1342200" y="1312850"/>
                </a:cubicBezTo>
                <a:cubicBezTo>
                  <a:pt x="1407505" y="1254600"/>
                  <a:pt x="1447552" y="1171775"/>
                  <a:pt x="1452558" y="1082351"/>
                </a:cubicBezTo>
                <a:cubicBezTo>
                  <a:pt x="1457564" y="990879"/>
                  <a:pt x="1425708" y="900318"/>
                  <a:pt x="1363134" y="830918"/>
                </a:cubicBezTo>
                <a:cubicBezTo>
                  <a:pt x="1299422" y="759925"/>
                  <a:pt x="1208861" y="716919"/>
                  <a:pt x="1111700" y="711913"/>
                </a:cubicBezTo>
                <a:cubicBezTo>
                  <a:pt x="1012492" y="706907"/>
                  <a:pt x="914194" y="741949"/>
                  <a:pt x="839106" y="809984"/>
                </a:cubicBezTo>
                <a:cubicBezTo>
                  <a:pt x="762652" y="879384"/>
                  <a:pt x="716461" y="977227"/>
                  <a:pt x="711455" y="1082578"/>
                </a:cubicBezTo>
                <a:cubicBezTo>
                  <a:pt x="706449" y="1189750"/>
                  <a:pt x="744448" y="1295330"/>
                  <a:pt x="818172" y="1376107"/>
                </a:cubicBezTo>
                <a:cubicBezTo>
                  <a:pt x="893033" y="1458249"/>
                  <a:pt x="998612" y="1507626"/>
                  <a:pt x="1111700" y="1512404"/>
                </a:cubicBezTo>
                <a:cubicBezTo>
                  <a:pt x="1226609" y="1517410"/>
                  <a:pt x="1339925" y="1476225"/>
                  <a:pt x="1426163" y="1397041"/>
                </a:cubicBezTo>
                <a:cubicBezTo>
                  <a:pt x="1513767" y="1316491"/>
                  <a:pt x="1566329" y="1203630"/>
                  <a:pt x="1571335" y="1082578"/>
                </a:cubicBezTo>
                <a:cubicBezTo>
                  <a:pt x="1576341" y="959706"/>
                  <a:pt x="1531970" y="838882"/>
                  <a:pt x="1447325" y="747182"/>
                </a:cubicBezTo>
                <a:cubicBezTo>
                  <a:pt x="1361314" y="653890"/>
                  <a:pt x="1240717" y="598370"/>
                  <a:pt x="1111928" y="593364"/>
                </a:cubicBezTo>
                <a:cubicBezTo>
                  <a:pt x="981319" y="588358"/>
                  <a:pt x="852986" y="635915"/>
                  <a:pt x="755598" y="726248"/>
                </a:cubicBezTo>
                <a:cubicBezTo>
                  <a:pt x="656845" y="817948"/>
                  <a:pt x="598139" y="946053"/>
                  <a:pt x="593133" y="1082578"/>
                </a:cubicBezTo>
                <a:cubicBezTo>
                  <a:pt x="588127" y="1221151"/>
                  <a:pt x="638641" y="1356993"/>
                  <a:pt x="734664" y="1459842"/>
                </a:cubicBezTo>
                <a:cubicBezTo>
                  <a:pt x="831824" y="1564056"/>
                  <a:pt x="967439" y="1625947"/>
                  <a:pt x="1111928" y="1630953"/>
                </a:cubicBezTo>
                <a:cubicBezTo>
                  <a:pt x="1258237" y="1635959"/>
                  <a:pt x="1401816" y="1582259"/>
                  <a:pt x="1510126" y="1480776"/>
                </a:cubicBezTo>
                <a:cubicBezTo>
                  <a:pt x="1620029" y="1377927"/>
                  <a:pt x="1684878" y="1234804"/>
                  <a:pt x="1689884" y="1082578"/>
                </a:cubicBezTo>
                <a:cubicBezTo>
                  <a:pt x="1694890" y="927850"/>
                  <a:pt x="1638004" y="776990"/>
                  <a:pt x="1531060" y="662992"/>
                </a:cubicBezTo>
                <a:cubicBezTo>
                  <a:pt x="1422750" y="547628"/>
                  <a:pt x="1272117" y="479594"/>
                  <a:pt x="1111928" y="474588"/>
                </a:cubicBezTo>
                <a:cubicBezTo>
                  <a:pt x="949691" y="469582"/>
                  <a:pt x="791322" y="529653"/>
                  <a:pt x="671862" y="642058"/>
                </a:cubicBezTo>
                <a:cubicBezTo>
                  <a:pt x="550810" y="755829"/>
                  <a:pt x="479590" y="914198"/>
                  <a:pt x="474811" y="1082351"/>
                </a:cubicBezTo>
                <a:cubicBezTo>
                  <a:pt x="469805" y="1252324"/>
                  <a:pt x="532834" y="1418429"/>
                  <a:pt x="650929" y="1543577"/>
                </a:cubicBezTo>
                <a:cubicBezTo>
                  <a:pt x="770388" y="1670090"/>
                  <a:pt x="936038" y="1744496"/>
                  <a:pt x="1112156" y="1749502"/>
                </a:cubicBezTo>
                <a:cubicBezTo>
                  <a:pt x="1290093" y="1754508"/>
                  <a:pt x="1463480" y="1688294"/>
                  <a:pt x="1594316" y="1564739"/>
                </a:cubicBezTo>
                <a:cubicBezTo>
                  <a:pt x="1726518" y="1439818"/>
                  <a:pt x="1803882" y="1266432"/>
                  <a:pt x="1808888" y="1082578"/>
                </a:cubicBezTo>
                <a:cubicBezTo>
                  <a:pt x="1813894" y="896905"/>
                  <a:pt x="1744494" y="715782"/>
                  <a:pt x="1615250" y="579484"/>
                </a:cubicBezTo>
                <a:cubicBezTo>
                  <a:pt x="1484641" y="441822"/>
                  <a:pt x="1303746" y="361272"/>
                  <a:pt x="1112156" y="356266"/>
                </a:cubicBezTo>
                <a:cubicBezTo>
                  <a:pt x="918518" y="351260"/>
                  <a:pt x="729886" y="423618"/>
                  <a:pt x="588127" y="558550"/>
                </a:cubicBezTo>
                <a:cubicBezTo>
                  <a:pt x="445003" y="694620"/>
                  <a:pt x="361268" y="883025"/>
                  <a:pt x="356262" y="1082578"/>
                </a:cubicBezTo>
                <a:cubicBezTo>
                  <a:pt x="351256" y="1283952"/>
                  <a:pt x="426800" y="1480093"/>
                  <a:pt x="567193" y="1627540"/>
                </a:cubicBezTo>
                <a:cubicBezTo>
                  <a:pt x="708952" y="1776352"/>
                  <a:pt x="904865" y="1863045"/>
                  <a:pt x="1112156" y="1868051"/>
                </a:cubicBezTo>
                <a:cubicBezTo>
                  <a:pt x="1321494" y="1873057"/>
                  <a:pt x="1525144" y="1794328"/>
                  <a:pt x="1678052" y="1648474"/>
                </a:cubicBezTo>
                <a:cubicBezTo>
                  <a:pt x="1832325" y="1501255"/>
                  <a:pt x="1922204" y="1297833"/>
                  <a:pt x="1927210" y="1082578"/>
                </a:cubicBezTo>
                <a:cubicBezTo>
                  <a:pt x="1932216" y="865504"/>
                  <a:pt x="1850301" y="654118"/>
                  <a:pt x="1698986" y="495749"/>
                </a:cubicBezTo>
                <a:cubicBezTo>
                  <a:pt x="1546305" y="335787"/>
                  <a:pt x="1335146" y="242723"/>
                  <a:pt x="1112156" y="237717"/>
                </a:cubicBezTo>
                <a:cubicBezTo>
                  <a:pt x="887117" y="232711"/>
                  <a:pt x="668449" y="317584"/>
                  <a:pt x="504392" y="474588"/>
                </a:cubicBezTo>
                <a:cubicBezTo>
                  <a:pt x="338969" y="632957"/>
                  <a:pt x="242719" y="851396"/>
                  <a:pt x="237713" y="1082351"/>
                </a:cubicBezTo>
                <a:cubicBezTo>
                  <a:pt x="232707" y="1315126"/>
                  <a:pt x="320766" y="1541529"/>
                  <a:pt x="483458" y="1711275"/>
                </a:cubicBezTo>
                <a:cubicBezTo>
                  <a:pt x="647288" y="1882386"/>
                  <a:pt x="873464" y="1981594"/>
                  <a:pt x="1112383" y="1986600"/>
                </a:cubicBezTo>
                <a:cubicBezTo>
                  <a:pt x="1353122" y="1991606"/>
                  <a:pt x="1587035" y="1900362"/>
                  <a:pt x="1762242" y="1732209"/>
                </a:cubicBezTo>
                <a:cubicBezTo>
                  <a:pt x="1938814" y="1562691"/>
                  <a:pt x="2041208" y="1329006"/>
                  <a:pt x="2046214" y="1082351"/>
                </a:cubicBezTo>
                <a:cubicBezTo>
                  <a:pt x="2051220" y="833648"/>
                  <a:pt x="1956790" y="592227"/>
                  <a:pt x="1783176" y="411559"/>
                </a:cubicBezTo>
                <a:cubicBezTo>
                  <a:pt x="1608196" y="229526"/>
                  <a:pt x="1367002" y="123946"/>
                  <a:pt x="1112383" y="118940"/>
                </a:cubicBezTo>
                <a:cubicBezTo>
                  <a:pt x="855261" y="113707"/>
                  <a:pt x="606330" y="211095"/>
                  <a:pt x="419974" y="390397"/>
                </a:cubicBezTo>
                <a:cubicBezTo>
                  <a:pt x="232252" y="571065"/>
                  <a:pt x="123715" y="819768"/>
                  <a:pt x="118709" y="1082123"/>
                </a:cubicBezTo>
                <a:cubicBezTo>
                  <a:pt x="113703" y="1346526"/>
                  <a:pt x="214276" y="1602966"/>
                  <a:pt x="399040" y="1794783"/>
                </a:cubicBezTo>
                <a:cubicBezTo>
                  <a:pt x="585169" y="1987966"/>
                  <a:pt x="841381" y="2099916"/>
                  <a:pt x="1111700" y="2104695"/>
                </a:cubicBezTo>
                <a:cubicBezTo>
                  <a:pt x="1383840" y="2109700"/>
                  <a:pt x="1648016" y="2005941"/>
                  <a:pt x="1845295" y="1815717"/>
                </a:cubicBezTo>
                <a:cubicBezTo>
                  <a:pt x="2044166" y="1624127"/>
                  <a:pt x="2159075" y="1360179"/>
                  <a:pt x="2164081" y="1082123"/>
                </a:cubicBezTo>
                <a:cubicBezTo>
                  <a:pt x="2169087" y="802020"/>
                  <a:pt x="2062142" y="530563"/>
                  <a:pt x="1866229" y="327596"/>
                </a:cubicBezTo>
                <a:cubicBezTo>
                  <a:pt x="1669178" y="123264"/>
                  <a:pt x="1397720" y="5170"/>
                  <a:pt x="1111700" y="164"/>
                </a:cubicBezTo>
                <a:cubicBezTo>
                  <a:pt x="823860" y="-4842"/>
                  <a:pt x="544667" y="105060"/>
                  <a:pt x="336238" y="306662"/>
                </a:cubicBezTo>
                <a:cubicBezTo>
                  <a:pt x="126217" y="509401"/>
                  <a:pt x="5165" y="788367"/>
                  <a:pt x="159" y="1082123"/>
                </a:cubicBezTo>
                <a:cubicBezTo>
                  <a:pt x="-4847" y="1377927"/>
                  <a:pt x="108242" y="1664629"/>
                  <a:pt x="315305" y="1878746"/>
                </a:cubicBezTo>
                <a:cubicBezTo>
                  <a:pt x="523733" y="2094228"/>
                  <a:pt x="810208" y="2218465"/>
                  <a:pt x="1111928" y="2223471"/>
                </a:cubicBezTo>
                <a:cubicBezTo>
                  <a:pt x="1415469" y="2228477"/>
                  <a:pt x="1709680" y="2112203"/>
                  <a:pt x="1929258" y="1899680"/>
                </a:cubicBezTo>
                <a:cubicBezTo>
                  <a:pt x="1955880" y="1873967"/>
                  <a:pt x="1980910" y="1847118"/>
                  <a:pt x="2004802" y="1819357"/>
                </a:cubicBezTo>
              </a:path>
            </a:pathLst>
          </a:custGeom>
          <a:noFill/>
          <a:ln w="23275" cap="flat">
            <a:solidFill>
              <a:srgbClr val="2E3784"/>
            </a:solidFill>
            <a:prstDash val="solid"/>
            <a:miter/>
          </a:ln>
        </p:spPr>
        <p:txBody>
          <a:bodyPr rtlCol="0" anchor="ctr"/>
          <a:lstStyle/>
          <a:p>
            <a:endParaRPr lang="zh-CN" altLang="en-US">
              <a:cs typeface="+mn-ea"/>
              <a:sym typeface="+mn-lt"/>
            </a:endParaRPr>
          </a:p>
        </p:txBody>
      </p:sp>
      <p:grpSp>
        <p:nvGrpSpPr>
          <p:cNvPr id="362" name="组合 361"/>
          <p:cNvGrpSpPr/>
          <p:nvPr/>
        </p:nvGrpSpPr>
        <p:grpSpPr>
          <a:xfrm>
            <a:off x="6462395" y="1776095"/>
            <a:ext cx="965200" cy="1487170"/>
            <a:chOff x="8173327" y="1691671"/>
            <a:chExt cx="10800000" cy="6857009"/>
          </a:xfrm>
          <a:solidFill>
            <a:schemeClr val="accent4">
              <a:lumMod val="75000"/>
            </a:schemeClr>
          </a:solidFill>
        </p:grpSpPr>
        <p:sp>
          <p:nvSpPr>
            <p:cNvPr id="359" name="任意多边形: 形状 358"/>
            <p:cNvSpPr/>
            <p:nvPr/>
          </p:nvSpPr>
          <p:spPr>
            <a:xfrm>
              <a:off x="8173327" y="6534660"/>
              <a:ext cx="10800000" cy="2014020"/>
            </a:xfrm>
            <a:custGeom>
              <a:avLst/>
              <a:gdLst>
                <a:gd name="connsiteX0" fmla="*/ 7820910 w 10800000"/>
                <a:gd name="connsiteY0" fmla="*/ 982170 h 2014020"/>
                <a:gd name="connsiteX1" fmla="*/ 5400000 w 10800000"/>
                <a:gd name="connsiteY1" fmla="*/ 0 h 2014020"/>
                <a:gd name="connsiteX2" fmla="*/ 2979090 w 10800000"/>
                <a:gd name="connsiteY2" fmla="*/ 982170 h 2014020"/>
                <a:gd name="connsiteX3" fmla="*/ 0 w 10800000"/>
                <a:gd name="connsiteY3" fmla="*/ 1007010 h 2014020"/>
                <a:gd name="connsiteX4" fmla="*/ 2979090 w 10800000"/>
                <a:gd name="connsiteY4" fmla="*/ 1031850 h 2014020"/>
                <a:gd name="connsiteX5" fmla="*/ 5400000 w 10800000"/>
                <a:gd name="connsiteY5" fmla="*/ 2014020 h 2014020"/>
                <a:gd name="connsiteX6" fmla="*/ 7820910 w 10800000"/>
                <a:gd name="connsiteY6" fmla="*/ 1031850 h 2014020"/>
                <a:gd name="connsiteX7" fmla="*/ 10800000 w 10800000"/>
                <a:gd name="connsiteY7" fmla="*/ 1007010 h 2014020"/>
                <a:gd name="connsiteX8" fmla="*/ 7820910 w 10800000"/>
                <a:gd name="connsiteY8" fmla="*/ 982170 h 2014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0" h="2014020">
                  <a:moveTo>
                    <a:pt x="7820910" y="982170"/>
                  </a:moveTo>
                  <a:cubicBezTo>
                    <a:pt x="6702300" y="947250"/>
                    <a:pt x="5400000" y="713970"/>
                    <a:pt x="5400000" y="0"/>
                  </a:cubicBezTo>
                  <a:cubicBezTo>
                    <a:pt x="5400000" y="713970"/>
                    <a:pt x="4097700" y="947250"/>
                    <a:pt x="2979090" y="982170"/>
                  </a:cubicBezTo>
                  <a:cubicBezTo>
                    <a:pt x="2234610" y="1005390"/>
                    <a:pt x="0" y="1007010"/>
                    <a:pt x="0" y="1007010"/>
                  </a:cubicBezTo>
                  <a:cubicBezTo>
                    <a:pt x="0" y="1007010"/>
                    <a:pt x="2234610" y="1008630"/>
                    <a:pt x="2979090" y="1031850"/>
                  </a:cubicBezTo>
                  <a:cubicBezTo>
                    <a:pt x="4097700" y="1066770"/>
                    <a:pt x="5400000" y="1300050"/>
                    <a:pt x="5400000" y="2014020"/>
                  </a:cubicBezTo>
                  <a:cubicBezTo>
                    <a:pt x="5400000" y="1300050"/>
                    <a:pt x="6702300" y="1066770"/>
                    <a:pt x="7820910" y="1031850"/>
                  </a:cubicBezTo>
                  <a:cubicBezTo>
                    <a:pt x="8565390" y="1008630"/>
                    <a:pt x="10800000" y="1007010"/>
                    <a:pt x="10800000" y="1007010"/>
                  </a:cubicBezTo>
                  <a:cubicBezTo>
                    <a:pt x="10800000" y="1007010"/>
                    <a:pt x="8565390" y="1005390"/>
                    <a:pt x="7820910" y="982170"/>
                  </a:cubicBezTo>
                  <a:close/>
                </a:path>
              </a:pathLst>
            </a:custGeom>
            <a:grpFill/>
            <a:ln w="89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60" name="任意多边形: 形状 359"/>
            <p:cNvSpPr/>
            <p:nvPr/>
          </p:nvSpPr>
          <p:spPr>
            <a:xfrm>
              <a:off x="8173327" y="4177651"/>
              <a:ext cx="10800000" cy="2014019"/>
            </a:xfrm>
            <a:custGeom>
              <a:avLst/>
              <a:gdLst>
                <a:gd name="connsiteX0" fmla="*/ 7820910 w 10800000"/>
                <a:gd name="connsiteY0" fmla="*/ 982170 h 2014019"/>
                <a:gd name="connsiteX1" fmla="*/ 5400000 w 10800000"/>
                <a:gd name="connsiteY1" fmla="*/ 0 h 2014019"/>
                <a:gd name="connsiteX2" fmla="*/ 2979090 w 10800000"/>
                <a:gd name="connsiteY2" fmla="*/ 982170 h 2014019"/>
                <a:gd name="connsiteX3" fmla="*/ 0 w 10800000"/>
                <a:gd name="connsiteY3" fmla="*/ 1007010 h 2014019"/>
                <a:gd name="connsiteX4" fmla="*/ 2979090 w 10800000"/>
                <a:gd name="connsiteY4" fmla="*/ 1031850 h 2014019"/>
                <a:gd name="connsiteX5" fmla="*/ 5400000 w 10800000"/>
                <a:gd name="connsiteY5" fmla="*/ 2014020 h 2014019"/>
                <a:gd name="connsiteX6" fmla="*/ 7820910 w 10800000"/>
                <a:gd name="connsiteY6" fmla="*/ 1031850 h 2014019"/>
                <a:gd name="connsiteX7" fmla="*/ 10800000 w 10800000"/>
                <a:gd name="connsiteY7" fmla="*/ 1007010 h 2014019"/>
                <a:gd name="connsiteX8" fmla="*/ 7820910 w 10800000"/>
                <a:gd name="connsiteY8" fmla="*/ 982170 h 2014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0" h="2014019">
                  <a:moveTo>
                    <a:pt x="7820910" y="982170"/>
                  </a:moveTo>
                  <a:cubicBezTo>
                    <a:pt x="6702300" y="947340"/>
                    <a:pt x="5400000" y="713970"/>
                    <a:pt x="5400000" y="0"/>
                  </a:cubicBezTo>
                  <a:cubicBezTo>
                    <a:pt x="5400000" y="713970"/>
                    <a:pt x="4097700" y="947250"/>
                    <a:pt x="2979090" y="982170"/>
                  </a:cubicBezTo>
                  <a:cubicBezTo>
                    <a:pt x="2234610" y="1005390"/>
                    <a:pt x="0" y="1007010"/>
                    <a:pt x="0" y="1007010"/>
                  </a:cubicBezTo>
                  <a:cubicBezTo>
                    <a:pt x="0" y="1007010"/>
                    <a:pt x="2234610" y="1008630"/>
                    <a:pt x="2979090" y="1031850"/>
                  </a:cubicBezTo>
                  <a:cubicBezTo>
                    <a:pt x="4097700" y="1066770"/>
                    <a:pt x="5400000" y="1300050"/>
                    <a:pt x="5400000" y="2014020"/>
                  </a:cubicBezTo>
                  <a:cubicBezTo>
                    <a:pt x="5400000" y="1300050"/>
                    <a:pt x="6702300" y="1066770"/>
                    <a:pt x="7820910" y="1031850"/>
                  </a:cubicBezTo>
                  <a:cubicBezTo>
                    <a:pt x="8565300" y="1008630"/>
                    <a:pt x="10800000" y="1007010"/>
                    <a:pt x="10800000" y="1007010"/>
                  </a:cubicBezTo>
                  <a:cubicBezTo>
                    <a:pt x="10800000" y="1007010"/>
                    <a:pt x="8565390" y="1005390"/>
                    <a:pt x="7820910" y="982170"/>
                  </a:cubicBezTo>
                  <a:close/>
                </a:path>
              </a:pathLst>
            </a:custGeom>
            <a:grpFill/>
            <a:ln w="89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61" name="任意多边形: 形状 360"/>
            <p:cNvSpPr/>
            <p:nvPr/>
          </p:nvSpPr>
          <p:spPr>
            <a:xfrm>
              <a:off x="8173327" y="1691671"/>
              <a:ext cx="10800000" cy="2014019"/>
            </a:xfrm>
            <a:custGeom>
              <a:avLst/>
              <a:gdLst>
                <a:gd name="connsiteX0" fmla="*/ 7820910 w 10800000"/>
                <a:gd name="connsiteY0" fmla="*/ 982170 h 2014019"/>
                <a:gd name="connsiteX1" fmla="*/ 5400000 w 10800000"/>
                <a:gd name="connsiteY1" fmla="*/ 0 h 2014019"/>
                <a:gd name="connsiteX2" fmla="*/ 2979090 w 10800000"/>
                <a:gd name="connsiteY2" fmla="*/ 982170 h 2014019"/>
                <a:gd name="connsiteX3" fmla="*/ 0 w 10800000"/>
                <a:gd name="connsiteY3" fmla="*/ 1007010 h 2014019"/>
                <a:gd name="connsiteX4" fmla="*/ 2979090 w 10800000"/>
                <a:gd name="connsiteY4" fmla="*/ 1031850 h 2014019"/>
                <a:gd name="connsiteX5" fmla="*/ 5400000 w 10800000"/>
                <a:gd name="connsiteY5" fmla="*/ 2014020 h 2014019"/>
                <a:gd name="connsiteX6" fmla="*/ 7820910 w 10800000"/>
                <a:gd name="connsiteY6" fmla="*/ 1031850 h 2014019"/>
                <a:gd name="connsiteX7" fmla="*/ 10800000 w 10800000"/>
                <a:gd name="connsiteY7" fmla="*/ 1007010 h 2014019"/>
                <a:gd name="connsiteX8" fmla="*/ 7820910 w 10800000"/>
                <a:gd name="connsiteY8" fmla="*/ 982170 h 2014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0" h="2014019">
                  <a:moveTo>
                    <a:pt x="7820910" y="982170"/>
                  </a:moveTo>
                  <a:cubicBezTo>
                    <a:pt x="6702300" y="947250"/>
                    <a:pt x="5400000" y="713970"/>
                    <a:pt x="5400000" y="0"/>
                  </a:cubicBezTo>
                  <a:cubicBezTo>
                    <a:pt x="5400000" y="713970"/>
                    <a:pt x="4097700" y="947250"/>
                    <a:pt x="2979090" y="982170"/>
                  </a:cubicBezTo>
                  <a:cubicBezTo>
                    <a:pt x="2234610" y="1005390"/>
                    <a:pt x="0" y="1007010"/>
                    <a:pt x="0" y="1007010"/>
                  </a:cubicBezTo>
                  <a:cubicBezTo>
                    <a:pt x="0" y="1007010"/>
                    <a:pt x="2234610" y="1008630"/>
                    <a:pt x="2979090" y="1031850"/>
                  </a:cubicBezTo>
                  <a:cubicBezTo>
                    <a:pt x="4097700" y="1066680"/>
                    <a:pt x="5400000" y="1300050"/>
                    <a:pt x="5400000" y="2014020"/>
                  </a:cubicBezTo>
                  <a:cubicBezTo>
                    <a:pt x="5400000" y="1300050"/>
                    <a:pt x="6702300" y="1066770"/>
                    <a:pt x="7820910" y="1031850"/>
                  </a:cubicBezTo>
                  <a:cubicBezTo>
                    <a:pt x="8565300" y="1008630"/>
                    <a:pt x="10800000" y="1007010"/>
                    <a:pt x="10800000" y="1007010"/>
                  </a:cubicBezTo>
                  <a:cubicBezTo>
                    <a:pt x="10800000" y="1007010"/>
                    <a:pt x="8565390" y="1005390"/>
                    <a:pt x="7820910" y="982170"/>
                  </a:cubicBezTo>
                  <a:close/>
                </a:path>
              </a:pathLst>
            </a:custGeom>
            <a:grpFill/>
            <a:ln w="89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470" name="组合 469"/>
          <p:cNvGrpSpPr/>
          <p:nvPr/>
        </p:nvGrpSpPr>
        <p:grpSpPr>
          <a:xfrm>
            <a:off x="10918190" y="168910"/>
            <a:ext cx="1061720" cy="952500"/>
            <a:chOff x="3640138" y="3709988"/>
            <a:chExt cx="2176462" cy="2173287"/>
          </a:xfrm>
          <a:solidFill>
            <a:srgbClr val="FFC93F"/>
          </a:solidFill>
        </p:grpSpPr>
        <p:sp>
          <p:nvSpPr>
            <p:cNvPr id="2070" name="Oval 41"/>
            <p:cNvSpPr>
              <a:spLocks noChangeArrowheads="1"/>
            </p:cNvSpPr>
            <p:nvPr/>
          </p:nvSpPr>
          <p:spPr bwMode="auto">
            <a:xfrm>
              <a:off x="4002088" y="5465763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1" name="Oval 42"/>
            <p:cNvSpPr>
              <a:spLocks noChangeArrowheads="1"/>
            </p:cNvSpPr>
            <p:nvPr/>
          </p:nvSpPr>
          <p:spPr bwMode="auto">
            <a:xfrm>
              <a:off x="3924300" y="5297488"/>
              <a:ext cx="158750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2" name="Oval 43"/>
            <p:cNvSpPr>
              <a:spLocks noChangeArrowheads="1"/>
            </p:cNvSpPr>
            <p:nvPr/>
          </p:nvSpPr>
          <p:spPr bwMode="auto">
            <a:xfrm>
              <a:off x="3897313" y="5111750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3" name="Oval 44"/>
            <p:cNvSpPr>
              <a:spLocks noChangeArrowheads="1"/>
            </p:cNvSpPr>
            <p:nvPr/>
          </p:nvSpPr>
          <p:spPr bwMode="auto">
            <a:xfrm>
              <a:off x="3927475" y="4921250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4" name="Oval 45"/>
            <p:cNvSpPr>
              <a:spLocks noChangeArrowheads="1"/>
            </p:cNvSpPr>
            <p:nvPr/>
          </p:nvSpPr>
          <p:spPr bwMode="auto">
            <a:xfrm>
              <a:off x="4013200" y="4740275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5" name="Oval 46"/>
            <p:cNvSpPr>
              <a:spLocks noChangeArrowheads="1"/>
            </p:cNvSpPr>
            <p:nvPr/>
          </p:nvSpPr>
          <p:spPr bwMode="auto">
            <a:xfrm>
              <a:off x="3859213" y="4070350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6" name="Oval 47"/>
            <p:cNvSpPr>
              <a:spLocks noChangeArrowheads="1"/>
            </p:cNvSpPr>
            <p:nvPr/>
          </p:nvSpPr>
          <p:spPr bwMode="auto">
            <a:xfrm>
              <a:off x="4067175" y="3992563"/>
              <a:ext cx="158750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7" name="Oval 48"/>
            <p:cNvSpPr>
              <a:spLocks noChangeArrowheads="1"/>
            </p:cNvSpPr>
            <p:nvPr/>
          </p:nvSpPr>
          <p:spPr bwMode="auto">
            <a:xfrm>
              <a:off x="4292600" y="3965575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8" name="Oval 49"/>
            <p:cNvSpPr>
              <a:spLocks noChangeArrowheads="1"/>
            </p:cNvSpPr>
            <p:nvPr/>
          </p:nvSpPr>
          <p:spPr bwMode="auto">
            <a:xfrm>
              <a:off x="4524375" y="3995738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9" name="Oval 50"/>
            <p:cNvSpPr>
              <a:spLocks noChangeArrowheads="1"/>
            </p:cNvSpPr>
            <p:nvPr/>
          </p:nvSpPr>
          <p:spPr bwMode="auto">
            <a:xfrm>
              <a:off x="4745038" y="408146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0" name="Oval 51"/>
            <p:cNvSpPr>
              <a:spLocks noChangeArrowheads="1"/>
            </p:cNvSpPr>
            <p:nvPr/>
          </p:nvSpPr>
          <p:spPr bwMode="auto">
            <a:xfrm>
              <a:off x="5256213" y="3927475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1" name="Oval 52"/>
            <p:cNvSpPr>
              <a:spLocks noChangeArrowheads="1"/>
            </p:cNvSpPr>
            <p:nvPr/>
          </p:nvSpPr>
          <p:spPr bwMode="auto">
            <a:xfrm>
              <a:off x="5373688" y="4135438"/>
              <a:ext cx="160337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2" name="Oval 53"/>
            <p:cNvSpPr>
              <a:spLocks noChangeArrowheads="1"/>
            </p:cNvSpPr>
            <p:nvPr/>
          </p:nvSpPr>
          <p:spPr bwMode="auto">
            <a:xfrm>
              <a:off x="5438775" y="4360863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3" name="Oval 54"/>
            <p:cNvSpPr>
              <a:spLocks noChangeArrowheads="1"/>
            </p:cNvSpPr>
            <p:nvPr/>
          </p:nvSpPr>
          <p:spPr bwMode="auto">
            <a:xfrm>
              <a:off x="5449888" y="4592638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4" name="Oval 55"/>
            <p:cNvSpPr>
              <a:spLocks noChangeArrowheads="1"/>
            </p:cNvSpPr>
            <p:nvPr/>
          </p:nvSpPr>
          <p:spPr bwMode="auto">
            <a:xfrm>
              <a:off x="5403850" y="4813300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5" name="Oval 56"/>
            <p:cNvSpPr>
              <a:spLocks noChangeArrowheads="1"/>
            </p:cNvSpPr>
            <p:nvPr/>
          </p:nvSpPr>
          <p:spPr bwMode="auto">
            <a:xfrm>
              <a:off x="5397500" y="5322888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7" name="Oval 57"/>
            <p:cNvSpPr>
              <a:spLocks noChangeArrowheads="1"/>
            </p:cNvSpPr>
            <p:nvPr/>
          </p:nvSpPr>
          <p:spPr bwMode="auto">
            <a:xfrm>
              <a:off x="5230813" y="5440363"/>
              <a:ext cx="158750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8" name="Oval 58"/>
            <p:cNvSpPr>
              <a:spLocks noChangeArrowheads="1"/>
            </p:cNvSpPr>
            <p:nvPr/>
          </p:nvSpPr>
          <p:spPr bwMode="auto">
            <a:xfrm>
              <a:off x="5043488" y="5507038"/>
              <a:ext cx="120650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9" name="Oval 59"/>
            <p:cNvSpPr>
              <a:spLocks noChangeArrowheads="1"/>
            </p:cNvSpPr>
            <p:nvPr/>
          </p:nvSpPr>
          <p:spPr bwMode="auto">
            <a:xfrm>
              <a:off x="4852988" y="5516563"/>
              <a:ext cx="79375" cy="809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8" name="Oval 60"/>
            <p:cNvSpPr>
              <a:spLocks noChangeArrowheads="1"/>
            </p:cNvSpPr>
            <p:nvPr/>
          </p:nvSpPr>
          <p:spPr bwMode="auto">
            <a:xfrm>
              <a:off x="4672013" y="547211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9" name="Oval 61"/>
            <p:cNvSpPr>
              <a:spLocks noChangeArrowheads="1"/>
            </p:cNvSpPr>
            <p:nvPr/>
          </p:nvSpPr>
          <p:spPr bwMode="auto">
            <a:xfrm>
              <a:off x="5173663" y="529431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0" name="Oval 62"/>
            <p:cNvSpPr>
              <a:spLocks noChangeArrowheads="1"/>
            </p:cNvSpPr>
            <p:nvPr/>
          </p:nvSpPr>
          <p:spPr bwMode="auto">
            <a:xfrm>
              <a:off x="5343525" y="5178425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1" name="Oval 63"/>
            <p:cNvSpPr>
              <a:spLocks noChangeArrowheads="1"/>
            </p:cNvSpPr>
            <p:nvPr/>
          </p:nvSpPr>
          <p:spPr bwMode="auto">
            <a:xfrm>
              <a:off x="5478463" y="5016500"/>
              <a:ext cx="120650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2" name="Oval 64"/>
            <p:cNvSpPr>
              <a:spLocks noChangeArrowheads="1"/>
            </p:cNvSpPr>
            <p:nvPr/>
          </p:nvSpPr>
          <p:spPr bwMode="auto">
            <a:xfrm>
              <a:off x="5572125" y="4818063"/>
              <a:ext cx="160337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4" name="Oval 65"/>
            <p:cNvSpPr>
              <a:spLocks noChangeArrowheads="1"/>
            </p:cNvSpPr>
            <p:nvPr/>
          </p:nvSpPr>
          <p:spPr bwMode="auto">
            <a:xfrm>
              <a:off x="5616575" y="4595813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5" name="Oval 66"/>
            <p:cNvSpPr>
              <a:spLocks noChangeArrowheads="1"/>
            </p:cNvSpPr>
            <p:nvPr/>
          </p:nvSpPr>
          <p:spPr bwMode="auto">
            <a:xfrm>
              <a:off x="5226050" y="4311650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6" name="Oval 67"/>
            <p:cNvSpPr>
              <a:spLocks noChangeArrowheads="1"/>
            </p:cNvSpPr>
            <p:nvPr/>
          </p:nvSpPr>
          <p:spPr bwMode="auto">
            <a:xfrm>
              <a:off x="5110163" y="4102100"/>
              <a:ext cx="79375" cy="809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7" name="Oval 68"/>
            <p:cNvSpPr>
              <a:spLocks noChangeArrowheads="1"/>
            </p:cNvSpPr>
            <p:nvPr/>
          </p:nvSpPr>
          <p:spPr bwMode="auto">
            <a:xfrm>
              <a:off x="4948238" y="3925888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8" name="Oval 69"/>
            <p:cNvSpPr>
              <a:spLocks noChangeArrowheads="1"/>
            </p:cNvSpPr>
            <p:nvPr/>
          </p:nvSpPr>
          <p:spPr bwMode="auto">
            <a:xfrm>
              <a:off x="4749800" y="3792538"/>
              <a:ext cx="160337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9" name="Oval 70"/>
            <p:cNvSpPr>
              <a:spLocks noChangeArrowheads="1"/>
            </p:cNvSpPr>
            <p:nvPr/>
          </p:nvSpPr>
          <p:spPr bwMode="auto">
            <a:xfrm>
              <a:off x="4527550" y="3709988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0" name="Oval 71"/>
            <p:cNvSpPr>
              <a:spLocks noChangeArrowheads="1"/>
            </p:cNvSpPr>
            <p:nvPr/>
          </p:nvSpPr>
          <p:spPr bwMode="auto">
            <a:xfrm>
              <a:off x="4243388" y="425926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1" name="Oval 72"/>
            <p:cNvSpPr>
              <a:spLocks noChangeArrowheads="1"/>
            </p:cNvSpPr>
            <p:nvPr/>
          </p:nvSpPr>
          <p:spPr bwMode="auto">
            <a:xfrm>
              <a:off x="4033838" y="4335463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2" name="Oval 73"/>
            <p:cNvSpPr>
              <a:spLocks noChangeArrowheads="1"/>
            </p:cNvSpPr>
            <p:nvPr/>
          </p:nvSpPr>
          <p:spPr bwMode="auto">
            <a:xfrm>
              <a:off x="3857625" y="4456113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3" name="Oval 74"/>
            <p:cNvSpPr>
              <a:spLocks noChangeArrowheads="1"/>
            </p:cNvSpPr>
            <p:nvPr/>
          </p:nvSpPr>
          <p:spPr bwMode="auto">
            <a:xfrm>
              <a:off x="3724275" y="4614863"/>
              <a:ext cx="160337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4" name="Oval 75"/>
            <p:cNvSpPr>
              <a:spLocks noChangeArrowheads="1"/>
            </p:cNvSpPr>
            <p:nvPr/>
          </p:nvSpPr>
          <p:spPr bwMode="auto">
            <a:xfrm>
              <a:off x="3640138" y="4797425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5" name="Oval 76"/>
            <p:cNvSpPr>
              <a:spLocks noChangeArrowheads="1"/>
            </p:cNvSpPr>
            <p:nvPr/>
          </p:nvSpPr>
          <p:spPr bwMode="auto">
            <a:xfrm>
              <a:off x="4191000" y="5241925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6" name="Oval 77"/>
            <p:cNvSpPr>
              <a:spLocks noChangeArrowheads="1"/>
            </p:cNvSpPr>
            <p:nvPr/>
          </p:nvSpPr>
          <p:spPr bwMode="auto">
            <a:xfrm>
              <a:off x="4267200" y="5410200"/>
              <a:ext cx="79375" cy="809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7" name="Oval 78"/>
            <p:cNvSpPr>
              <a:spLocks noChangeArrowheads="1"/>
            </p:cNvSpPr>
            <p:nvPr/>
          </p:nvSpPr>
          <p:spPr bwMode="auto">
            <a:xfrm>
              <a:off x="4387850" y="5546725"/>
              <a:ext cx="120650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8" name="Oval 79"/>
            <p:cNvSpPr>
              <a:spLocks noChangeArrowheads="1"/>
            </p:cNvSpPr>
            <p:nvPr/>
          </p:nvSpPr>
          <p:spPr bwMode="auto">
            <a:xfrm>
              <a:off x="4546600" y="5640388"/>
              <a:ext cx="160337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9" name="Oval 80"/>
            <p:cNvSpPr>
              <a:spLocks noChangeArrowheads="1"/>
            </p:cNvSpPr>
            <p:nvPr/>
          </p:nvSpPr>
          <p:spPr bwMode="auto">
            <a:xfrm>
              <a:off x="4729163" y="5683250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13" name="组合 112"/>
          <p:cNvGrpSpPr/>
          <p:nvPr/>
        </p:nvGrpSpPr>
        <p:grpSpPr>
          <a:xfrm>
            <a:off x="11045190" y="295910"/>
            <a:ext cx="1061720" cy="952500"/>
            <a:chOff x="3640138" y="3709988"/>
            <a:chExt cx="2176462" cy="2173287"/>
          </a:xfrm>
          <a:solidFill>
            <a:srgbClr val="FFC93F"/>
          </a:solidFill>
        </p:grpSpPr>
        <p:sp>
          <p:nvSpPr>
            <p:cNvPr id="114" name="Oval 41"/>
            <p:cNvSpPr>
              <a:spLocks noChangeArrowheads="1"/>
            </p:cNvSpPr>
            <p:nvPr/>
          </p:nvSpPr>
          <p:spPr bwMode="auto">
            <a:xfrm>
              <a:off x="4002088" y="5465763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5" name="Oval 42"/>
            <p:cNvSpPr>
              <a:spLocks noChangeArrowheads="1"/>
            </p:cNvSpPr>
            <p:nvPr/>
          </p:nvSpPr>
          <p:spPr bwMode="auto">
            <a:xfrm>
              <a:off x="3924300" y="5297488"/>
              <a:ext cx="158750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6" name="Oval 43"/>
            <p:cNvSpPr>
              <a:spLocks noChangeArrowheads="1"/>
            </p:cNvSpPr>
            <p:nvPr/>
          </p:nvSpPr>
          <p:spPr bwMode="auto">
            <a:xfrm>
              <a:off x="3897313" y="5111750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7" name="Oval 44"/>
            <p:cNvSpPr>
              <a:spLocks noChangeArrowheads="1"/>
            </p:cNvSpPr>
            <p:nvPr/>
          </p:nvSpPr>
          <p:spPr bwMode="auto">
            <a:xfrm>
              <a:off x="3927475" y="4921250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8" name="Oval 45"/>
            <p:cNvSpPr>
              <a:spLocks noChangeArrowheads="1"/>
            </p:cNvSpPr>
            <p:nvPr/>
          </p:nvSpPr>
          <p:spPr bwMode="auto">
            <a:xfrm>
              <a:off x="4013200" y="4740275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9" name="Oval 46"/>
            <p:cNvSpPr>
              <a:spLocks noChangeArrowheads="1"/>
            </p:cNvSpPr>
            <p:nvPr/>
          </p:nvSpPr>
          <p:spPr bwMode="auto">
            <a:xfrm>
              <a:off x="3859213" y="4070350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0" name="Oval 47"/>
            <p:cNvSpPr>
              <a:spLocks noChangeArrowheads="1"/>
            </p:cNvSpPr>
            <p:nvPr/>
          </p:nvSpPr>
          <p:spPr bwMode="auto">
            <a:xfrm>
              <a:off x="4067175" y="3992563"/>
              <a:ext cx="158750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1" name="Oval 48"/>
            <p:cNvSpPr>
              <a:spLocks noChangeArrowheads="1"/>
            </p:cNvSpPr>
            <p:nvPr/>
          </p:nvSpPr>
          <p:spPr bwMode="auto">
            <a:xfrm>
              <a:off x="4292600" y="3965575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2" name="Oval 49"/>
            <p:cNvSpPr>
              <a:spLocks noChangeArrowheads="1"/>
            </p:cNvSpPr>
            <p:nvPr/>
          </p:nvSpPr>
          <p:spPr bwMode="auto">
            <a:xfrm>
              <a:off x="4524375" y="3995738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3" name="Oval 50"/>
            <p:cNvSpPr>
              <a:spLocks noChangeArrowheads="1"/>
            </p:cNvSpPr>
            <p:nvPr/>
          </p:nvSpPr>
          <p:spPr bwMode="auto">
            <a:xfrm>
              <a:off x="4745038" y="408146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4" name="Oval 51"/>
            <p:cNvSpPr>
              <a:spLocks noChangeArrowheads="1"/>
            </p:cNvSpPr>
            <p:nvPr/>
          </p:nvSpPr>
          <p:spPr bwMode="auto">
            <a:xfrm>
              <a:off x="5256213" y="3927475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5" name="Oval 52"/>
            <p:cNvSpPr>
              <a:spLocks noChangeArrowheads="1"/>
            </p:cNvSpPr>
            <p:nvPr/>
          </p:nvSpPr>
          <p:spPr bwMode="auto">
            <a:xfrm>
              <a:off x="5373688" y="4135438"/>
              <a:ext cx="160337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6" name="Oval 53"/>
            <p:cNvSpPr>
              <a:spLocks noChangeArrowheads="1"/>
            </p:cNvSpPr>
            <p:nvPr/>
          </p:nvSpPr>
          <p:spPr bwMode="auto">
            <a:xfrm>
              <a:off x="5438775" y="4360863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7" name="Oval 54"/>
            <p:cNvSpPr>
              <a:spLocks noChangeArrowheads="1"/>
            </p:cNvSpPr>
            <p:nvPr/>
          </p:nvSpPr>
          <p:spPr bwMode="auto">
            <a:xfrm>
              <a:off x="5449888" y="4592638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8" name="Oval 55"/>
            <p:cNvSpPr>
              <a:spLocks noChangeArrowheads="1"/>
            </p:cNvSpPr>
            <p:nvPr/>
          </p:nvSpPr>
          <p:spPr bwMode="auto">
            <a:xfrm>
              <a:off x="5403850" y="4813300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9" name="Oval 56"/>
            <p:cNvSpPr>
              <a:spLocks noChangeArrowheads="1"/>
            </p:cNvSpPr>
            <p:nvPr/>
          </p:nvSpPr>
          <p:spPr bwMode="auto">
            <a:xfrm>
              <a:off x="5397500" y="5322888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0" name="Oval 57"/>
            <p:cNvSpPr>
              <a:spLocks noChangeArrowheads="1"/>
            </p:cNvSpPr>
            <p:nvPr/>
          </p:nvSpPr>
          <p:spPr bwMode="auto">
            <a:xfrm>
              <a:off x="5230813" y="5440363"/>
              <a:ext cx="158750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1" name="Oval 58"/>
            <p:cNvSpPr>
              <a:spLocks noChangeArrowheads="1"/>
            </p:cNvSpPr>
            <p:nvPr/>
          </p:nvSpPr>
          <p:spPr bwMode="auto">
            <a:xfrm>
              <a:off x="5043488" y="5507038"/>
              <a:ext cx="120650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2" name="Oval 59"/>
            <p:cNvSpPr>
              <a:spLocks noChangeArrowheads="1"/>
            </p:cNvSpPr>
            <p:nvPr/>
          </p:nvSpPr>
          <p:spPr bwMode="auto">
            <a:xfrm>
              <a:off x="4852988" y="5516563"/>
              <a:ext cx="79375" cy="809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3" name="Oval 60"/>
            <p:cNvSpPr>
              <a:spLocks noChangeArrowheads="1"/>
            </p:cNvSpPr>
            <p:nvPr/>
          </p:nvSpPr>
          <p:spPr bwMode="auto">
            <a:xfrm>
              <a:off x="4672013" y="547211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4" name="Oval 61"/>
            <p:cNvSpPr>
              <a:spLocks noChangeArrowheads="1"/>
            </p:cNvSpPr>
            <p:nvPr/>
          </p:nvSpPr>
          <p:spPr bwMode="auto">
            <a:xfrm>
              <a:off x="5173663" y="529431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5" name="Oval 62"/>
            <p:cNvSpPr>
              <a:spLocks noChangeArrowheads="1"/>
            </p:cNvSpPr>
            <p:nvPr/>
          </p:nvSpPr>
          <p:spPr bwMode="auto">
            <a:xfrm>
              <a:off x="5343525" y="5178425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6" name="Oval 63"/>
            <p:cNvSpPr>
              <a:spLocks noChangeArrowheads="1"/>
            </p:cNvSpPr>
            <p:nvPr/>
          </p:nvSpPr>
          <p:spPr bwMode="auto">
            <a:xfrm>
              <a:off x="5478463" y="5016500"/>
              <a:ext cx="120650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7" name="Oval 64"/>
            <p:cNvSpPr>
              <a:spLocks noChangeArrowheads="1"/>
            </p:cNvSpPr>
            <p:nvPr/>
          </p:nvSpPr>
          <p:spPr bwMode="auto">
            <a:xfrm>
              <a:off x="5572125" y="4818063"/>
              <a:ext cx="160337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8" name="Oval 65"/>
            <p:cNvSpPr>
              <a:spLocks noChangeArrowheads="1"/>
            </p:cNvSpPr>
            <p:nvPr/>
          </p:nvSpPr>
          <p:spPr bwMode="auto">
            <a:xfrm>
              <a:off x="5616575" y="4595813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9" name="Oval 66"/>
            <p:cNvSpPr>
              <a:spLocks noChangeArrowheads="1"/>
            </p:cNvSpPr>
            <p:nvPr/>
          </p:nvSpPr>
          <p:spPr bwMode="auto">
            <a:xfrm>
              <a:off x="5226050" y="4311650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0" name="Oval 67"/>
            <p:cNvSpPr>
              <a:spLocks noChangeArrowheads="1"/>
            </p:cNvSpPr>
            <p:nvPr/>
          </p:nvSpPr>
          <p:spPr bwMode="auto">
            <a:xfrm>
              <a:off x="5110163" y="4102100"/>
              <a:ext cx="79375" cy="809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1" name="Oval 68"/>
            <p:cNvSpPr>
              <a:spLocks noChangeArrowheads="1"/>
            </p:cNvSpPr>
            <p:nvPr/>
          </p:nvSpPr>
          <p:spPr bwMode="auto">
            <a:xfrm>
              <a:off x="4948238" y="3925888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2" name="Oval 69"/>
            <p:cNvSpPr>
              <a:spLocks noChangeArrowheads="1"/>
            </p:cNvSpPr>
            <p:nvPr/>
          </p:nvSpPr>
          <p:spPr bwMode="auto">
            <a:xfrm>
              <a:off x="4749800" y="3792538"/>
              <a:ext cx="160337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3" name="Oval 70"/>
            <p:cNvSpPr>
              <a:spLocks noChangeArrowheads="1"/>
            </p:cNvSpPr>
            <p:nvPr/>
          </p:nvSpPr>
          <p:spPr bwMode="auto">
            <a:xfrm>
              <a:off x="4527550" y="3709988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4" name="Oval 71"/>
            <p:cNvSpPr>
              <a:spLocks noChangeArrowheads="1"/>
            </p:cNvSpPr>
            <p:nvPr/>
          </p:nvSpPr>
          <p:spPr bwMode="auto">
            <a:xfrm>
              <a:off x="4243388" y="425926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5" name="Oval 72"/>
            <p:cNvSpPr>
              <a:spLocks noChangeArrowheads="1"/>
            </p:cNvSpPr>
            <p:nvPr/>
          </p:nvSpPr>
          <p:spPr bwMode="auto">
            <a:xfrm>
              <a:off x="4033838" y="4335463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6" name="Oval 73"/>
            <p:cNvSpPr>
              <a:spLocks noChangeArrowheads="1"/>
            </p:cNvSpPr>
            <p:nvPr/>
          </p:nvSpPr>
          <p:spPr bwMode="auto">
            <a:xfrm>
              <a:off x="3857625" y="4456113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7" name="Oval 74"/>
            <p:cNvSpPr>
              <a:spLocks noChangeArrowheads="1"/>
            </p:cNvSpPr>
            <p:nvPr/>
          </p:nvSpPr>
          <p:spPr bwMode="auto">
            <a:xfrm>
              <a:off x="3724275" y="4614863"/>
              <a:ext cx="160337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8" name="Oval 75"/>
            <p:cNvSpPr>
              <a:spLocks noChangeArrowheads="1"/>
            </p:cNvSpPr>
            <p:nvPr/>
          </p:nvSpPr>
          <p:spPr bwMode="auto">
            <a:xfrm>
              <a:off x="3640138" y="4797425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9" name="Oval 76"/>
            <p:cNvSpPr>
              <a:spLocks noChangeArrowheads="1"/>
            </p:cNvSpPr>
            <p:nvPr/>
          </p:nvSpPr>
          <p:spPr bwMode="auto">
            <a:xfrm>
              <a:off x="4191000" y="5241925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0" name="Oval 77"/>
            <p:cNvSpPr>
              <a:spLocks noChangeArrowheads="1"/>
            </p:cNvSpPr>
            <p:nvPr/>
          </p:nvSpPr>
          <p:spPr bwMode="auto">
            <a:xfrm>
              <a:off x="4267200" y="5410200"/>
              <a:ext cx="79375" cy="809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1" name="Oval 78"/>
            <p:cNvSpPr>
              <a:spLocks noChangeArrowheads="1"/>
            </p:cNvSpPr>
            <p:nvPr/>
          </p:nvSpPr>
          <p:spPr bwMode="auto">
            <a:xfrm>
              <a:off x="4387850" y="5546725"/>
              <a:ext cx="120650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2" name="Oval 79"/>
            <p:cNvSpPr>
              <a:spLocks noChangeArrowheads="1"/>
            </p:cNvSpPr>
            <p:nvPr/>
          </p:nvSpPr>
          <p:spPr bwMode="auto">
            <a:xfrm>
              <a:off x="4546600" y="5640388"/>
              <a:ext cx="160337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3" name="Oval 80"/>
            <p:cNvSpPr>
              <a:spLocks noChangeArrowheads="1"/>
            </p:cNvSpPr>
            <p:nvPr/>
          </p:nvSpPr>
          <p:spPr bwMode="auto">
            <a:xfrm>
              <a:off x="4729163" y="5683250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pic>
        <p:nvPicPr>
          <p:cNvPr id="155" name="图片 154" descr="包图网_19703380卡通手绘开学季学生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6462395" y="544830"/>
            <a:ext cx="4668520" cy="540575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0">
        <p:random/>
      </p:transition>
    </mc:Choice>
    <mc:Fallback xmlns="">
      <p:transition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0*(1/3))-ceil(((deg(atan(abs((#ppt_y-0.5)/(#ppt_x-0.5)))))/90)-1*(1/3)))))*((1+floor(#ppt_y-0.5))+(2*floor(#ppt_y-0.5)+1)*0.5*#ppt_h)+(1-(1-(ceil(((deg(atan(abs((#ppt_y-0.5)/(#ppt_x-0.5)))))/90)-0*(1/3))-ceil(((deg(atan(abs((#ppt_y-0.5)/(#ppt_x-0.5)))))/90)-1*(1/3)))))*#ppt_y&#10;"/>
                                          </p:val>
                                        </p:tav>
                                        <p:tav tm="40700">
                                          <p:val>
                                            <p:strVal val="#ppt_y-((floor(#ppt_y-0.5)+ceil(#ppt_y-0.5))*0.02)"/>
                                          </p:val>
                                        </p:tav>
                                        <p:tav tm="58900">
                                          <p:val>
                                            <p:strVal val="#ppt_y+((floor(#ppt_y-0.5)+ceil(#ppt_y-0.5))*0.03)"/>
                                          </p:val>
                                        </p:tav>
                                        <p:tav tm="80400">
                                          <p:val>
                                            <p:strVal val="#ppt_y-((floor(#ppt_y-0.5)+ceil(#ppt_y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8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2*(1/3))-ceil(((deg(atan(abs((#ppt_y-0.5)/(#ppt_x-0.5)))))/90)-3*(1/3)))))*((1+floor(#ppt_x-0.5))+(2*floor(#ppt_x-0.5)+1)*0.5*#ppt_w)+(1-(1-(ceil(((deg(atan(abs((#ppt_y-0.5)/(#ppt_x-0.5)))))/90)-2*(1/3))-ceil(((deg(atan(abs((#ppt_y-0.5)/(#ppt_x-0.5)))))/90)-3*(1/3)))))*#ppt_x&#10;"/>
                                          </p:val>
                                        </p:tav>
                                        <p:tav tm="40000">
                                          <p:val>
                                            <p:strVal val="#ppt_x-((floor(#ppt_x-0.5)+ceil(#ppt_x-0.5))*0.02)"/>
                                          </p:val>
                                        </p:tav>
                                        <p:tav tm="60400">
                                          <p:val>
                                            <p:strVal val="#ppt_x+((floor(#ppt_x-0.5)+ceil(#ppt_x-0.5))*0.03)"/>
                                          </p:val>
                                        </p:tav>
                                        <p:tav tm="80000">
                                          <p:val>
                                            <p:strVal val="#ppt_x-((floor(#ppt_x-0.5)+ceil(#ppt_x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0*(1/3))-ceil(((deg(atan(abs((#ppt_y-0.5)/(#ppt_x-0.5)))))/90)-1*(1/3)))))*((1+floor(#ppt_y-0.5))+(2*floor(#ppt_y-0.5)+1)*0.5*#ppt_h)+(1-(1-(ceil(((deg(atan(abs((#ppt_y-0.5)/(#ppt_x-0.5)))))/90)-0*(1/3))-ceil(((deg(atan(abs((#ppt_y-0.5)/(#ppt_x-0.5)))))/90)-1*(1/3)))))*#ppt_y&#10;"/>
                                          </p:val>
                                        </p:tav>
                                        <p:tav tm="40700">
                                          <p:val>
                                            <p:strVal val="#ppt_y-((floor(#ppt_y-0.5)+ceil(#ppt_y-0.5))*0.02)"/>
                                          </p:val>
                                        </p:tav>
                                        <p:tav tm="58900">
                                          <p:val>
                                            <p:strVal val="#ppt_y+((floor(#ppt_y-0.5)+ceil(#ppt_y-0.5))*0.03)"/>
                                          </p:val>
                                        </p:tav>
                                        <p:tav tm="80400">
                                          <p:val>
                                            <p:strVal val="#ppt_y-((floor(#ppt_y-0.5)+ceil(#ppt_y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2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2*(1/3))-ceil(((deg(atan(abs((#ppt_y-0.5)/(#ppt_x-0.5)))))/90)-3*(1/3)))))*((1+floor(#ppt_x-0.5))+(2*floor(#ppt_x-0.5)+1)*0.5*#ppt_w)+(1-(1-(ceil(((deg(atan(abs((#ppt_y-0.5)/(#ppt_x-0.5)))))/90)-2*(1/3))-ceil(((deg(atan(abs((#ppt_y-0.5)/(#ppt_x-0.5)))))/90)-3*(1/3)))))*#ppt_x&#10;"/>
                                          </p:val>
                                        </p:tav>
                                        <p:tav tm="40000">
                                          <p:val>
                                            <p:strVal val="#ppt_x-((floor(#ppt_x-0.5)+ceil(#ppt_x-0.5))*0.02)"/>
                                          </p:val>
                                        </p:tav>
                                        <p:tav tm="60400">
                                          <p:val>
                                            <p:strVal val="#ppt_x+((floor(#ppt_x-0.5)+ceil(#ppt_x-0.5))*0.03)"/>
                                          </p:val>
                                        </p:tav>
                                        <p:tav tm="80000">
                                          <p:val>
                                            <p:strVal val="#ppt_x-((floor(#ppt_x-0.5)+ceil(#ppt_x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0*(1/3))-ceil(((deg(atan(abs((#ppt_y-0.5)/(#ppt_x-0.5)))))/90)-1*(1/3)))))*((1+floor(#ppt_y-0.5))+(2*floor(#ppt_y-0.5)+1)*0.5*#ppt_h)+(1-(1-(ceil(((deg(atan(abs((#ppt_y-0.5)/(#ppt_x-0.5)))))/90)-0*(1/3))-ceil(((deg(atan(abs((#ppt_y-0.5)/(#ppt_x-0.5)))))/90)-1*(1/3)))))*#ppt_y&#10;"/>
                                          </p:val>
                                        </p:tav>
                                        <p:tav tm="40700">
                                          <p:val>
                                            <p:strVal val="#ppt_y-((floor(#ppt_y-0.5)+ceil(#ppt_y-0.5))*0.02)"/>
                                          </p:val>
                                        </p:tav>
                                        <p:tav tm="58900">
                                          <p:val>
                                            <p:strVal val="#ppt_y+((floor(#ppt_y-0.5)+ceil(#ppt_y-0.5))*0.03)"/>
                                          </p:val>
                                        </p:tav>
                                        <p:tav tm="80400">
                                          <p:val>
                                            <p:strVal val="#ppt_y-((floor(#ppt_y-0.5)+ceil(#ppt_y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6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2*(1/3))-ceil(((deg(atan(abs((#ppt_y-0.5)/(#ppt_x-0.5)))))/90)-3*(1/3)))))*((1+floor(#ppt_x-0.5))+(2*floor(#ppt_x-0.5)+1)*0.5*#ppt_w)+(1-(1-(ceil(((deg(atan(abs((#ppt_y-0.5)/(#ppt_x-0.5)))))/90)-2*(1/3))-ceil(((deg(atan(abs((#ppt_y-0.5)/(#ppt_x-0.5)))))/90)-3*(1/3)))))*#ppt_x&#10;"/>
                                          </p:val>
                                        </p:tav>
                                        <p:tav tm="40000">
                                          <p:val>
                                            <p:strVal val="#ppt_x-((floor(#ppt_x-0.5)+ceil(#ppt_x-0.5))*0.02)"/>
                                          </p:val>
                                        </p:tav>
                                        <p:tav tm="60400">
                                          <p:val>
                                            <p:strVal val="#ppt_x+((floor(#ppt_x-0.5)+ceil(#ppt_x-0.5))*0.03)"/>
                                          </p:val>
                                        </p:tav>
                                        <p:tav tm="80000">
                                          <p:val>
                                            <p:strVal val="#ppt_x-((floor(#ppt_x-0.5)+ceil(#ppt_x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0*(1/3))-ceil(((deg(atan(abs((#ppt_y-0.5)/(#ppt_x-0.5)))))/90)-1*(1/3)))))*((1+floor(#ppt_y-0.5))+(2*floor(#ppt_y-0.5)+1)*0.5*#ppt_h)+(1-(1-(ceil(((deg(atan(abs((#ppt_y-0.5)/(#ppt_x-0.5)))))/90)-0*(1/3))-ceil(((deg(atan(abs((#ppt_y-0.5)/(#ppt_x-0.5)))))/90)-1*(1/3)))))*#ppt_y&#10;"/>
                                          </p:val>
                                        </p:tav>
                                        <p:tav tm="40700">
                                          <p:val>
                                            <p:strVal val="#ppt_y-((floor(#ppt_y-0.5)+ceil(#ppt_y-0.5))*0.02)"/>
                                          </p:val>
                                        </p:tav>
                                        <p:tav tm="58900">
                                          <p:val>
                                            <p:strVal val="#ppt_y+((floor(#ppt_y-0.5)+ceil(#ppt_y-0.5))*0.03)"/>
                                          </p:val>
                                        </p:tav>
                                        <p:tav tm="80400">
                                          <p:val>
                                            <p:strVal val="#ppt_y-((floor(#ppt_y-0.5)+ceil(#ppt_y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20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2*(1/3))-ceil(((deg(atan(abs((#ppt_y-0.5)/(#ppt_x-0.5)))))/90)-3*(1/3)))))*((1+floor(#ppt_x-0.5))+(2*floor(#ppt_x-0.5)+1)*0.5*#ppt_w)+(1-(1-(ceil(((deg(atan(abs((#ppt_y-0.5)/(#ppt_x-0.5)))))/90)-2*(1/3))-ceil(((deg(atan(abs((#ppt_y-0.5)/(#ppt_x-0.5)))))/90)-3*(1/3)))))*#ppt_x&#10;"/>
                                          </p:val>
                                        </p:tav>
                                        <p:tav tm="40000">
                                          <p:val>
                                            <p:strVal val="#ppt_x-((floor(#ppt_x-0.5)+ceil(#ppt_x-0.5))*0.02)"/>
                                          </p:val>
                                        </p:tav>
                                        <p:tav tm="60400">
                                          <p:val>
                                            <p:strVal val="#ppt_x+((floor(#ppt_x-0.5)+ceil(#ppt_x-0.5))*0.03)"/>
                                          </p:val>
                                        </p:tav>
                                        <p:tav tm="80000">
                                          <p:val>
                                            <p:strVal val="#ppt_x-((floor(#ppt_x-0.5)+ceil(#ppt_x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0*(1/3))-ceil(((deg(atan(abs((#ppt_y-0.5)/(#ppt_x-0.5)))))/90)-1*(1/3)))))*((1+floor(#ppt_y-0.5))+(2*floor(#ppt_y-0.5)+1)*0.5*#ppt_h)+(1-(1-(ceil(((deg(atan(abs((#ppt_y-0.5)/(#ppt_x-0.5)))))/90)-0*(1/3))-ceil(((deg(atan(abs((#ppt_y-0.5)/(#ppt_x-0.5)))))/90)-1*(1/3)))))*#ppt_y&#10;"/>
                                          </p:val>
                                        </p:tav>
                                        <p:tav tm="40700">
                                          <p:val>
                                            <p:strVal val="#ppt_y-((floor(#ppt_y-0.5)+ceil(#ppt_y-0.5))*0.02)"/>
                                          </p:val>
                                        </p:tav>
                                        <p:tav tm="58900">
                                          <p:val>
                                            <p:strVal val="#ppt_y+((floor(#ppt_y-0.5)+ceil(#ppt_y-0.5))*0.03)"/>
                                          </p:val>
                                        </p:tav>
                                        <p:tav tm="80400">
                                          <p:val>
                                            <p:strVal val="#ppt_y-((floor(#ppt_y-0.5)+ceil(#ppt_y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24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2*(1/3))-ceil(((deg(atan(abs((#ppt_y-0.5)/(#ppt_x-0.5)))))/90)-3*(1/3)))))*((1+floor(#ppt_x-0.5))+(2*floor(#ppt_x-0.5)+1)*0.5*#ppt_w)+(1-(1-(ceil(((deg(atan(abs((#ppt_y-0.5)/(#ppt_x-0.5)))))/90)-2*(1/3))-ceil(((deg(atan(abs((#ppt_y-0.5)/(#ppt_x-0.5)))))/90)-3*(1/3)))))*#ppt_x&#10;"/>
                                          </p:val>
                                        </p:tav>
                                        <p:tav tm="40000">
                                          <p:val>
                                            <p:strVal val="#ppt_x-((floor(#ppt_x-0.5)+ceil(#ppt_x-0.5))*0.02)"/>
                                          </p:val>
                                        </p:tav>
                                        <p:tav tm="60400">
                                          <p:val>
                                            <p:strVal val="#ppt_x+((floor(#ppt_x-0.5)+ceil(#ppt_x-0.5))*0.03)"/>
                                          </p:val>
                                        </p:tav>
                                        <p:tav tm="80000">
                                          <p:val>
                                            <p:strVal val="#ppt_x-((floor(#ppt_x-0.5)+ceil(#ppt_x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0*(1/3))-ceil(((deg(atan(abs((#ppt_y-0.5)/(#ppt_x-0.5)))))/90)-1*(1/3)))))*((1+floor(#ppt_y-0.5))+(2*floor(#ppt_y-0.5)+1)*0.5*#ppt_h)+(1-(1-(ceil(((deg(atan(abs((#ppt_y-0.5)/(#ppt_x-0.5)))))/90)-0*(1/3))-ceil(((deg(atan(abs((#ppt_y-0.5)/(#ppt_x-0.5)))))/90)-1*(1/3)))))*#ppt_y&#10;"/>
                                          </p:val>
                                        </p:tav>
                                        <p:tav tm="40700">
                                          <p:val>
                                            <p:strVal val="#ppt_y-((floor(#ppt_y-0.5)+ceil(#ppt_y-0.5))*0.02)"/>
                                          </p:val>
                                        </p:tav>
                                        <p:tav tm="58900">
                                          <p:val>
                                            <p:strVal val="#ppt_y+((floor(#ppt_y-0.5)+ceil(#ppt_y-0.5))*0.03)"/>
                                          </p:val>
                                        </p:tav>
                                        <p:tav tm="80400">
                                          <p:val>
                                            <p:strVal val="#ppt_y-((floor(#ppt_y-0.5)+ceil(#ppt_y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28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2*(1/3))-ceil(((deg(atan(abs((#ppt_y-0.5)/(#ppt_x-0.5)))))/90)-3*(1/3)))))*((1+floor(#ppt_x-0.5))+(2*floor(#ppt_x-0.5)+1)*0.5*#ppt_w)+(1-(1-(ceil(((deg(atan(abs((#ppt_y-0.5)/(#ppt_x-0.5)))))/90)-2*(1/3))-ceil(((deg(atan(abs((#ppt_y-0.5)/(#ppt_x-0.5)))))/90)-3*(1/3)))))*#ppt_x&#10;"/>
                                          </p:val>
                                        </p:tav>
                                        <p:tav tm="40000">
                                          <p:val>
                                            <p:strVal val="#ppt_x-((floor(#ppt_x-0.5)+ceil(#ppt_x-0.5))*0.02)"/>
                                          </p:val>
                                        </p:tav>
                                        <p:tav tm="60400">
                                          <p:val>
                                            <p:strVal val="#ppt_x+((floor(#ppt_x-0.5)+ceil(#ppt_x-0.5))*0.03)"/>
                                          </p:val>
                                        </p:tav>
                                        <p:tav tm="80000">
                                          <p:val>
                                            <p:strVal val="#ppt_x-((floor(#ppt_x-0.5)+ceil(#ppt_x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0*(1/3))-ceil(((deg(atan(abs((#ppt_y-0.5)/(#ppt_x-0.5)))))/90)-1*(1/3)))))*((1+floor(#ppt_y-0.5))+(2*floor(#ppt_y-0.5)+1)*0.5*#ppt_h)+(1-(1-(ceil(((deg(atan(abs((#ppt_y-0.5)/(#ppt_x-0.5)))))/90)-0*(1/3))-ceil(((deg(atan(abs((#ppt_y-0.5)/(#ppt_x-0.5)))))/90)-1*(1/3)))))*#ppt_y&#10;"/>
                                          </p:val>
                                        </p:tav>
                                        <p:tav tm="40700">
                                          <p:val>
                                            <p:strVal val="#ppt_y-((floor(#ppt_y-0.5)+ceil(#ppt_y-0.5))*0.02)"/>
                                          </p:val>
                                        </p:tav>
                                        <p:tav tm="58900">
                                          <p:val>
                                            <p:strVal val="#ppt_y+((floor(#ppt_y-0.5)+ceil(#ppt_y-0.5))*0.03)"/>
                                          </p:val>
                                        </p:tav>
                                        <p:tav tm="80400">
                                          <p:val>
                                            <p:strVal val="#ppt_y-((floor(#ppt_y-0.5)+ceil(#ppt_y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32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2*(1/3))-ceil(((deg(atan(abs((#ppt_y-0.5)/(#ppt_x-0.5)))))/90)-3*(1/3)))))*((1+floor(#ppt_x-0.5))+(2*floor(#ppt_x-0.5)+1)*0.5*#ppt_w)+(1-(1-(ceil(((deg(atan(abs((#ppt_y-0.5)/(#ppt_x-0.5)))))/90)-2*(1/3))-ceil(((deg(atan(abs((#ppt_y-0.5)/(#ppt_x-0.5)))))/90)-3*(1/3)))))*#ppt_x&#10;"/>
                                          </p:val>
                                        </p:tav>
                                        <p:tav tm="40000">
                                          <p:val>
                                            <p:strVal val="#ppt_x-((floor(#ppt_x-0.5)+ceil(#ppt_x-0.5))*0.02)"/>
                                          </p:val>
                                        </p:tav>
                                        <p:tav tm="60400">
                                          <p:val>
                                            <p:strVal val="#ppt_x+((floor(#ppt_x-0.5)+ceil(#ppt_x-0.5))*0.03)"/>
                                          </p:val>
                                        </p:tav>
                                        <p:tav tm="80000">
                                          <p:val>
                                            <p:strVal val="#ppt_x-((floor(#ppt_x-0.5)+ceil(#ppt_x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0*(1/3))-ceil(((deg(atan(abs((#ppt_y-0.5)/(#ppt_x-0.5)))))/90)-1*(1/3)))))*((1+floor(#ppt_y-0.5))+(2*floor(#ppt_y-0.5)+1)*0.5*#ppt_h)+(1-(1-(ceil(((deg(atan(abs((#ppt_y-0.5)/(#ppt_x-0.5)))))/90)-0*(1/3))-ceil(((deg(atan(abs((#ppt_y-0.5)/(#ppt_x-0.5)))))/90)-1*(1/3)))))*#ppt_y&#10;"/>
                                          </p:val>
                                        </p:tav>
                                        <p:tav tm="40700">
                                          <p:val>
                                            <p:strVal val="#ppt_y-((floor(#ppt_y-0.5)+ceil(#ppt_y-0.5))*0.02)"/>
                                          </p:val>
                                        </p:tav>
                                        <p:tav tm="58900">
                                          <p:val>
                                            <p:strVal val="#ppt_y+((floor(#ppt_y-0.5)+ceil(#ppt_y-0.5))*0.03)"/>
                                          </p:val>
                                        </p:tav>
                                        <p:tav tm="80400">
                                          <p:val>
                                            <p:strVal val="#ppt_y-((floor(#ppt_y-0.5)+ceil(#ppt_y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36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2*(1/3))-ceil(((deg(atan(abs((#ppt_y-0.5)/(#ppt_x-0.5)))))/90)-3*(1/3)))))*((1+floor(#ppt_x-0.5))+(2*floor(#ppt_x-0.5)+1)*0.5*#ppt_w)+(1-(1-(ceil(((deg(atan(abs((#ppt_y-0.5)/(#ppt_x-0.5)))))/90)-2*(1/3))-ceil(((deg(atan(abs((#ppt_y-0.5)/(#ppt_x-0.5)))))/90)-3*(1/3)))))*#ppt_x&#10;"/>
                                          </p:val>
                                        </p:tav>
                                        <p:tav tm="40000">
                                          <p:val>
                                            <p:strVal val="#ppt_x-((floor(#ppt_x-0.5)+ceil(#ppt_x-0.5))*0.02)"/>
                                          </p:val>
                                        </p:tav>
                                        <p:tav tm="60400">
                                          <p:val>
                                            <p:strVal val="#ppt_x+((floor(#ppt_x-0.5)+ceil(#ppt_x-0.5))*0.03)"/>
                                          </p:val>
                                        </p:tav>
                                        <p:tav tm="80000">
                                          <p:val>
                                            <p:strVal val="#ppt_x-((floor(#ppt_x-0.5)+ceil(#ppt_x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0*(1/3))-ceil(((deg(atan(abs((#ppt_y-0.5)/(#ppt_x-0.5)))))/90)-1*(1/3)))))*((1+floor(#ppt_y-0.5))+(2*floor(#ppt_y-0.5)+1)*0.5*#ppt_h)+(1-(1-(ceil(((deg(atan(abs((#ppt_y-0.5)/(#ppt_x-0.5)))))/90)-0*(1/3))-ceil(((deg(atan(abs((#ppt_y-0.5)/(#ppt_x-0.5)))))/90)-1*(1/3)))))*#ppt_y&#10;"/>
                                          </p:val>
                                        </p:tav>
                                        <p:tav tm="40700">
                                          <p:val>
                                            <p:strVal val="#ppt_y-((floor(#ppt_y-0.5)+ceil(#ppt_y-0.5))*0.02)"/>
                                          </p:val>
                                        </p:tav>
                                        <p:tav tm="58900">
                                          <p:val>
                                            <p:strVal val="#ppt_y+((floor(#ppt_y-0.5)+ceil(#ppt_y-0.5))*0.03)"/>
                                          </p:val>
                                        </p:tav>
                                        <p:tav tm="80400">
                                          <p:val>
                                            <p:strVal val="#ppt_y-((floor(#ppt_y-0.5)+ceil(#ppt_y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40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2*(1/3))-ceil(((deg(atan(abs((#ppt_y-0.5)/(#ppt_x-0.5)))))/90)-3*(1/3)))))*((1+floor(#ppt_x-0.5))+(2*floor(#ppt_x-0.5)+1)*0.5*#ppt_w)+(1-(1-(ceil(((deg(atan(abs((#ppt_y-0.5)/(#ppt_x-0.5)))))/90)-2*(1/3))-ceil(((deg(atan(abs((#ppt_y-0.5)/(#ppt_x-0.5)))))/90)-3*(1/3)))))*#ppt_x&#10;"/>
                                          </p:val>
                                        </p:tav>
                                        <p:tav tm="40000">
                                          <p:val>
                                            <p:strVal val="#ppt_x-((floor(#ppt_x-0.5)+ceil(#ppt_x-0.5))*0.02)"/>
                                          </p:val>
                                        </p:tav>
                                        <p:tav tm="60400">
                                          <p:val>
                                            <p:strVal val="#ppt_x+((floor(#ppt_x-0.5)+ceil(#ppt_x-0.5))*0.03)"/>
                                          </p:val>
                                        </p:tav>
                                        <p:tav tm="80000">
                                          <p:val>
                                            <p:strVal val="#ppt_x-((floor(#ppt_x-0.5)+ceil(#ppt_x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0*(1/3))-ceil(((deg(atan(abs((#ppt_y-0.5)/(#ppt_x-0.5)))))/90)-1*(1/3)))))*((1+floor(#ppt_y-0.5))+(2*floor(#ppt_y-0.5)+1)*0.5*#ppt_h)+(1-(1-(ceil(((deg(atan(abs((#ppt_y-0.5)/(#ppt_x-0.5)))))/90)-0*(1/3))-ceil(((deg(atan(abs((#ppt_y-0.5)/(#ppt_x-0.5)))))/90)-1*(1/3)))))*#ppt_y&#10;"/>
                                          </p:val>
                                        </p:tav>
                                        <p:tav tm="40700">
                                          <p:val>
                                            <p:strVal val="#ppt_y-((floor(#ppt_y-0.5)+ceil(#ppt_y-0.5))*0.02)"/>
                                          </p:val>
                                        </p:tav>
                                        <p:tav tm="58900">
                                          <p:val>
                                            <p:strVal val="#ppt_y+((floor(#ppt_y-0.5)+ceil(#ppt_y-0.5))*0.03)"/>
                                          </p:val>
                                        </p:tav>
                                        <p:tav tm="80400">
                                          <p:val>
                                            <p:strVal val="#ppt_y-((floor(#ppt_y-0.5)+ceil(#ppt_y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44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2*(1/3))-ceil(((deg(atan(abs((#ppt_y-0.5)/(#ppt_x-0.5)))))/90)-3*(1/3)))))*((1+floor(#ppt_x-0.5))+(2*floor(#ppt_x-0.5)+1)*0.5*#ppt_w)+(1-(1-(ceil(((deg(atan(abs((#ppt_y-0.5)/(#ppt_x-0.5)))))/90)-2*(1/3))-ceil(((deg(atan(abs((#ppt_y-0.5)/(#ppt_x-0.5)))))/90)-3*(1/3)))))*#ppt_x&#10;"/>
                                          </p:val>
                                        </p:tav>
                                        <p:tav tm="40000">
                                          <p:val>
                                            <p:strVal val="#ppt_x-((floor(#ppt_x-0.5)+ceil(#ppt_x-0.5))*0.02)"/>
                                          </p:val>
                                        </p:tav>
                                        <p:tav tm="60400">
                                          <p:val>
                                            <p:strVal val="#ppt_x+((floor(#ppt_x-0.5)+ceil(#ppt_x-0.5))*0.03)"/>
                                          </p:val>
                                        </p:tav>
                                        <p:tav tm="80000">
                                          <p:val>
                                            <p:strVal val="#ppt_x-((floor(#ppt_x-0.5)+ceil(#ppt_x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0*(1/3))-ceil(((deg(atan(abs((#ppt_y-0.5)/(#ppt_x-0.5)))))/90)-1*(1/3)))))*((1+floor(#ppt_y-0.5))+(2*floor(#ppt_y-0.5)+1)*0.5*#ppt_h)+(1-(1-(ceil(((deg(atan(abs((#ppt_y-0.5)/(#ppt_x-0.5)))))/90)-0*(1/3))-ceil(((deg(atan(abs((#ppt_y-0.5)/(#ppt_x-0.5)))))/90)-1*(1/3)))))*#ppt_y&#10;"/>
                                          </p:val>
                                        </p:tav>
                                        <p:tav tm="40700">
                                          <p:val>
                                            <p:strVal val="#ppt_y-((floor(#ppt_y-0.5)+ceil(#ppt_y-0.5))*0.02)"/>
                                          </p:val>
                                        </p:tav>
                                        <p:tav tm="58900">
                                          <p:val>
                                            <p:strVal val="#ppt_y+((floor(#ppt_y-0.5)+ceil(#ppt_y-0.5))*0.03)"/>
                                          </p:val>
                                        </p:tav>
                                        <p:tav tm="80400">
                                          <p:val>
                                            <p:strVal val="#ppt_y-((floor(#ppt_y-0.5)+ceil(#ppt_y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48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2*(1/3))-ceil(((deg(atan(abs((#ppt_y-0.5)/(#ppt_x-0.5)))))/90)-3*(1/3)))))*((1+floor(#ppt_x-0.5))+(2*floor(#ppt_x-0.5)+1)*0.5*#ppt_w)+(1-(1-(ceil(((deg(atan(abs((#ppt_y-0.5)/(#ppt_x-0.5)))))/90)-2*(1/3))-ceil(((deg(atan(abs((#ppt_y-0.5)/(#ppt_x-0.5)))))/90)-3*(1/3)))))*#ppt_x&#10;"/>
                                          </p:val>
                                        </p:tav>
                                        <p:tav tm="40000">
                                          <p:val>
                                            <p:strVal val="#ppt_x-((floor(#ppt_x-0.5)+ceil(#ppt_x-0.5))*0.02)"/>
                                          </p:val>
                                        </p:tav>
                                        <p:tav tm="60400">
                                          <p:val>
                                            <p:strVal val="#ppt_x+((floor(#ppt_x-0.5)+ceil(#ppt_x-0.5))*0.03)"/>
                                          </p:val>
                                        </p:tav>
                                        <p:tav tm="80000">
                                          <p:val>
                                            <p:strVal val="#ppt_x-((floor(#ppt_x-0.5)+ceil(#ppt_x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0*(1/3))-ceil(((deg(atan(abs((#ppt_y-0.5)/(#ppt_x-0.5)))))/90)-1*(1/3)))))*((1+floor(#ppt_y-0.5))+(2*floor(#ppt_y-0.5)+1)*0.5*#ppt_h)+(1-(1-(ceil(((deg(atan(abs((#ppt_y-0.5)/(#ppt_x-0.5)))))/90)-0*(1/3))-ceil(((deg(atan(abs((#ppt_y-0.5)/(#ppt_x-0.5)))))/90)-1*(1/3)))))*#ppt_y&#10;"/>
                                          </p:val>
                                        </p:tav>
                                        <p:tav tm="40700">
                                          <p:val>
                                            <p:strVal val="#ppt_y-((floor(#ppt_y-0.5)+ceil(#ppt_y-0.5))*0.02)"/>
                                          </p:val>
                                        </p:tav>
                                        <p:tav tm="58900">
                                          <p:val>
                                            <p:strVal val="#ppt_y+((floor(#ppt_y-0.5)+ceil(#ppt_y-0.5))*0.03)"/>
                                          </p:val>
                                        </p:tav>
                                        <p:tav tm="80400">
                                          <p:val>
                                            <p:strVal val="#ppt_y-((floor(#ppt_y-0.5)+ceil(#ppt_y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52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2*(1/3))-ceil(((deg(atan(abs((#ppt_y-0.5)/(#ppt_x-0.5)))))/90)-3*(1/3)))))*((1+floor(#ppt_x-0.5))+(2*floor(#ppt_x-0.5)+1)*0.5*#ppt_w)+(1-(1-(ceil(((deg(atan(abs((#ppt_y-0.5)/(#ppt_x-0.5)))))/90)-2*(1/3))-ceil(((deg(atan(abs((#ppt_y-0.5)/(#ppt_x-0.5)))))/90)-3*(1/3)))))*#ppt_x&#10;"/>
                                          </p:val>
                                        </p:tav>
                                        <p:tav tm="40000">
                                          <p:val>
                                            <p:strVal val="#ppt_x-((floor(#ppt_x-0.5)+ceil(#ppt_x-0.5))*0.02)"/>
                                          </p:val>
                                        </p:tav>
                                        <p:tav tm="60400">
                                          <p:val>
                                            <p:strVal val="#ppt_x+((floor(#ppt_x-0.5)+ceil(#ppt_x-0.5))*0.03)"/>
                                          </p:val>
                                        </p:tav>
                                        <p:tav tm="80000">
                                          <p:val>
                                            <p:strVal val="#ppt_x-((floor(#ppt_x-0.5)+ceil(#ppt_x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5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0*(1/3))-ceil(((deg(atan(abs((#ppt_y-0.5)/(#ppt_x-0.5)))))/90)-1*(1/3)))))*((1+floor(#ppt_y-0.5))+(2*floor(#ppt_y-0.5)+1)*0.5*#ppt_h)+(1-(1-(ceil(((deg(atan(abs((#ppt_y-0.5)/(#ppt_x-0.5)))))/90)-0*(1/3))-ceil(((deg(atan(abs((#ppt_y-0.5)/(#ppt_x-0.5)))))/90)-1*(1/3)))))*#ppt_y&#10;"/>
                                          </p:val>
                                        </p:tav>
                                        <p:tav tm="40700">
                                          <p:val>
                                            <p:strVal val="#ppt_y-((floor(#ppt_y-0.5)+ceil(#ppt_y-0.5))*0.02)"/>
                                          </p:val>
                                        </p:tav>
                                        <p:tav tm="58900">
                                          <p:val>
                                            <p:strVal val="#ppt_y+((floor(#ppt_y-0.5)+ceil(#ppt_y-0.5))*0.03)"/>
                                          </p:val>
                                        </p:tav>
                                        <p:tav tm="80400">
                                          <p:val>
                                            <p:strVal val="#ppt_y-((floor(#ppt_y-0.5)+ceil(#ppt_y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56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2*(1/3))-ceil(((deg(atan(abs((#ppt_y-0.5)/(#ppt_x-0.5)))))/90)-3*(1/3)))))*((1+floor(#ppt_x-0.5))+(2*floor(#ppt_x-0.5)+1)*0.5*#ppt_w)+(1-(1-(ceil(((deg(atan(abs((#ppt_y-0.5)/(#ppt_x-0.5)))))/90)-2*(1/3))-ceil(((deg(atan(abs((#ppt_y-0.5)/(#ppt_x-0.5)))))/90)-3*(1/3)))))*#ppt_x&#10;"/>
                                          </p:val>
                                        </p:tav>
                                        <p:tav tm="40000">
                                          <p:val>
                                            <p:strVal val="#ppt_x-((floor(#ppt_x-0.5)+ceil(#ppt_x-0.5))*0.02)"/>
                                          </p:val>
                                        </p:tav>
                                        <p:tav tm="60400">
                                          <p:val>
                                            <p:strVal val="#ppt_x+((floor(#ppt_x-0.5)+ceil(#ppt_x-0.5))*0.03)"/>
                                          </p:val>
                                        </p:tav>
                                        <p:tav tm="80000">
                                          <p:val>
                                            <p:strVal val="#ppt_x-((floor(#ppt_x-0.5)+ceil(#ppt_x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/>
      <p:bldP spid="104" grpId="1"/>
      <p:bldP spid="105" grpId="0"/>
      <p:bldP spid="105" grpId="1"/>
      <p:bldP spid="106" grpId="0"/>
      <p:bldP spid="106" grpId="1"/>
      <p:bldP spid="107" grpId="0"/>
      <p:bldP spid="107" grpId="1"/>
      <p:bldP spid="108" grpId="0"/>
      <p:bldP spid="108" grpId="1"/>
      <p:bldP spid="109" grpId="0"/>
      <p:bldP spid="110" grpId="0"/>
      <p:bldP spid="111" grpId="0"/>
      <p:bldP spid="2658" grpId="0" bldLvl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9196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/>
          <p:nvPr/>
        </p:nvSpPr>
        <p:spPr>
          <a:xfrm>
            <a:off x="1113133" y="2887538"/>
            <a:ext cx="6356362" cy="14500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auto">
              <a:lnSpc>
                <a:spcPct val="150000"/>
              </a:lnSpc>
              <a:spcBef>
                <a:spcPts val="0"/>
              </a:spcBef>
              <a:buSzPct val="125000"/>
            </a:pP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时间的确是上天分配给每个人绝对公平的东西，</a:t>
            </a:r>
            <a:endParaRPr lang="en-US" altLang="zh-CN" sz="20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 lvl="0" algn="ctr" defTabSz="914400" fontAlgn="auto">
              <a:lnSpc>
                <a:spcPct val="150000"/>
              </a:lnSpc>
              <a:spcBef>
                <a:spcPts val="0"/>
              </a:spcBef>
              <a:buClrTx/>
              <a:buSzPct val="125000"/>
              <a:buFontTx/>
            </a:pP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每天</a:t>
            </a:r>
            <a:r>
              <a:rPr lang="zh-CN" altLang="en-US" sz="4400" dirty="0">
                <a:solidFill>
                  <a:schemeClr val="accent4">
                    <a:lumMod val="75000"/>
                  </a:schemeClr>
                </a:solidFill>
                <a:cs typeface="+mn-ea"/>
                <a:sym typeface="+mn-lt"/>
              </a:rPr>
              <a:t>24</a:t>
            </a: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小时，</a:t>
            </a:r>
            <a:r>
              <a:rPr lang="zh-CN" altLang="en-US" sz="4400" dirty="0">
                <a:solidFill>
                  <a:schemeClr val="accent4">
                    <a:lumMod val="75000"/>
                  </a:schemeClr>
                </a:solidFill>
                <a:cs typeface="+mn-ea"/>
                <a:sym typeface="+mn-lt"/>
              </a:rPr>
              <a:t>1440</a:t>
            </a: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分钟，</a:t>
            </a:r>
            <a:r>
              <a:rPr lang="zh-CN" altLang="en-US" sz="4400" dirty="0">
                <a:solidFill>
                  <a:schemeClr val="accent4">
                    <a:lumMod val="75000"/>
                  </a:schemeClr>
                </a:solidFill>
                <a:cs typeface="+mn-ea"/>
                <a:sym typeface="+mn-lt"/>
              </a:rPr>
              <a:t>86400</a:t>
            </a: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秒。</a:t>
            </a:r>
          </a:p>
        </p:txBody>
      </p:sp>
      <p:sp>
        <p:nvSpPr>
          <p:cNvPr id="3" name="矩形 2"/>
          <p:cNvSpPr/>
          <p:nvPr/>
        </p:nvSpPr>
        <p:spPr>
          <a:xfrm>
            <a:off x="2611718" y="1811030"/>
            <a:ext cx="3005951" cy="835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20000"/>
              </a:lnSpc>
              <a:spcBef>
                <a:spcPts val="1000"/>
              </a:spcBef>
              <a:buSzPct val="125000"/>
            </a:pPr>
            <a:r>
              <a:rPr lang="zh-CN" altLang="en-US" sz="4400" b="1" dirty="0">
                <a:solidFill>
                  <a:schemeClr val="accent1">
                    <a:lumMod val="50000"/>
                  </a:schemeClr>
                </a:solidFill>
                <a:cs typeface="+mn-ea"/>
                <a:sym typeface="+mn-lt"/>
              </a:rPr>
              <a:t>答案：时间</a:t>
            </a:r>
          </a:p>
        </p:txBody>
      </p:sp>
      <p:grpSp>
        <p:nvGrpSpPr>
          <p:cNvPr id="470" name="组合 469"/>
          <p:cNvGrpSpPr/>
          <p:nvPr/>
        </p:nvGrpSpPr>
        <p:grpSpPr>
          <a:xfrm>
            <a:off x="10918190" y="168910"/>
            <a:ext cx="1061720" cy="952500"/>
            <a:chOff x="3640138" y="3709988"/>
            <a:chExt cx="2176462" cy="2173287"/>
          </a:xfrm>
          <a:solidFill>
            <a:srgbClr val="FFC93F"/>
          </a:solidFill>
        </p:grpSpPr>
        <p:sp>
          <p:nvSpPr>
            <p:cNvPr id="2070" name="Oval 41"/>
            <p:cNvSpPr>
              <a:spLocks noChangeArrowheads="1"/>
            </p:cNvSpPr>
            <p:nvPr/>
          </p:nvSpPr>
          <p:spPr bwMode="auto">
            <a:xfrm>
              <a:off x="4002088" y="5465763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1" name="Oval 42"/>
            <p:cNvSpPr>
              <a:spLocks noChangeArrowheads="1"/>
            </p:cNvSpPr>
            <p:nvPr/>
          </p:nvSpPr>
          <p:spPr bwMode="auto">
            <a:xfrm>
              <a:off x="3924300" y="5297488"/>
              <a:ext cx="158750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2" name="Oval 43"/>
            <p:cNvSpPr>
              <a:spLocks noChangeArrowheads="1"/>
            </p:cNvSpPr>
            <p:nvPr/>
          </p:nvSpPr>
          <p:spPr bwMode="auto">
            <a:xfrm>
              <a:off x="3897313" y="5111750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3" name="Oval 44"/>
            <p:cNvSpPr>
              <a:spLocks noChangeArrowheads="1"/>
            </p:cNvSpPr>
            <p:nvPr/>
          </p:nvSpPr>
          <p:spPr bwMode="auto">
            <a:xfrm>
              <a:off x="3927475" y="4921250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4" name="Oval 45"/>
            <p:cNvSpPr>
              <a:spLocks noChangeArrowheads="1"/>
            </p:cNvSpPr>
            <p:nvPr/>
          </p:nvSpPr>
          <p:spPr bwMode="auto">
            <a:xfrm>
              <a:off x="4013200" y="4740275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5" name="Oval 46"/>
            <p:cNvSpPr>
              <a:spLocks noChangeArrowheads="1"/>
            </p:cNvSpPr>
            <p:nvPr/>
          </p:nvSpPr>
          <p:spPr bwMode="auto">
            <a:xfrm>
              <a:off x="3859213" y="4070350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6" name="Oval 47"/>
            <p:cNvSpPr>
              <a:spLocks noChangeArrowheads="1"/>
            </p:cNvSpPr>
            <p:nvPr/>
          </p:nvSpPr>
          <p:spPr bwMode="auto">
            <a:xfrm>
              <a:off x="4067175" y="3992563"/>
              <a:ext cx="158750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7" name="Oval 48"/>
            <p:cNvSpPr>
              <a:spLocks noChangeArrowheads="1"/>
            </p:cNvSpPr>
            <p:nvPr/>
          </p:nvSpPr>
          <p:spPr bwMode="auto">
            <a:xfrm>
              <a:off x="4292600" y="3965575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8" name="Oval 49"/>
            <p:cNvSpPr>
              <a:spLocks noChangeArrowheads="1"/>
            </p:cNvSpPr>
            <p:nvPr/>
          </p:nvSpPr>
          <p:spPr bwMode="auto">
            <a:xfrm>
              <a:off x="4524375" y="3995738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9" name="Oval 50"/>
            <p:cNvSpPr>
              <a:spLocks noChangeArrowheads="1"/>
            </p:cNvSpPr>
            <p:nvPr/>
          </p:nvSpPr>
          <p:spPr bwMode="auto">
            <a:xfrm>
              <a:off x="4745038" y="408146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0" name="Oval 51"/>
            <p:cNvSpPr>
              <a:spLocks noChangeArrowheads="1"/>
            </p:cNvSpPr>
            <p:nvPr/>
          </p:nvSpPr>
          <p:spPr bwMode="auto">
            <a:xfrm>
              <a:off x="5256213" y="3927475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1" name="Oval 52"/>
            <p:cNvSpPr>
              <a:spLocks noChangeArrowheads="1"/>
            </p:cNvSpPr>
            <p:nvPr/>
          </p:nvSpPr>
          <p:spPr bwMode="auto">
            <a:xfrm>
              <a:off x="5373688" y="4135438"/>
              <a:ext cx="160337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2" name="Oval 53"/>
            <p:cNvSpPr>
              <a:spLocks noChangeArrowheads="1"/>
            </p:cNvSpPr>
            <p:nvPr/>
          </p:nvSpPr>
          <p:spPr bwMode="auto">
            <a:xfrm>
              <a:off x="5438775" y="4360863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3" name="Oval 54"/>
            <p:cNvSpPr>
              <a:spLocks noChangeArrowheads="1"/>
            </p:cNvSpPr>
            <p:nvPr/>
          </p:nvSpPr>
          <p:spPr bwMode="auto">
            <a:xfrm>
              <a:off x="5449888" y="4592638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4" name="Oval 55"/>
            <p:cNvSpPr>
              <a:spLocks noChangeArrowheads="1"/>
            </p:cNvSpPr>
            <p:nvPr/>
          </p:nvSpPr>
          <p:spPr bwMode="auto">
            <a:xfrm>
              <a:off x="5403850" y="4813300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5" name="Oval 56"/>
            <p:cNvSpPr>
              <a:spLocks noChangeArrowheads="1"/>
            </p:cNvSpPr>
            <p:nvPr/>
          </p:nvSpPr>
          <p:spPr bwMode="auto">
            <a:xfrm>
              <a:off x="5397500" y="5322888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7" name="Oval 57"/>
            <p:cNvSpPr>
              <a:spLocks noChangeArrowheads="1"/>
            </p:cNvSpPr>
            <p:nvPr/>
          </p:nvSpPr>
          <p:spPr bwMode="auto">
            <a:xfrm>
              <a:off x="5230813" y="5440363"/>
              <a:ext cx="158750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8" name="Oval 58"/>
            <p:cNvSpPr>
              <a:spLocks noChangeArrowheads="1"/>
            </p:cNvSpPr>
            <p:nvPr/>
          </p:nvSpPr>
          <p:spPr bwMode="auto">
            <a:xfrm>
              <a:off x="5043488" y="5507038"/>
              <a:ext cx="120650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9" name="Oval 59"/>
            <p:cNvSpPr>
              <a:spLocks noChangeArrowheads="1"/>
            </p:cNvSpPr>
            <p:nvPr/>
          </p:nvSpPr>
          <p:spPr bwMode="auto">
            <a:xfrm>
              <a:off x="4852988" y="5516563"/>
              <a:ext cx="79375" cy="809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8" name="Oval 60"/>
            <p:cNvSpPr>
              <a:spLocks noChangeArrowheads="1"/>
            </p:cNvSpPr>
            <p:nvPr/>
          </p:nvSpPr>
          <p:spPr bwMode="auto">
            <a:xfrm>
              <a:off x="4672013" y="547211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9" name="Oval 61"/>
            <p:cNvSpPr>
              <a:spLocks noChangeArrowheads="1"/>
            </p:cNvSpPr>
            <p:nvPr/>
          </p:nvSpPr>
          <p:spPr bwMode="auto">
            <a:xfrm>
              <a:off x="5173663" y="529431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0" name="Oval 62"/>
            <p:cNvSpPr>
              <a:spLocks noChangeArrowheads="1"/>
            </p:cNvSpPr>
            <p:nvPr/>
          </p:nvSpPr>
          <p:spPr bwMode="auto">
            <a:xfrm>
              <a:off x="5343525" y="5178425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1" name="Oval 63"/>
            <p:cNvSpPr>
              <a:spLocks noChangeArrowheads="1"/>
            </p:cNvSpPr>
            <p:nvPr/>
          </p:nvSpPr>
          <p:spPr bwMode="auto">
            <a:xfrm>
              <a:off x="5478463" y="5016500"/>
              <a:ext cx="120650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2" name="Oval 64"/>
            <p:cNvSpPr>
              <a:spLocks noChangeArrowheads="1"/>
            </p:cNvSpPr>
            <p:nvPr/>
          </p:nvSpPr>
          <p:spPr bwMode="auto">
            <a:xfrm>
              <a:off x="5572125" y="4818063"/>
              <a:ext cx="160337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4" name="Oval 65"/>
            <p:cNvSpPr>
              <a:spLocks noChangeArrowheads="1"/>
            </p:cNvSpPr>
            <p:nvPr/>
          </p:nvSpPr>
          <p:spPr bwMode="auto">
            <a:xfrm>
              <a:off x="5616575" y="4595813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5" name="Oval 66"/>
            <p:cNvSpPr>
              <a:spLocks noChangeArrowheads="1"/>
            </p:cNvSpPr>
            <p:nvPr/>
          </p:nvSpPr>
          <p:spPr bwMode="auto">
            <a:xfrm>
              <a:off x="5226050" y="4311650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6" name="Oval 67"/>
            <p:cNvSpPr>
              <a:spLocks noChangeArrowheads="1"/>
            </p:cNvSpPr>
            <p:nvPr/>
          </p:nvSpPr>
          <p:spPr bwMode="auto">
            <a:xfrm>
              <a:off x="5110163" y="4102100"/>
              <a:ext cx="79375" cy="809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7" name="Oval 68"/>
            <p:cNvSpPr>
              <a:spLocks noChangeArrowheads="1"/>
            </p:cNvSpPr>
            <p:nvPr/>
          </p:nvSpPr>
          <p:spPr bwMode="auto">
            <a:xfrm>
              <a:off x="4948238" y="3925888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8" name="Oval 69"/>
            <p:cNvSpPr>
              <a:spLocks noChangeArrowheads="1"/>
            </p:cNvSpPr>
            <p:nvPr/>
          </p:nvSpPr>
          <p:spPr bwMode="auto">
            <a:xfrm>
              <a:off x="4749800" y="3792538"/>
              <a:ext cx="160337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9" name="Oval 70"/>
            <p:cNvSpPr>
              <a:spLocks noChangeArrowheads="1"/>
            </p:cNvSpPr>
            <p:nvPr/>
          </p:nvSpPr>
          <p:spPr bwMode="auto">
            <a:xfrm>
              <a:off x="4527550" y="3709988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0" name="Oval 71"/>
            <p:cNvSpPr>
              <a:spLocks noChangeArrowheads="1"/>
            </p:cNvSpPr>
            <p:nvPr/>
          </p:nvSpPr>
          <p:spPr bwMode="auto">
            <a:xfrm>
              <a:off x="4243388" y="425926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1" name="Oval 72"/>
            <p:cNvSpPr>
              <a:spLocks noChangeArrowheads="1"/>
            </p:cNvSpPr>
            <p:nvPr/>
          </p:nvSpPr>
          <p:spPr bwMode="auto">
            <a:xfrm>
              <a:off x="4033838" y="4335463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2" name="Oval 73"/>
            <p:cNvSpPr>
              <a:spLocks noChangeArrowheads="1"/>
            </p:cNvSpPr>
            <p:nvPr/>
          </p:nvSpPr>
          <p:spPr bwMode="auto">
            <a:xfrm>
              <a:off x="3857625" y="4456113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3" name="Oval 74"/>
            <p:cNvSpPr>
              <a:spLocks noChangeArrowheads="1"/>
            </p:cNvSpPr>
            <p:nvPr/>
          </p:nvSpPr>
          <p:spPr bwMode="auto">
            <a:xfrm>
              <a:off x="3724275" y="4614863"/>
              <a:ext cx="160337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4" name="Oval 75"/>
            <p:cNvSpPr>
              <a:spLocks noChangeArrowheads="1"/>
            </p:cNvSpPr>
            <p:nvPr/>
          </p:nvSpPr>
          <p:spPr bwMode="auto">
            <a:xfrm>
              <a:off x="3640138" y="4797425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5" name="Oval 76"/>
            <p:cNvSpPr>
              <a:spLocks noChangeArrowheads="1"/>
            </p:cNvSpPr>
            <p:nvPr/>
          </p:nvSpPr>
          <p:spPr bwMode="auto">
            <a:xfrm>
              <a:off x="4191000" y="5241925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6" name="Oval 77"/>
            <p:cNvSpPr>
              <a:spLocks noChangeArrowheads="1"/>
            </p:cNvSpPr>
            <p:nvPr/>
          </p:nvSpPr>
          <p:spPr bwMode="auto">
            <a:xfrm>
              <a:off x="4267200" y="5410200"/>
              <a:ext cx="79375" cy="809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7" name="Oval 78"/>
            <p:cNvSpPr>
              <a:spLocks noChangeArrowheads="1"/>
            </p:cNvSpPr>
            <p:nvPr/>
          </p:nvSpPr>
          <p:spPr bwMode="auto">
            <a:xfrm>
              <a:off x="4387850" y="5546725"/>
              <a:ext cx="120650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8" name="Oval 79"/>
            <p:cNvSpPr>
              <a:spLocks noChangeArrowheads="1"/>
            </p:cNvSpPr>
            <p:nvPr/>
          </p:nvSpPr>
          <p:spPr bwMode="auto">
            <a:xfrm>
              <a:off x="4546600" y="5640388"/>
              <a:ext cx="160337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9" name="Oval 80"/>
            <p:cNvSpPr>
              <a:spLocks noChangeArrowheads="1"/>
            </p:cNvSpPr>
            <p:nvPr/>
          </p:nvSpPr>
          <p:spPr bwMode="auto">
            <a:xfrm>
              <a:off x="4729163" y="5683250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13" name="组合 112"/>
          <p:cNvGrpSpPr/>
          <p:nvPr/>
        </p:nvGrpSpPr>
        <p:grpSpPr>
          <a:xfrm>
            <a:off x="11045190" y="295910"/>
            <a:ext cx="1061720" cy="952500"/>
            <a:chOff x="3640138" y="3709988"/>
            <a:chExt cx="2176462" cy="2173287"/>
          </a:xfrm>
          <a:solidFill>
            <a:srgbClr val="FFC93F"/>
          </a:solidFill>
        </p:grpSpPr>
        <p:sp>
          <p:nvSpPr>
            <p:cNvPr id="114" name="Oval 41"/>
            <p:cNvSpPr>
              <a:spLocks noChangeArrowheads="1"/>
            </p:cNvSpPr>
            <p:nvPr/>
          </p:nvSpPr>
          <p:spPr bwMode="auto">
            <a:xfrm>
              <a:off x="4002088" y="5465763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5" name="Oval 42"/>
            <p:cNvSpPr>
              <a:spLocks noChangeArrowheads="1"/>
            </p:cNvSpPr>
            <p:nvPr/>
          </p:nvSpPr>
          <p:spPr bwMode="auto">
            <a:xfrm>
              <a:off x="3924300" y="5297488"/>
              <a:ext cx="158750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6" name="Oval 43"/>
            <p:cNvSpPr>
              <a:spLocks noChangeArrowheads="1"/>
            </p:cNvSpPr>
            <p:nvPr/>
          </p:nvSpPr>
          <p:spPr bwMode="auto">
            <a:xfrm>
              <a:off x="3897313" y="5111750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7" name="Oval 44"/>
            <p:cNvSpPr>
              <a:spLocks noChangeArrowheads="1"/>
            </p:cNvSpPr>
            <p:nvPr/>
          </p:nvSpPr>
          <p:spPr bwMode="auto">
            <a:xfrm>
              <a:off x="3927475" y="4921250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8" name="Oval 45"/>
            <p:cNvSpPr>
              <a:spLocks noChangeArrowheads="1"/>
            </p:cNvSpPr>
            <p:nvPr/>
          </p:nvSpPr>
          <p:spPr bwMode="auto">
            <a:xfrm>
              <a:off x="4013200" y="4740275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9" name="Oval 46"/>
            <p:cNvSpPr>
              <a:spLocks noChangeArrowheads="1"/>
            </p:cNvSpPr>
            <p:nvPr/>
          </p:nvSpPr>
          <p:spPr bwMode="auto">
            <a:xfrm>
              <a:off x="3859213" y="4070350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0" name="Oval 47"/>
            <p:cNvSpPr>
              <a:spLocks noChangeArrowheads="1"/>
            </p:cNvSpPr>
            <p:nvPr/>
          </p:nvSpPr>
          <p:spPr bwMode="auto">
            <a:xfrm>
              <a:off x="4067175" y="3992563"/>
              <a:ext cx="158750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1" name="Oval 48"/>
            <p:cNvSpPr>
              <a:spLocks noChangeArrowheads="1"/>
            </p:cNvSpPr>
            <p:nvPr/>
          </p:nvSpPr>
          <p:spPr bwMode="auto">
            <a:xfrm>
              <a:off x="4292600" y="3965575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2" name="Oval 49"/>
            <p:cNvSpPr>
              <a:spLocks noChangeArrowheads="1"/>
            </p:cNvSpPr>
            <p:nvPr/>
          </p:nvSpPr>
          <p:spPr bwMode="auto">
            <a:xfrm>
              <a:off x="4524375" y="3995738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3" name="Oval 50"/>
            <p:cNvSpPr>
              <a:spLocks noChangeArrowheads="1"/>
            </p:cNvSpPr>
            <p:nvPr/>
          </p:nvSpPr>
          <p:spPr bwMode="auto">
            <a:xfrm>
              <a:off x="4745038" y="408146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4" name="Oval 51"/>
            <p:cNvSpPr>
              <a:spLocks noChangeArrowheads="1"/>
            </p:cNvSpPr>
            <p:nvPr/>
          </p:nvSpPr>
          <p:spPr bwMode="auto">
            <a:xfrm>
              <a:off x="5256213" y="3927475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5" name="Oval 52"/>
            <p:cNvSpPr>
              <a:spLocks noChangeArrowheads="1"/>
            </p:cNvSpPr>
            <p:nvPr/>
          </p:nvSpPr>
          <p:spPr bwMode="auto">
            <a:xfrm>
              <a:off x="5373688" y="4135438"/>
              <a:ext cx="160337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6" name="Oval 53"/>
            <p:cNvSpPr>
              <a:spLocks noChangeArrowheads="1"/>
            </p:cNvSpPr>
            <p:nvPr/>
          </p:nvSpPr>
          <p:spPr bwMode="auto">
            <a:xfrm>
              <a:off x="5438775" y="4360863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7" name="Oval 54"/>
            <p:cNvSpPr>
              <a:spLocks noChangeArrowheads="1"/>
            </p:cNvSpPr>
            <p:nvPr/>
          </p:nvSpPr>
          <p:spPr bwMode="auto">
            <a:xfrm>
              <a:off x="5449888" y="4592638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8" name="Oval 55"/>
            <p:cNvSpPr>
              <a:spLocks noChangeArrowheads="1"/>
            </p:cNvSpPr>
            <p:nvPr/>
          </p:nvSpPr>
          <p:spPr bwMode="auto">
            <a:xfrm>
              <a:off x="5403850" y="4813300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9" name="Oval 56"/>
            <p:cNvSpPr>
              <a:spLocks noChangeArrowheads="1"/>
            </p:cNvSpPr>
            <p:nvPr/>
          </p:nvSpPr>
          <p:spPr bwMode="auto">
            <a:xfrm>
              <a:off x="5397500" y="5322888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0" name="Oval 57"/>
            <p:cNvSpPr>
              <a:spLocks noChangeArrowheads="1"/>
            </p:cNvSpPr>
            <p:nvPr/>
          </p:nvSpPr>
          <p:spPr bwMode="auto">
            <a:xfrm>
              <a:off x="5230813" y="5440363"/>
              <a:ext cx="158750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1" name="Oval 58"/>
            <p:cNvSpPr>
              <a:spLocks noChangeArrowheads="1"/>
            </p:cNvSpPr>
            <p:nvPr/>
          </p:nvSpPr>
          <p:spPr bwMode="auto">
            <a:xfrm>
              <a:off x="5043488" y="5507038"/>
              <a:ext cx="120650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2" name="Oval 59"/>
            <p:cNvSpPr>
              <a:spLocks noChangeArrowheads="1"/>
            </p:cNvSpPr>
            <p:nvPr/>
          </p:nvSpPr>
          <p:spPr bwMode="auto">
            <a:xfrm>
              <a:off x="4852988" y="5516563"/>
              <a:ext cx="79375" cy="809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3" name="Oval 60"/>
            <p:cNvSpPr>
              <a:spLocks noChangeArrowheads="1"/>
            </p:cNvSpPr>
            <p:nvPr/>
          </p:nvSpPr>
          <p:spPr bwMode="auto">
            <a:xfrm>
              <a:off x="4672013" y="547211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4" name="Oval 61"/>
            <p:cNvSpPr>
              <a:spLocks noChangeArrowheads="1"/>
            </p:cNvSpPr>
            <p:nvPr/>
          </p:nvSpPr>
          <p:spPr bwMode="auto">
            <a:xfrm>
              <a:off x="5173663" y="529431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5" name="Oval 62"/>
            <p:cNvSpPr>
              <a:spLocks noChangeArrowheads="1"/>
            </p:cNvSpPr>
            <p:nvPr/>
          </p:nvSpPr>
          <p:spPr bwMode="auto">
            <a:xfrm>
              <a:off x="5343525" y="5178425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6" name="Oval 63"/>
            <p:cNvSpPr>
              <a:spLocks noChangeArrowheads="1"/>
            </p:cNvSpPr>
            <p:nvPr/>
          </p:nvSpPr>
          <p:spPr bwMode="auto">
            <a:xfrm>
              <a:off x="5478463" y="5016500"/>
              <a:ext cx="120650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7" name="Oval 64"/>
            <p:cNvSpPr>
              <a:spLocks noChangeArrowheads="1"/>
            </p:cNvSpPr>
            <p:nvPr/>
          </p:nvSpPr>
          <p:spPr bwMode="auto">
            <a:xfrm>
              <a:off x="5572125" y="4818063"/>
              <a:ext cx="160337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8" name="Oval 65"/>
            <p:cNvSpPr>
              <a:spLocks noChangeArrowheads="1"/>
            </p:cNvSpPr>
            <p:nvPr/>
          </p:nvSpPr>
          <p:spPr bwMode="auto">
            <a:xfrm>
              <a:off x="5616575" y="4595813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9" name="Oval 66"/>
            <p:cNvSpPr>
              <a:spLocks noChangeArrowheads="1"/>
            </p:cNvSpPr>
            <p:nvPr/>
          </p:nvSpPr>
          <p:spPr bwMode="auto">
            <a:xfrm>
              <a:off x="5226050" y="4311650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0" name="Oval 67"/>
            <p:cNvSpPr>
              <a:spLocks noChangeArrowheads="1"/>
            </p:cNvSpPr>
            <p:nvPr/>
          </p:nvSpPr>
          <p:spPr bwMode="auto">
            <a:xfrm>
              <a:off x="5110163" y="4102100"/>
              <a:ext cx="79375" cy="809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1" name="Oval 68"/>
            <p:cNvSpPr>
              <a:spLocks noChangeArrowheads="1"/>
            </p:cNvSpPr>
            <p:nvPr/>
          </p:nvSpPr>
          <p:spPr bwMode="auto">
            <a:xfrm>
              <a:off x="4948238" y="3925888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2" name="Oval 69"/>
            <p:cNvSpPr>
              <a:spLocks noChangeArrowheads="1"/>
            </p:cNvSpPr>
            <p:nvPr/>
          </p:nvSpPr>
          <p:spPr bwMode="auto">
            <a:xfrm>
              <a:off x="4749800" y="3792538"/>
              <a:ext cx="160337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3" name="Oval 70"/>
            <p:cNvSpPr>
              <a:spLocks noChangeArrowheads="1"/>
            </p:cNvSpPr>
            <p:nvPr/>
          </p:nvSpPr>
          <p:spPr bwMode="auto">
            <a:xfrm>
              <a:off x="4527550" y="3709988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4" name="Oval 71"/>
            <p:cNvSpPr>
              <a:spLocks noChangeArrowheads="1"/>
            </p:cNvSpPr>
            <p:nvPr/>
          </p:nvSpPr>
          <p:spPr bwMode="auto">
            <a:xfrm>
              <a:off x="4243388" y="425926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5" name="Oval 72"/>
            <p:cNvSpPr>
              <a:spLocks noChangeArrowheads="1"/>
            </p:cNvSpPr>
            <p:nvPr/>
          </p:nvSpPr>
          <p:spPr bwMode="auto">
            <a:xfrm>
              <a:off x="4033838" y="4335463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6" name="Oval 73"/>
            <p:cNvSpPr>
              <a:spLocks noChangeArrowheads="1"/>
            </p:cNvSpPr>
            <p:nvPr/>
          </p:nvSpPr>
          <p:spPr bwMode="auto">
            <a:xfrm>
              <a:off x="3857625" y="4456113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7" name="Oval 74"/>
            <p:cNvSpPr>
              <a:spLocks noChangeArrowheads="1"/>
            </p:cNvSpPr>
            <p:nvPr/>
          </p:nvSpPr>
          <p:spPr bwMode="auto">
            <a:xfrm>
              <a:off x="3724275" y="4614863"/>
              <a:ext cx="160337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8" name="Oval 75"/>
            <p:cNvSpPr>
              <a:spLocks noChangeArrowheads="1"/>
            </p:cNvSpPr>
            <p:nvPr/>
          </p:nvSpPr>
          <p:spPr bwMode="auto">
            <a:xfrm>
              <a:off x="3640138" y="4797425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9" name="Oval 76"/>
            <p:cNvSpPr>
              <a:spLocks noChangeArrowheads="1"/>
            </p:cNvSpPr>
            <p:nvPr/>
          </p:nvSpPr>
          <p:spPr bwMode="auto">
            <a:xfrm>
              <a:off x="4191000" y="5241925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0" name="Oval 77"/>
            <p:cNvSpPr>
              <a:spLocks noChangeArrowheads="1"/>
            </p:cNvSpPr>
            <p:nvPr/>
          </p:nvSpPr>
          <p:spPr bwMode="auto">
            <a:xfrm>
              <a:off x="4267200" y="5410200"/>
              <a:ext cx="79375" cy="809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1" name="Oval 78"/>
            <p:cNvSpPr>
              <a:spLocks noChangeArrowheads="1"/>
            </p:cNvSpPr>
            <p:nvPr/>
          </p:nvSpPr>
          <p:spPr bwMode="auto">
            <a:xfrm>
              <a:off x="4387850" y="5546725"/>
              <a:ext cx="120650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2" name="Oval 79"/>
            <p:cNvSpPr>
              <a:spLocks noChangeArrowheads="1"/>
            </p:cNvSpPr>
            <p:nvPr/>
          </p:nvSpPr>
          <p:spPr bwMode="auto">
            <a:xfrm>
              <a:off x="4546600" y="5640388"/>
              <a:ext cx="160337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3" name="Oval 80"/>
            <p:cNvSpPr>
              <a:spLocks noChangeArrowheads="1"/>
            </p:cNvSpPr>
            <p:nvPr/>
          </p:nvSpPr>
          <p:spPr bwMode="auto">
            <a:xfrm>
              <a:off x="4729163" y="5683250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pic>
        <p:nvPicPr>
          <p:cNvPr id="2" name="图片 1" descr="包图网_19703444女孩保护地球地球一小时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61405" y="741680"/>
            <a:ext cx="6834505" cy="683450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0">
        <p:random/>
      </p:transition>
    </mc:Choice>
    <mc:Fallback xmlns="">
      <p:transition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0*(1/3))-ceil(((deg(atan(abs((#ppt_y-0.5)/(#ppt_x-0.5)))))/90)-1*(1/3)))))*((1+floor(#ppt_y-0.5))+(2*floor(#ppt_y-0.5)+1)*0.5*#ppt_h)+(1-(1-(ceil(((deg(atan(abs((#ppt_y-0.5)/(#ppt_x-0.5)))))/90)-0*(1/3))-ceil(((deg(atan(abs((#ppt_y-0.5)/(#ppt_x-0.5)))))/90)-1*(1/3)))))*#ppt_y&#10;"/>
                                          </p:val>
                                        </p:tav>
                                        <p:tav tm="40700">
                                          <p:val>
                                            <p:strVal val="#ppt_y-((floor(#ppt_y-0.5)+ceil(#ppt_y-0.5))*0.02)"/>
                                          </p:val>
                                        </p:tav>
                                        <p:tav tm="58900">
                                          <p:val>
                                            <p:strVal val="#ppt_y+((floor(#ppt_y-0.5)+ceil(#ppt_y-0.5))*0.03)"/>
                                          </p:val>
                                        </p:tav>
                                        <p:tav tm="80400">
                                          <p:val>
                                            <p:strVal val="#ppt_y-((floor(#ppt_y-0.5)+ceil(#ppt_y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9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2*(1/3))-ceil(((deg(atan(abs((#ppt_y-0.5)/(#ppt_x-0.5)))))/90)-3*(1/3)))))*((1+floor(#ppt_x-0.5))+(2*floor(#ppt_x-0.5)+1)*0.5*#ppt_w)+(1-(1-(ceil(((deg(atan(abs((#ppt_y-0.5)/(#ppt_x-0.5)))))/90)-2*(1/3))-ceil(((deg(atan(abs((#ppt_y-0.5)/(#ppt_x-0.5)))))/90)-3*(1/3)))))*#ppt_x&#10;"/>
                                          </p:val>
                                        </p:tav>
                                        <p:tav tm="40000">
                                          <p:val>
                                            <p:strVal val="#ppt_x-((floor(#ppt_x-0.5)+ceil(#ppt_x-0.5))*0.02)"/>
                                          </p:val>
                                        </p:tav>
                                        <p:tav tm="60400">
                                          <p:val>
                                            <p:strVal val="#ppt_x+((floor(#ppt_x-0.5)+ceil(#ppt_x-0.5))*0.03)"/>
                                          </p:val>
                                        </p:tav>
                                        <p:tav tm="80000">
                                          <p:val>
                                            <p:strVal val="#ppt_x-((floor(#ppt_x-0.5)+ceil(#ppt_x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0*(1/3))-ceil(((deg(atan(abs((#ppt_y-0.5)/(#ppt_x-0.5)))))/90)-1*(1/3)))))*((1+floor(#ppt_y-0.5))+(2*floor(#ppt_y-0.5)+1)*0.5*#ppt_h)+(1-(1-(ceil(((deg(atan(abs((#ppt_y-0.5)/(#ppt_x-0.5)))))/90)-0*(1/3))-ceil(((deg(atan(abs((#ppt_y-0.5)/(#ppt_x-0.5)))))/90)-1*(1/3)))))*#ppt_y&#10;"/>
                                          </p:val>
                                        </p:tav>
                                        <p:tav tm="40700">
                                          <p:val>
                                            <p:strVal val="#ppt_y-((floor(#ppt_y-0.5)+ceil(#ppt_y-0.5))*0.02)"/>
                                          </p:val>
                                        </p:tav>
                                        <p:tav tm="58900">
                                          <p:val>
                                            <p:strVal val="#ppt_y+((floor(#ppt_y-0.5)+ceil(#ppt_y-0.5))*0.03)"/>
                                          </p:val>
                                        </p:tav>
                                        <p:tav tm="80400">
                                          <p:val>
                                            <p:strVal val="#ppt_y-((floor(#ppt_y-0.5)+ceil(#ppt_y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23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2*(1/3))-ceil(((deg(atan(abs((#ppt_y-0.5)/(#ppt_x-0.5)))))/90)-3*(1/3)))))*((1+floor(#ppt_x-0.5))+(2*floor(#ppt_x-0.5)+1)*0.5*#ppt_w)+(1-(1-(ceil(((deg(atan(abs((#ppt_y-0.5)/(#ppt_x-0.5)))))/90)-2*(1/3))-ceil(((deg(atan(abs((#ppt_y-0.5)/(#ppt_x-0.5)))))/90)-3*(1/3)))))*#ppt_x&#10;"/>
                                          </p:val>
                                        </p:tav>
                                        <p:tav tm="40000">
                                          <p:val>
                                            <p:strVal val="#ppt_x-((floor(#ppt_x-0.5)+ceil(#ppt_x-0.5))*0.02)"/>
                                          </p:val>
                                        </p:tav>
                                        <p:tav tm="60400">
                                          <p:val>
                                            <p:strVal val="#ppt_x+((floor(#ppt_x-0.5)+ceil(#ppt_x-0.5))*0.03)"/>
                                          </p:val>
                                        </p:tav>
                                        <p:tav tm="80000">
                                          <p:val>
                                            <p:strVal val="#ppt_x-((floor(#ppt_x-0.5)+ceil(#ppt_x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矩形 40"/>
          <p:cNvSpPr>
            <a:spLocks noChangeArrowheads="1"/>
          </p:cNvSpPr>
          <p:nvPr/>
        </p:nvSpPr>
        <p:spPr bwMode="auto">
          <a:xfrm>
            <a:off x="2967355" y="1921510"/>
            <a:ext cx="5312410" cy="5835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 algn="dist"/>
            <a:r>
              <a:rPr lang="zh-CN" altLang="en-US" sz="3200" b="1" dirty="0">
                <a:solidFill>
                  <a:schemeClr val="accent1">
                    <a:lumMod val="50000"/>
                  </a:schemeClr>
                </a:solidFill>
                <a:cs typeface="+mn-ea"/>
                <a:sym typeface="+mn-lt"/>
              </a:rPr>
              <a:t>一分钟我们可以做些什么？</a:t>
            </a:r>
          </a:p>
        </p:txBody>
      </p:sp>
      <p:sp>
        <p:nvSpPr>
          <p:cNvPr id="44" name="矩形 43"/>
          <p:cNvSpPr>
            <a:spLocks noChangeArrowheads="1"/>
          </p:cNvSpPr>
          <p:nvPr/>
        </p:nvSpPr>
        <p:spPr bwMode="auto">
          <a:xfrm>
            <a:off x="2967355" y="3278505"/>
            <a:ext cx="4657090" cy="5835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 algn="dist"/>
            <a:r>
              <a:rPr lang="zh-CN" altLang="en-US" sz="3200" b="1" dirty="0">
                <a:solidFill>
                  <a:schemeClr val="accent1">
                    <a:lumMod val="50000"/>
                  </a:schemeClr>
                </a:solidFill>
                <a:cs typeface="+mn-ea"/>
                <a:sym typeface="+mn-lt"/>
              </a:rPr>
              <a:t>珍惜时间的名人名言</a:t>
            </a:r>
          </a:p>
        </p:txBody>
      </p:sp>
      <p:sp>
        <p:nvSpPr>
          <p:cNvPr id="47" name="矩形 46"/>
          <p:cNvSpPr>
            <a:spLocks noChangeArrowheads="1"/>
          </p:cNvSpPr>
          <p:nvPr/>
        </p:nvSpPr>
        <p:spPr bwMode="auto">
          <a:xfrm>
            <a:off x="2978150" y="4716780"/>
            <a:ext cx="4657090" cy="5835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 algn="dist"/>
            <a:r>
              <a:rPr lang="zh-CN" altLang="en-US" sz="3200" b="1" dirty="0">
                <a:solidFill>
                  <a:schemeClr val="accent1">
                    <a:lumMod val="50000"/>
                  </a:schemeClr>
                </a:solidFill>
                <a:cs typeface="+mn-ea"/>
                <a:sym typeface="+mn-lt"/>
              </a:rPr>
              <a:t>如何安排和管理时间？</a:t>
            </a:r>
          </a:p>
        </p:txBody>
      </p:sp>
      <p:sp>
        <p:nvSpPr>
          <p:cNvPr id="63" name="文本框 62"/>
          <p:cNvSpPr txBox="1"/>
          <p:nvPr/>
        </p:nvSpPr>
        <p:spPr>
          <a:xfrm>
            <a:off x="1821417" y="1752251"/>
            <a:ext cx="1266092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ln w="12700" cmpd="sng">
                  <a:solidFill>
                    <a:srgbClr val="FFC000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/>
                <a:cs typeface="+mn-ea"/>
                <a:sym typeface="+mn-lt"/>
              </a:rPr>
              <a:t>01</a:t>
            </a:r>
          </a:p>
        </p:txBody>
      </p:sp>
      <p:sp>
        <p:nvSpPr>
          <p:cNvPr id="64" name="文本框 63"/>
          <p:cNvSpPr txBox="1"/>
          <p:nvPr/>
        </p:nvSpPr>
        <p:spPr>
          <a:xfrm>
            <a:off x="1775698" y="3124740"/>
            <a:ext cx="1266092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ln w="12700" cmpd="sng">
                  <a:solidFill>
                    <a:srgbClr val="FFC000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/>
                <a:cs typeface="+mn-ea"/>
                <a:sym typeface="+mn-lt"/>
              </a:rPr>
              <a:t>02</a:t>
            </a:r>
          </a:p>
        </p:txBody>
      </p:sp>
      <p:sp>
        <p:nvSpPr>
          <p:cNvPr id="65" name="文本框 64"/>
          <p:cNvSpPr txBox="1"/>
          <p:nvPr/>
        </p:nvSpPr>
        <p:spPr>
          <a:xfrm>
            <a:off x="1775698" y="4556196"/>
            <a:ext cx="1266092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ln w="12700" cmpd="sng">
                  <a:solidFill>
                    <a:srgbClr val="FFC000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/>
                <a:cs typeface="+mn-ea"/>
                <a:sym typeface="+mn-lt"/>
              </a:rPr>
              <a:t>03</a:t>
            </a:r>
          </a:p>
        </p:txBody>
      </p:sp>
      <p:sp>
        <p:nvSpPr>
          <p:cNvPr id="38" name="TextBox 31"/>
          <p:cNvSpPr txBox="1"/>
          <p:nvPr/>
        </p:nvSpPr>
        <p:spPr>
          <a:xfrm>
            <a:off x="8630642" y="2232025"/>
            <a:ext cx="1538883" cy="2615565"/>
          </a:xfrm>
          <a:prstGeom prst="rect">
            <a:avLst/>
          </a:prstGeom>
          <a:noFill/>
          <a:ln w="9525">
            <a:noFill/>
          </a:ln>
        </p:spPr>
        <p:txBody>
          <a:bodyPr vert="eaVert" wrap="square">
            <a:spAutoFit/>
          </a:bodyPr>
          <a:lstStyle/>
          <a:p>
            <a:pPr lvl="0" algn="dist" eaLnBrk="1" hangingPunct="1"/>
            <a:r>
              <a:rPr lang="zh-CN" altLang="en-US" sz="8800" dirty="0">
                <a:solidFill>
                  <a:schemeClr val="accent1">
                    <a:lumMod val="50000"/>
                  </a:schemeClr>
                </a:solidFill>
                <a:cs typeface="+mn-ea"/>
                <a:sym typeface="+mn-lt"/>
              </a:rPr>
              <a:t>目录</a:t>
            </a:r>
          </a:p>
        </p:txBody>
      </p:sp>
      <p:grpSp>
        <p:nvGrpSpPr>
          <p:cNvPr id="470" name="组合 469"/>
          <p:cNvGrpSpPr/>
          <p:nvPr/>
        </p:nvGrpSpPr>
        <p:grpSpPr>
          <a:xfrm>
            <a:off x="10918190" y="168910"/>
            <a:ext cx="1061720" cy="952500"/>
            <a:chOff x="3640138" y="3709988"/>
            <a:chExt cx="2176462" cy="2173287"/>
          </a:xfrm>
          <a:solidFill>
            <a:srgbClr val="FFC93F"/>
          </a:solidFill>
        </p:grpSpPr>
        <p:sp>
          <p:nvSpPr>
            <p:cNvPr id="2070" name="Oval 41"/>
            <p:cNvSpPr>
              <a:spLocks noChangeArrowheads="1"/>
            </p:cNvSpPr>
            <p:nvPr/>
          </p:nvSpPr>
          <p:spPr bwMode="auto">
            <a:xfrm>
              <a:off x="4002088" y="5465763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1" name="Oval 42"/>
            <p:cNvSpPr>
              <a:spLocks noChangeArrowheads="1"/>
            </p:cNvSpPr>
            <p:nvPr/>
          </p:nvSpPr>
          <p:spPr bwMode="auto">
            <a:xfrm>
              <a:off x="3924300" y="5297488"/>
              <a:ext cx="158750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2" name="Oval 43"/>
            <p:cNvSpPr>
              <a:spLocks noChangeArrowheads="1"/>
            </p:cNvSpPr>
            <p:nvPr/>
          </p:nvSpPr>
          <p:spPr bwMode="auto">
            <a:xfrm>
              <a:off x="3897313" y="5111750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3" name="Oval 44"/>
            <p:cNvSpPr>
              <a:spLocks noChangeArrowheads="1"/>
            </p:cNvSpPr>
            <p:nvPr/>
          </p:nvSpPr>
          <p:spPr bwMode="auto">
            <a:xfrm>
              <a:off x="3927475" y="4921250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4" name="Oval 45"/>
            <p:cNvSpPr>
              <a:spLocks noChangeArrowheads="1"/>
            </p:cNvSpPr>
            <p:nvPr/>
          </p:nvSpPr>
          <p:spPr bwMode="auto">
            <a:xfrm>
              <a:off x="4013200" y="4740275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5" name="Oval 46"/>
            <p:cNvSpPr>
              <a:spLocks noChangeArrowheads="1"/>
            </p:cNvSpPr>
            <p:nvPr/>
          </p:nvSpPr>
          <p:spPr bwMode="auto">
            <a:xfrm>
              <a:off x="3859213" y="4070350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6" name="Oval 47"/>
            <p:cNvSpPr>
              <a:spLocks noChangeArrowheads="1"/>
            </p:cNvSpPr>
            <p:nvPr/>
          </p:nvSpPr>
          <p:spPr bwMode="auto">
            <a:xfrm>
              <a:off x="4067175" y="3992563"/>
              <a:ext cx="158750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7" name="Oval 48"/>
            <p:cNvSpPr>
              <a:spLocks noChangeArrowheads="1"/>
            </p:cNvSpPr>
            <p:nvPr/>
          </p:nvSpPr>
          <p:spPr bwMode="auto">
            <a:xfrm>
              <a:off x="4292600" y="3965575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8" name="Oval 49"/>
            <p:cNvSpPr>
              <a:spLocks noChangeArrowheads="1"/>
            </p:cNvSpPr>
            <p:nvPr/>
          </p:nvSpPr>
          <p:spPr bwMode="auto">
            <a:xfrm>
              <a:off x="4524375" y="3995738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9" name="Oval 50"/>
            <p:cNvSpPr>
              <a:spLocks noChangeArrowheads="1"/>
            </p:cNvSpPr>
            <p:nvPr/>
          </p:nvSpPr>
          <p:spPr bwMode="auto">
            <a:xfrm>
              <a:off x="4745038" y="408146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0" name="Oval 51"/>
            <p:cNvSpPr>
              <a:spLocks noChangeArrowheads="1"/>
            </p:cNvSpPr>
            <p:nvPr/>
          </p:nvSpPr>
          <p:spPr bwMode="auto">
            <a:xfrm>
              <a:off x="5256213" y="3927475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1" name="Oval 52"/>
            <p:cNvSpPr>
              <a:spLocks noChangeArrowheads="1"/>
            </p:cNvSpPr>
            <p:nvPr/>
          </p:nvSpPr>
          <p:spPr bwMode="auto">
            <a:xfrm>
              <a:off x="5373688" y="4135438"/>
              <a:ext cx="160337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2" name="Oval 53"/>
            <p:cNvSpPr>
              <a:spLocks noChangeArrowheads="1"/>
            </p:cNvSpPr>
            <p:nvPr/>
          </p:nvSpPr>
          <p:spPr bwMode="auto">
            <a:xfrm>
              <a:off x="5438775" y="4360863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3" name="Oval 54"/>
            <p:cNvSpPr>
              <a:spLocks noChangeArrowheads="1"/>
            </p:cNvSpPr>
            <p:nvPr/>
          </p:nvSpPr>
          <p:spPr bwMode="auto">
            <a:xfrm>
              <a:off x="5449888" y="4592638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4" name="Oval 55"/>
            <p:cNvSpPr>
              <a:spLocks noChangeArrowheads="1"/>
            </p:cNvSpPr>
            <p:nvPr/>
          </p:nvSpPr>
          <p:spPr bwMode="auto">
            <a:xfrm>
              <a:off x="5403850" y="4813300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5" name="Oval 56"/>
            <p:cNvSpPr>
              <a:spLocks noChangeArrowheads="1"/>
            </p:cNvSpPr>
            <p:nvPr/>
          </p:nvSpPr>
          <p:spPr bwMode="auto">
            <a:xfrm>
              <a:off x="5397500" y="5322888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7" name="Oval 57"/>
            <p:cNvSpPr>
              <a:spLocks noChangeArrowheads="1"/>
            </p:cNvSpPr>
            <p:nvPr/>
          </p:nvSpPr>
          <p:spPr bwMode="auto">
            <a:xfrm>
              <a:off x="5230813" y="5440363"/>
              <a:ext cx="158750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8" name="Oval 58"/>
            <p:cNvSpPr>
              <a:spLocks noChangeArrowheads="1"/>
            </p:cNvSpPr>
            <p:nvPr/>
          </p:nvSpPr>
          <p:spPr bwMode="auto">
            <a:xfrm>
              <a:off x="5043488" y="5507038"/>
              <a:ext cx="120650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9" name="Oval 59"/>
            <p:cNvSpPr>
              <a:spLocks noChangeArrowheads="1"/>
            </p:cNvSpPr>
            <p:nvPr/>
          </p:nvSpPr>
          <p:spPr bwMode="auto">
            <a:xfrm>
              <a:off x="4852988" y="5516563"/>
              <a:ext cx="79375" cy="809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8" name="Oval 60"/>
            <p:cNvSpPr>
              <a:spLocks noChangeArrowheads="1"/>
            </p:cNvSpPr>
            <p:nvPr/>
          </p:nvSpPr>
          <p:spPr bwMode="auto">
            <a:xfrm>
              <a:off x="4672013" y="547211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9" name="Oval 61"/>
            <p:cNvSpPr>
              <a:spLocks noChangeArrowheads="1"/>
            </p:cNvSpPr>
            <p:nvPr/>
          </p:nvSpPr>
          <p:spPr bwMode="auto">
            <a:xfrm>
              <a:off x="5173663" y="529431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0" name="Oval 62"/>
            <p:cNvSpPr>
              <a:spLocks noChangeArrowheads="1"/>
            </p:cNvSpPr>
            <p:nvPr/>
          </p:nvSpPr>
          <p:spPr bwMode="auto">
            <a:xfrm>
              <a:off x="5343525" y="5178425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1" name="Oval 63"/>
            <p:cNvSpPr>
              <a:spLocks noChangeArrowheads="1"/>
            </p:cNvSpPr>
            <p:nvPr/>
          </p:nvSpPr>
          <p:spPr bwMode="auto">
            <a:xfrm>
              <a:off x="5478463" y="5016500"/>
              <a:ext cx="120650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2" name="Oval 64"/>
            <p:cNvSpPr>
              <a:spLocks noChangeArrowheads="1"/>
            </p:cNvSpPr>
            <p:nvPr/>
          </p:nvSpPr>
          <p:spPr bwMode="auto">
            <a:xfrm>
              <a:off x="5572125" y="4818063"/>
              <a:ext cx="160337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4" name="Oval 65"/>
            <p:cNvSpPr>
              <a:spLocks noChangeArrowheads="1"/>
            </p:cNvSpPr>
            <p:nvPr/>
          </p:nvSpPr>
          <p:spPr bwMode="auto">
            <a:xfrm>
              <a:off x="5616575" y="4595813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5" name="Oval 66"/>
            <p:cNvSpPr>
              <a:spLocks noChangeArrowheads="1"/>
            </p:cNvSpPr>
            <p:nvPr/>
          </p:nvSpPr>
          <p:spPr bwMode="auto">
            <a:xfrm>
              <a:off x="5226050" y="4311650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6" name="Oval 67"/>
            <p:cNvSpPr>
              <a:spLocks noChangeArrowheads="1"/>
            </p:cNvSpPr>
            <p:nvPr/>
          </p:nvSpPr>
          <p:spPr bwMode="auto">
            <a:xfrm>
              <a:off x="5110163" y="4102100"/>
              <a:ext cx="79375" cy="809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7" name="Oval 68"/>
            <p:cNvSpPr>
              <a:spLocks noChangeArrowheads="1"/>
            </p:cNvSpPr>
            <p:nvPr/>
          </p:nvSpPr>
          <p:spPr bwMode="auto">
            <a:xfrm>
              <a:off x="4948238" y="3925888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8" name="Oval 69"/>
            <p:cNvSpPr>
              <a:spLocks noChangeArrowheads="1"/>
            </p:cNvSpPr>
            <p:nvPr/>
          </p:nvSpPr>
          <p:spPr bwMode="auto">
            <a:xfrm>
              <a:off x="4749800" y="3792538"/>
              <a:ext cx="160337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9" name="Oval 70"/>
            <p:cNvSpPr>
              <a:spLocks noChangeArrowheads="1"/>
            </p:cNvSpPr>
            <p:nvPr/>
          </p:nvSpPr>
          <p:spPr bwMode="auto">
            <a:xfrm>
              <a:off x="4527550" y="3709988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0" name="Oval 71"/>
            <p:cNvSpPr>
              <a:spLocks noChangeArrowheads="1"/>
            </p:cNvSpPr>
            <p:nvPr/>
          </p:nvSpPr>
          <p:spPr bwMode="auto">
            <a:xfrm>
              <a:off x="4243388" y="425926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1" name="Oval 72"/>
            <p:cNvSpPr>
              <a:spLocks noChangeArrowheads="1"/>
            </p:cNvSpPr>
            <p:nvPr/>
          </p:nvSpPr>
          <p:spPr bwMode="auto">
            <a:xfrm>
              <a:off x="4033838" y="4335463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2" name="Oval 73"/>
            <p:cNvSpPr>
              <a:spLocks noChangeArrowheads="1"/>
            </p:cNvSpPr>
            <p:nvPr/>
          </p:nvSpPr>
          <p:spPr bwMode="auto">
            <a:xfrm>
              <a:off x="3857625" y="4456113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3" name="Oval 74"/>
            <p:cNvSpPr>
              <a:spLocks noChangeArrowheads="1"/>
            </p:cNvSpPr>
            <p:nvPr/>
          </p:nvSpPr>
          <p:spPr bwMode="auto">
            <a:xfrm>
              <a:off x="3724275" y="4614863"/>
              <a:ext cx="160337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4" name="Oval 75"/>
            <p:cNvSpPr>
              <a:spLocks noChangeArrowheads="1"/>
            </p:cNvSpPr>
            <p:nvPr/>
          </p:nvSpPr>
          <p:spPr bwMode="auto">
            <a:xfrm>
              <a:off x="3640138" y="4797425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5" name="Oval 76"/>
            <p:cNvSpPr>
              <a:spLocks noChangeArrowheads="1"/>
            </p:cNvSpPr>
            <p:nvPr/>
          </p:nvSpPr>
          <p:spPr bwMode="auto">
            <a:xfrm>
              <a:off x="4191000" y="5241925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6" name="Oval 77"/>
            <p:cNvSpPr>
              <a:spLocks noChangeArrowheads="1"/>
            </p:cNvSpPr>
            <p:nvPr/>
          </p:nvSpPr>
          <p:spPr bwMode="auto">
            <a:xfrm>
              <a:off x="4267200" y="5410200"/>
              <a:ext cx="79375" cy="809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7" name="Oval 78"/>
            <p:cNvSpPr>
              <a:spLocks noChangeArrowheads="1"/>
            </p:cNvSpPr>
            <p:nvPr/>
          </p:nvSpPr>
          <p:spPr bwMode="auto">
            <a:xfrm>
              <a:off x="4387850" y="5546725"/>
              <a:ext cx="120650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8" name="Oval 79"/>
            <p:cNvSpPr>
              <a:spLocks noChangeArrowheads="1"/>
            </p:cNvSpPr>
            <p:nvPr/>
          </p:nvSpPr>
          <p:spPr bwMode="auto">
            <a:xfrm>
              <a:off x="4546600" y="5640388"/>
              <a:ext cx="160337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9" name="Oval 80"/>
            <p:cNvSpPr>
              <a:spLocks noChangeArrowheads="1"/>
            </p:cNvSpPr>
            <p:nvPr/>
          </p:nvSpPr>
          <p:spPr bwMode="auto">
            <a:xfrm>
              <a:off x="4729163" y="5683250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13" name="组合 112"/>
          <p:cNvGrpSpPr/>
          <p:nvPr/>
        </p:nvGrpSpPr>
        <p:grpSpPr>
          <a:xfrm>
            <a:off x="11045190" y="295910"/>
            <a:ext cx="1061720" cy="952500"/>
            <a:chOff x="3640138" y="3709988"/>
            <a:chExt cx="2176462" cy="2173287"/>
          </a:xfrm>
          <a:solidFill>
            <a:srgbClr val="FFC93F"/>
          </a:solidFill>
        </p:grpSpPr>
        <p:sp>
          <p:nvSpPr>
            <p:cNvPr id="114" name="Oval 41"/>
            <p:cNvSpPr>
              <a:spLocks noChangeArrowheads="1"/>
            </p:cNvSpPr>
            <p:nvPr/>
          </p:nvSpPr>
          <p:spPr bwMode="auto">
            <a:xfrm>
              <a:off x="4002088" y="5465763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5" name="Oval 42"/>
            <p:cNvSpPr>
              <a:spLocks noChangeArrowheads="1"/>
            </p:cNvSpPr>
            <p:nvPr/>
          </p:nvSpPr>
          <p:spPr bwMode="auto">
            <a:xfrm>
              <a:off x="3924300" y="5297488"/>
              <a:ext cx="158750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6" name="Oval 43"/>
            <p:cNvSpPr>
              <a:spLocks noChangeArrowheads="1"/>
            </p:cNvSpPr>
            <p:nvPr/>
          </p:nvSpPr>
          <p:spPr bwMode="auto">
            <a:xfrm>
              <a:off x="3897313" y="5111750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7" name="Oval 44"/>
            <p:cNvSpPr>
              <a:spLocks noChangeArrowheads="1"/>
            </p:cNvSpPr>
            <p:nvPr/>
          </p:nvSpPr>
          <p:spPr bwMode="auto">
            <a:xfrm>
              <a:off x="3927475" y="4921250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8" name="Oval 45"/>
            <p:cNvSpPr>
              <a:spLocks noChangeArrowheads="1"/>
            </p:cNvSpPr>
            <p:nvPr/>
          </p:nvSpPr>
          <p:spPr bwMode="auto">
            <a:xfrm>
              <a:off x="4013200" y="4740275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9" name="Oval 46"/>
            <p:cNvSpPr>
              <a:spLocks noChangeArrowheads="1"/>
            </p:cNvSpPr>
            <p:nvPr/>
          </p:nvSpPr>
          <p:spPr bwMode="auto">
            <a:xfrm>
              <a:off x="3859213" y="4070350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0" name="Oval 47"/>
            <p:cNvSpPr>
              <a:spLocks noChangeArrowheads="1"/>
            </p:cNvSpPr>
            <p:nvPr/>
          </p:nvSpPr>
          <p:spPr bwMode="auto">
            <a:xfrm>
              <a:off x="4067175" y="3992563"/>
              <a:ext cx="158750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1" name="Oval 48"/>
            <p:cNvSpPr>
              <a:spLocks noChangeArrowheads="1"/>
            </p:cNvSpPr>
            <p:nvPr/>
          </p:nvSpPr>
          <p:spPr bwMode="auto">
            <a:xfrm>
              <a:off x="4292600" y="3965575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2" name="Oval 49"/>
            <p:cNvSpPr>
              <a:spLocks noChangeArrowheads="1"/>
            </p:cNvSpPr>
            <p:nvPr/>
          </p:nvSpPr>
          <p:spPr bwMode="auto">
            <a:xfrm>
              <a:off x="4524375" y="3995738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3" name="Oval 50"/>
            <p:cNvSpPr>
              <a:spLocks noChangeArrowheads="1"/>
            </p:cNvSpPr>
            <p:nvPr/>
          </p:nvSpPr>
          <p:spPr bwMode="auto">
            <a:xfrm>
              <a:off x="4745038" y="408146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4" name="Oval 51"/>
            <p:cNvSpPr>
              <a:spLocks noChangeArrowheads="1"/>
            </p:cNvSpPr>
            <p:nvPr/>
          </p:nvSpPr>
          <p:spPr bwMode="auto">
            <a:xfrm>
              <a:off x="5256213" y="3927475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5" name="Oval 52"/>
            <p:cNvSpPr>
              <a:spLocks noChangeArrowheads="1"/>
            </p:cNvSpPr>
            <p:nvPr/>
          </p:nvSpPr>
          <p:spPr bwMode="auto">
            <a:xfrm>
              <a:off x="5373688" y="4135438"/>
              <a:ext cx="160337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6" name="Oval 53"/>
            <p:cNvSpPr>
              <a:spLocks noChangeArrowheads="1"/>
            </p:cNvSpPr>
            <p:nvPr/>
          </p:nvSpPr>
          <p:spPr bwMode="auto">
            <a:xfrm>
              <a:off x="5438775" y="4360863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7" name="Oval 54"/>
            <p:cNvSpPr>
              <a:spLocks noChangeArrowheads="1"/>
            </p:cNvSpPr>
            <p:nvPr/>
          </p:nvSpPr>
          <p:spPr bwMode="auto">
            <a:xfrm>
              <a:off x="5449888" y="4592638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8" name="Oval 55"/>
            <p:cNvSpPr>
              <a:spLocks noChangeArrowheads="1"/>
            </p:cNvSpPr>
            <p:nvPr/>
          </p:nvSpPr>
          <p:spPr bwMode="auto">
            <a:xfrm>
              <a:off x="5403850" y="4813300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9" name="Oval 56"/>
            <p:cNvSpPr>
              <a:spLocks noChangeArrowheads="1"/>
            </p:cNvSpPr>
            <p:nvPr/>
          </p:nvSpPr>
          <p:spPr bwMode="auto">
            <a:xfrm>
              <a:off x="5397500" y="5322888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0" name="Oval 57"/>
            <p:cNvSpPr>
              <a:spLocks noChangeArrowheads="1"/>
            </p:cNvSpPr>
            <p:nvPr/>
          </p:nvSpPr>
          <p:spPr bwMode="auto">
            <a:xfrm>
              <a:off x="5230813" y="5440363"/>
              <a:ext cx="158750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1" name="Oval 58"/>
            <p:cNvSpPr>
              <a:spLocks noChangeArrowheads="1"/>
            </p:cNvSpPr>
            <p:nvPr/>
          </p:nvSpPr>
          <p:spPr bwMode="auto">
            <a:xfrm>
              <a:off x="5043488" y="5507038"/>
              <a:ext cx="120650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2" name="Oval 59"/>
            <p:cNvSpPr>
              <a:spLocks noChangeArrowheads="1"/>
            </p:cNvSpPr>
            <p:nvPr/>
          </p:nvSpPr>
          <p:spPr bwMode="auto">
            <a:xfrm>
              <a:off x="4852988" y="5516563"/>
              <a:ext cx="79375" cy="809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3" name="Oval 60"/>
            <p:cNvSpPr>
              <a:spLocks noChangeArrowheads="1"/>
            </p:cNvSpPr>
            <p:nvPr/>
          </p:nvSpPr>
          <p:spPr bwMode="auto">
            <a:xfrm>
              <a:off x="4672013" y="547211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4" name="Oval 61"/>
            <p:cNvSpPr>
              <a:spLocks noChangeArrowheads="1"/>
            </p:cNvSpPr>
            <p:nvPr/>
          </p:nvSpPr>
          <p:spPr bwMode="auto">
            <a:xfrm>
              <a:off x="5173663" y="529431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5" name="Oval 62"/>
            <p:cNvSpPr>
              <a:spLocks noChangeArrowheads="1"/>
            </p:cNvSpPr>
            <p:nvPr/>
          </p:nvSpPr>
          <p:spPr bwMode="auto">
            <a:xfrm>
              <a:off x="5343525" y="5178425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6" name="Oval 63"/>
            <p:cNvSpPr>
              <a:spLocks noChangeArrowheads="1"/>
            </p:cNvSpPr>
            <p:nvPr/>
          </p:nvSpPr>
          <p:spPr bwMode="auto">
            <a:xfrm>
              <a:off x="5478463" y="5016500"/>
              <a:ext cx="120650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7" name="Oval 64"/>
            <p:cNvSpPr>
              <a:spLocks noChangeArrowheads="1"/>
            </p:cNvSpPr>
            <p:nvPr/>
          </p:nvSpPr>
          <p:spPr bwMode="auto">
            <a:xfrm>
              <a:off x="5572125" y="4818063"/>
              <a:ext cx="160337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8" name="Oval 65"/>
            <p:cNvSpPr>
              <a:spLocks noChangeArrowheads="1"/>
            </p:cNvSpPr>
            <p:nvPr/>
          </p:nvSpPr>
          <p:spPr bwMode="auto">
            <a:xfrm>
              <a:off x="5616575" y="4595813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9" name="Oval 66"/>
            <p:cNvSpPr>
              <a:spLocks noChangeArrowheads="1"/>
            </p:cNvSpPr>
            <p:nvPr/>
          </p:nvSpPr>
          <p:spPr bwMode="auto">
            <a:xfrm>
              <a:off x="5226050" y="4311650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0" name="Oval 67"/>
            <p:cNvSpPr>
              <a:spLocks noChangeArrowheads="1"/>
            </p:cNvSpPr>
            <p:nvPr/>
          </p:nvSpPr>
          <p:spPr bwMode="auto">
            <a:xfrm>
              <a:off x="5110163" y="4102100"/>
              <a:ext cx="79375" cy="809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1" name="Oval 68"/>
            <p:cNvSpPr>
              <a:spLocks noChangeArrowheads="1"/>
            </p:cNvSpPr>
            <p:nvPr/>
          </p:nvSpPr>
          <p:spPr bwMode="auto">
            <a:xfrm>
              <a:off x="4948238" y="3925888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2" name="Oval 69"/>
            <p:cNvSpPr>
              <a:spLocks noChangeArrowheads="1"/>
            </p:cNvSpPr>
            <p:nvPr/>
          </p:nvSpPr>
          <p:spPr bwMode="auto">
            <a:xfrm>
              <a:off x="4749800" y="3792538"/>
              <a:ext cx="160337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3" name="Oval 70"/>
            <p:cNvSpPr>
              <a:spLocks noChangeArrowheads="1"/>
            </p:cNvSpPr>
            <p:nvPr/>
          </p:nvSpPr>
          <p:spPr bwMode="auto">
            <a:xfrm>
              <a:off x="4527550" y="3709988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4" name="Oval 71"/>
            <p:cNvSpPr>
              <a:spLocks noChangeArrowheads="1"/>
            </p:cNvSpPr>
            <p:nvPr/>
          </p:nvSpPr>
          <p:spPr bwMode="auto">
            <a:xfrm>
              <a:off x="4243388" y="425926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5" name="Oval 72"/>
            <p:cNvSpPr>
              <a:spLocks noChangeArrowheads="1"/>
            </p:cNvSpPr>
            <p:nvPr/>
          </p:nvSpPr>
          <p:spPr bwMode="auto">
            <a:xfrm>
              <a:off x="4033838" y="4335463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6" name="Oval 73"/>
            <p:cNvSpPr>
              <a:spLocks noChangeArrowheads="1"/>
            </p:cNvSpPr>
            <p:nvPr/>
          </p:nvSpPr>
          <p:spPr bwMode="auto">
            <a:xfrm>
              <a:off x="3857625" y="4456113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7" name="Oval 74"/>
            <p:cNvSpPr>
              <a:spLocks noChangeArrowheads="1"/>
            </p:cNvSpPr>
            <p:nvPr/>
          </p:nvSpPr>
          <p:spPr bwMode="auto">
            <a:xfrm>
              <a:off x="3724275" y="4614863"/>
              <a:ext cx="160337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8" name="Oval 75"/>
            <p:cNvSpPr>
              <a:spLocks noChangeArrowheads="1"/>
            </p:cNvSpPr>
            <p:nvPr/>
          </p:nvSpPr>
          <p:spPr bwMode="auto">
            <a:xfrm>
              <a:off x="3640138" y="4797425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9" name="Oval 76"/>
            <p:cNvSpPr>
              <a:spLocks noChangeArrowheads="1"/>
            </p:cNvSpPr>
            <p:nvPr/>
          </p:nvSpPr>
          <p:spPr bwMode="auto">
            <a:xfrm>
              <a:off x="4191000" y="5241925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0" name="Oval 77"/>
            <p:cNvSpPr>
              <a:spLocks noChangeArrowheads="1"/>
            </p:cNvSpPr>
            <p:nvPr/>
          </p:nvSpPr>
          <p:spPr bwMode="auto">
            <a:xfrm>
              <a:off x="4267200" y="5410200"/>
              <a:ext cx="79375" cy="809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1" name="Oval 78"/>
            <p:cNvSpPr>
              <a:spLocks noChangeArrowheads="1"/>
            </p:cNvSpPr>
            <p:nvPr/>
          </p:nvSpPr>
          <p:spPr bwMode="auto">
            <a:xfrm>
              <a:off x="4387850" y="5546725"/>
              <a:ext cx="120650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2" name="Oval 79"/>
            <p:cNvSpPr>
              <a:spLocks noChangeArrowheads="1"/>
            </p:cNvSpPr>
            <p:nvPr/>
          </p:nvSpPr>
          <p:spPr bwMode="auto">
            <a:xfrm>
              <a:off x="4546600" y="5640388"/>
              <a:ext cx="160337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3" name="Oval 80"/>
            <p:cNvSpPr>
              <a:spLocks noChangeArrowheads="1"/>
            </p:cNvSpPr>
            <p:nvPr/>
          </p:nvSpPr>
          <p:spPr bwMode="auto">
            <a:xfrm>
              <a:off x="4729163" y="5683250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0">
        <p:random/>
      </p:transition>
    </mc:Choice>
    <mc:Fallback xmlns="">
      <p:transition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4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400" tmFilter="0,0; .5, 1; 1, 1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0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0*(1/3))-ceil(((deg(atan(abs((#ppt_y-0.5)/(#ppt_x-0.5)))))/90)-1*(1/3)))))*((1+floor(#ppt_y-0.5))+(2*floor(#ppt_y-0.5)+1)*0.5*#ppt_h)+(1-(1-(ceil(((deg(atan(abs((#ppt_y-0.5)/(#ppt_x-0.5)))))/90)-0*(1/3))-ceil(((deg(atan(abs((#ppt_y-0.5)/(#ppt_x-0.5)))))/90)-1*(1/3)))))*#ppt_y&#10;"/>
                                          </p:val>
                                        </p:tav>
                                        <p:tav tm="40700">
                                          <p:val>
                                            <p:strVal val="#ppt_y-((floor(#ppt_y-0.5)+ceil(#ppt_y-0.5))*0.02)"/>
                                          </p:val>
                                        </p:tav>
                                        <p:tav tm="58900">
                                          <p:val>
                                            <p:strVal val="#ppt_y+((floor(#ppt_y-0.5)+ceil(#ppt_y-0.5))*0.03)"/>
                                          </p:val>
                                        </p:tav>
                                        <p:tav tm="80400">
                                          <p:val>
                                            <p:strVal val="#ppt_y-((floor(#ppt_y-0.5)+ceil(#ppt_y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51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2*(1/3))-ceil(((deg(atan(abs((#ppt_y-0.5)/(#ppt_x-0.5)))))/90)-3*(1/3)))))*((1+floor(#ppt_x-0.5))+(2*floor(#ppt_x-0.5)+1)*0.5*#ppt_w)+(1-(1-(ceil(((deg(atan(abs((#ppt_y-0.5)/(#ppt_x-0.5)))))/90)-2*(1/3))-ceil(((deg(atan(abs((#ppt_y-0.5)/(#ppt_x-0.5)))))/90)-3*(1/3)))))*#ppt_x&#10;"/>
                                          </p:val>
                                        </p:tav>
                                        <p:tav tm="40000">
                                          <p:val>
                                            <p:strVal val="#ppt_x-((floor(#ppt_x-0.5)+ceil(#ppt_x-0.5))*0.02)"/>
                                          </p:val>
                                        </p:tav>
                                        <p:tav tm="60400">
                                          <p:val>
                                            <p:strVal val="#ppt_x+((floor(#ppt_x-0.5)+ceil(#ppt_x-0.5))*0.03)"/>
                                          </p:val>
                                        </p:tav>
                                        <p:tav tm="80000">
                                          <p:val>
                                            <p:strVal val="#ppt_x-((floor(#ppt_x-0.5)+ceil(#ppt_x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4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0*(1/3))-ceil(((deg(atan(abs((#ppt_y-0.5)/(#ppt_x-0.5)))))/90)-1*(1/3)))))*((1+floor(#ppt_y-0.5))+(2*floor(#ppt_y-0.5)+1)*0.5*#ppt_h)+(1-(1-(ceil(((deg(atan(abs((#ppt_y-0.5)/(#ppt_x-0.5)))))/90)-0*(1/3))-ceil(((deg(atan(abs((#ppt_y-0.5)/(#ppt_x-0.5)))))/90)-1*(1/3)))))*#ppt_y&#10;"/>
                                          </p:val>
                                        </p:tav>
                                        <p:tav tm="40700">
                                          <p:val>
                                            <p:strVal val="#ppt_y-((floor(#ppt_y-0.5)+ceil(#ppt_y-0.5))*0.02)"/>
                                          </p:val>
                                        </p:tav>
                                        <p:tav tm="58900">
                                          <p:val>
                                            <p:strVal val="#ppt_y+((floor(#ppt_y-0.5)+ceil(#ppt_y-0.5))*0.03)"/>
                                          </p:val>
                                        </p:tav>
                                        <p:tav tm="80400">
                                          <p:val>
                                            <p:strVal val="#ppt_y-((floor(#ppt_y-0.5)+ceil(#ppt_y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55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2*(1/3))-ceil(((deg(atan(abs((#ppt_y-0.5)/(#ppt_x-0.5)))))/90)-3*(1/3)))))*((1+floor(#ppt_x-0.5))+(2*floor(#ppt_x-0.5)+1)*0.5*#ppt_w)+(1-(1-(ceil(((deg(atan(abs((#ppt_y-0.5)/(#ppt_x-0.5)))))/90)-2*(1/3))-ceil(((deg(atan(abs((#ppt_y-0.5)/(#ppt_x-0.5)))))/90)-3*(1/3)))))*#ppt_x&#10;"/>
                                          </p:val>
                                        </p:tav>
                                        <p:tav tm="40000">
                                          <p:val>
                                            <p:strVal val="#ppt_x-((floor(#ppt_x-0.5)+ceil(#ppt_x-0.5))*0.02)"/>
                                          </p:val>
                                        </p:tav>
                                        <p:tav tm="60400">
                                          <p:val>
                                            <p:strVal val="#ppt_x+((floor(#ppt_x-0.5)+ceil(#ppt_x-0.5))*0.03)"/>
                                          </p:val>
                                        </p:tav>
                                        <p:tav tm="80000">
                                          <p:val>
                                            <p:strVal val="#ppt_x-((floor(#ppt_x-0.5)+ceil(#ppt_x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4" grpId="0"/>
      <p:bldP spid="47" grpId="0"/>
      <p:bldP spid="63" grpId="0"/>
      <p:bldP spid="64" grpId="0"/>
      <p:bldP spid="65" grpId="0"/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E37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矩形 103"/>
          <p:cNvSpPr/>
          <p:nvPr userDrawn="1"/>
        </p:nvSpPr>
        <p:spPr>
          <a:xfrm>
            <a:off x="1631315" y="1245235"/>
            <a:ext cx="5356225" cy="4246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6000" b="1" dirty="0">
                <a:solidFill>
                  <a:schemeClr val="accent4">
                    <a:lumMod val="75000"/>
                  </a:schemeClr>
                </a:solidFill>
                <a:cs typeface="+mn-ea"/>
                <a:sym typeface="+mn-lt"/>
              </a:rPr>
              <a:t>一分钟</a:t>
            </a:r>
          </a:p>
          <a:p>
            <a:pPr fontAlgn="auto">
              <a:lnSpc>
                <a:spcPct val="150000"/>
              </a:lnSpc>
            </a:pPr>
            <a:r>
              <a:rPr lang="zh-CN" altLang="en-US" sz="6000" b="1" dirty="0">
                <a:solidFill>
                  <a:schemeClr val="accent1">
                    <a:lumMod val="50000"/>
                  </a:schemeClr>
                </a:solidFill>
                <a:cs typeface="+mn-ea"/>
                <a:sym typeface="+mn-lt"/>
              </a:rPr>
              <a:t>我们可以做些什么？</a:t>
            </a:r>
          </a:p>
        </p:txBody>
      </p:sp>
      <p:grpSp>
        <p:nvGrpSpPr>
          <p:cNvPr id="362" name="组合 361"/>
          <p:cNvGrpSpPr/>
          <p:nvPr/>
        </p:nvGrpSpPr>
        <p:grpSpPr>
          <a:xfrm>
            <a:off x="6462395" y="1776095"/>
            <a:ext cx="965200" cy="1487170"/>
            <a:chOff x="8173327" y="1691671"/>
            <a:chExt cx="10800000" cy="6857009"/>
          </a:xfrm>
          <a:solidFill>
            <a:schemeClr val="accent4">
              <a:lumMod val="75000"/>
            </a:schemeClr>
          </a:solidFill>
        </p:grpSpPr>
        <p:sp>
          <p:nvSpPr>
            <p:cNvPr id="359" name="任意多边形: 形状 358"/>
            <p:cNvSpPr/>
            <p:nvPr/>
          </p:nvSpPr>
          <p:spPr>
            <a:xfrm>
              <a:off x="8173327" y="6534660"/>
              <a:ext cx="10800000" cy="2014020"/>
            </a:xfrm>
            <a:custGeom>
              <a:avLst/>
              <a:gdLst>
                <a:gd name="connsiteX0" fmla="*/ 7820910 w 10800000"/>
                <a:gd name="connsiteY0" fmla="*/ 982170 h 2014020"/>
                <a:gd name="connsiteX1" fmla="*/ 5400000 w 10800000"/>
                <a:gd name="connsiteY1" fmla="*/ 0 h 2014020"/>
                <a:gd name="connsiteX2" fmla="*/ 2979090 w 10800000"/>
                <a:gd name="connsiteY2" fmla="*/ 982170 h 2014020"/>
                <a:gd name="connsiteX3" fmla="*/ 0 w 10800000"/>
                <a:gd name="connsiteY3" fmla="*/ 1007010 h 2014020"/>
                <a:gd name="connsiteX4" fmla="*/ 2979090 w 10800000"/>
                <a:gd name="connsiteY4" fmla="*/ 1031850 h 2014020"/>
                <a:gd name="connsiteX5" fmla="*/ 5400000 w 10800000"/>
                <a:gd name="connsiteY5" fmla="*/ 2014020 h 2014020"/>
                <a:gd name="connsiteX6" fmla="*/ 7820910 w 10800000"/>
                <a:gd name="connsiteY6" fmla="*/ 1031850 h 2014020"/>
                <a:gd name="connsiteX7" fmla="*/ 10800000 w 10800000"/>
                <a:gd name="connsiteY7" fmla="*/ 1007010 h 2014020"/>
                <a:gd name="connsiteX8" fmla="*/ 7820910 w 10800000"/>
                <a:gd name="connsiteY8" fmla="*/ 982170 h 2014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0" h="2014020">
                  <a:moveTo>
                    <a:pt x="7820910" y="982170"/>
                  </a:moveTo>
                  <a:cubicBezTo>
                    <a:pt x="6702300" y="947250"/>
                    <a:pt x="5400000" y="713970"/>
                    <a:pt x="5400000" y="0"/>
                  </a:cubicBezTo>
                  <a:cubicBezTo>
                    <a:pt x="5400000" y="713970"/>
                    <a:pt x="4097700" y="947250"/>
                    <a:pt x="2979090" y="982170"/>
                  </a:cubicBezTo>
                  <a:cubicBezTo>
                    <a:pt x="2234610" y="1005390"/>
                    <a:pt x="0" y="1007010"/>
                    <a:pt x="0" y="1007010"/>
                  </a:cubicBezTo>
                  <a:cubicBezTo>
                    <a:pt x="0" y="1007010"/>
                    <a:pt x="2234610" y="1008630"/>
                    <a:pt x="2979090" y="1031850"/>
                  </a:cubicBezTo>
                  <a:cubicBezTo>
                    <a:pt x="4097700" y="1066770"/>
                    <a:pt x="5400000" y="1300050"/>
                    <a:pt x="5400000" y="2014020"/>
                  </a:cubicBezTo>
                  <a:cubicBezTo>
                    <a:pt x="5400000" y="1300050"/>
                    <a:pt x="6702300" y="1066770"/>
                    <a:pt x="7820910" y="1031850"/>
                  </a:cubicBezTo>
                  <a:cubicBezTo>
                    <a:pt x="8565390" y="1008630"/>
                    <a:pt x="10800000" y="1007010"/>
                    <a:pt x="10800000" y="1007010"/>
                  </a:cubicBezTo>
                  <a:cubicBezTo>
                    <a:pt x="10800000" y="1007010"/>
                    <a:pt x="8565390" y="1005390"/>
                    <a:pt x="7820910" y="982170"/>
                  </a:cubicBezTo>
                  <a:close/>
                </a:path>
              </a:pathLst>
            </a:custGeom>
            <a:grpFill/>
            <a:ln w="89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60" name="任意多边形: 形状 359"/>
            <p:cNvSpPr/>
            <p:nvPr/>
          </p:nvSpPr>
          <p:spPr>
            <a:xfrm>
              <a:off x="8173327" y="4177651"/>
              <a:ext cx="10800000" cy="2014019"/>
            </a:xfrm>
            <a:custGeom>
              <a:avLst/>
              <a:gdLst>
                <a:gd name="connsiteX0" fmla="*/ 7820910 w 10800000"/>
                <a:gd name="connsiteY0" fmla="*/ 982170 h 2014019"/>
                <a:gd name="connsiteX1" fmla="*/ 5400000 w 10800000"/>
                <a:gd name="connsiteY1" fmla="*/ 0 h 2014019"/>
                <a:gd name="connsiteX2" fmla="*/ 2979090 w 10800000"/>
                <a:gd name="connsiteY2" fmla="*/ 982170 h 2014019"/>
                <a:gd name="connsiteX3" fmla="*/ 0 w 10800000"/>
                <a:gd name="connsiteY3" fmla="*/ 1007010 h 2014019"/>
                <a:gd name="connsiteX4" fmla="*/ 2979090 w 10800000"/>
                <a:gd name="connsiteY4" fmla="*/ 1031850 h 2014019"/>
                <a:gd name="connsiteX5" fmla="*/ 5400000 w 10800000"/>
                <a:gd name="connsiteY5" fmla="*/ 2014020 h 2014019"/>
                <a:gd name="connsiteX6" fmla="*/ 7820910 w 10800000"/>
                <a:gd name="connsiteY6" fmla="*/ 1031850 h 2014019"/>
                <a:gd name="connsiteX7" fmla="*/ 10800000 w 10800000"/>
                <a:gd name="connsiteY7" fmla="*/ 1007010 h 2014019"/>
                <a:gd name="connsiteX8" fmla="*/ 7820910 w 10800000"/>
                <a:gd name="connsiteY8" fmla="*/ 982170 h 2014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0" h="2014019">
                  <a:moveTo>
                    <a:pt x="7820910" y="982170"/>
                  </a:moveTo>
                  <a:cubicBezTo>
                    <a:pt x="6702300" y="947340"/>
                    <a:pt x="5400000" y="713970"/>
                    <a:pt x="5400000" y="0"/>
                  </a:cubicBezTo>
                  <a:cubicBezTo>
                    <a:pt x="5400000" y="713970"/>
                    <a:pt x="4097700" y="947250"/>
                    <a:pt x="2979090" y="982170"/>
                  </a:cubicBezTo>
                  <a:cubicBezTo>
                    <a:pt x="2234610" y="1005390"/>
                    <a:pt x="0" y="1007010"/>
                    <a:pt x="0" y="1007010"/>
                  </a:cubicBezTo>
                  <a:cubicBezTo>
                    <a:pt x="0" y="1007010"/>
                    <a:pt x="2234610" y="1008630"/>
                    <a:pt x="2979090" y="1031850"/>
                  </a:cubicBezTo>
                  <a:cubicBezTo>
                    <a:pt x="4097700" y="1066770"/>
                    <a:pt x="5400000" y="1300050"/>
                    <a:pt x="5400000" y="2014020"/>
                  </a:cubicBezTo>
                  <a:cubicBezTo>
                    <a:pt x="5400000" y="1300050"/>
                    <a:pt x="6702300" y="1066770"/>
                    <a:pt x="7820910" y="1031850"/>
                  </a:cubicBezTo>
                  <a:cubicBezTo>
                    <a:pt x="8565300" y="1008630"/>
                    <a:pt x="10800000" y="1007010"/>
                    <a:pt x="10800000" y="1007010"/>
                  </a:cubicBezTo>
                  <a:cubicBezTo>
                    <a:pt x="10800000" y="1007010"/>
                    <a:pt x="8565390" y="1005390"/>
                    <a:pt x="7820910" y="982170"/>
                  </a:cubicBezTo>
                  <a:close/>
                </a:path>
              </a:pathLst>
            </a:custGeom>
            <a:grpFill/>
            <a:ln w="89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61" name="任意多边形: 形状 360"/>
            <p:cNvSpPr/>
            <p:nvPr/>
          </p:nvSpPr>
          <p:spPr>
            <a:xfrm>
              <a:off x="8173327" y="1691671"/>
              <a:ext cx="10800000" cy="2014019"/>
            </a:xfrm>
            <a:custGeom>
              <a:avLst/>
              <a:gdLst>
                <a:gd name="connsiteX0" fmla="*/ 7820910 w 10800000"/>
                <a:gd name="connsiteY0" fmla="*/ 982170 h 2014019"/>
                <a:gd name="connsiteX1" fmla="*/ 5400000 w 10800000"/>
                <a:gd name="connsiteY1" fmla="*/ 0 h 2014019"/>
                <a:gd name="connsiteX2" fmla="*/ 2979090 w 10800000"/>
                <a:gd name="connsiteY2" fmla="*/ 982170 h 2014019"/>
                <a:gd name="connsiteX3" fmla="*/ 0 w 10800000"/>
                <a:gd name="connsiteY3" fmla="*/ 1007010 h 2014019"/>
                <a:gd name="connsiteX4" fmla="*/ 2979090 w 10800000"/>
                <a:gd name="connsiteY4" fmla="*/ 1031850 h 2014019"/>
                <a:gd name="connsiteX5" fmla="*/ 5400000 w 10800000"/>
                <a:gd name="connsiteY5" fmla="*/ 2014020 h 2014019"/>
                <a:gd name="connsiteX6" fmla="*/ 7820910 w 10800000"/>
                <a:gd name="connsiteY6" fmla="*/ 1031850 h 2014019"/>
                <a:gd name="connsiteX7" fmla="*/ 10800000 w 10800000"/>
                <a:gd name="connsiteY7" fmla="*/ 1007010 h 2014019"/>
                <a:gd name="connsiteX8" fmla="*/ 7820910 w 10800000"/>
                <a:gd name="connsiteY8" fmla="*/ 982170 h 2014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0" h="2014019">
                  <a:moveTo>
                    <a:pt x="7820910" y="982170"/>
                  </a:moveTo>
                  <a:cubicBezTo>
                    <a:pt x="6702300" y="947250"/>
                    <a:pt x="5400000" y="713970"/>
                    <a:pt x="5400000" y="0"/>
                  </a:cubicBezTo>
                  <a:cubicBezTo>
                    <a:pt x="5400000" y="713970"/>
                    <a:pt x="4097700" y="947250"/>
                    <a:pt x="2979090" y="982170"/>
                  </a:cubicBezTo>
                  <a:cubicBezTo>
                    <a:pt x="2234610" y="1005390"/>
                    <a:pt x="0" y="1007010"/>
                    <a:pt x="0" y="1007010"/>
                  </a:cubicBezTo>
                  <a:cubicBezTo>
                    <a:pt x="0" y="1007010"/>
                    <a:pt x="2234610" y="1008630"/>
                    <a:pt x="2979090" y="1031850"/>
                  </a:cubicBezTo>
                  <a:cubicBezTo>
                    <a:pt x="4097700" y="1066680"/>
                    <a:pt x="5400000" y="1300050"/>
                    <a:pt x="5400000" y="2014020"/>
                  </a:cubicBezTo>
                  <a:cubicBezTo>
                    <a:pt x="5400000" y="1300050"/>
                    <a:pt x="6702300" y="1066770"/>
                    <a:pt x="7820910" y="1031850"/>
                  </a:cubicBezTo>
                  <a:cubicBezTo>
                    <a:pt x="8565300" y="1008630"/>
                    <a:pt x="10800000" y="1007010"/>
                    <a:pt x="10800000" y="1007010"/>
                  </a:cubicBezTo>
                  <a:cubicBezTo>
                    <a:pt x="10800000" y="1007010"/>
                    <a:pt x="8565390" y="1005390"/>
                    <a:pt x="7820910" y="982170"/>
                  </a:cubicBezTo>
                  <a:close/>
                </a:path>
              </a:pathLst>
            </a:custGeom>
            <a:grpFill/>
            <a:ln w="89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470" name="组合 469"/>
          <p:cNvGrpSpPr/>
          <p:nvPr/>
        </p:nvGrpSpPr>
        <p:grpSpPr>
          <a:xfrm>
            <a:off x="10918190" y="168910"/>
            <a:ext cx="1061720" cy="952500"/>
            <a:chOff x="3640138" y="3709988"/>
            <a:chExt cx="2176462" cy="2173287"/>
          </a:xfrm>
          <a:solidFill>
            <a:srgbClr val="FFC93F"/>
          </a:solidFill>
        </p:grpSpPr>
        <p:sp>
          <p:nvSpPr>
            <p:cNvPr id="2070" name="Oval 41"/>
            <p:cNvSpPr>
              <a:spLocks noChangeArrowheads="1"/>
            </p:cNvSpPr>
            <p:nvPr/>
          </p:nvSpPr>
          <p:spPr bwMode="auto">
            <a:xfrm>
              <a:off x="4002088" y="5465763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1" name="Oval 42"/>
            <p:cNvSpPr>
              <a:spLocks noChangeArrowheads="1"/>
            </p:cNvSpPr>
            <p:nvPr/>
          </p:nvSpPr>
          <p:spPr bwMode="auto">
            <a:xfrm>
              <a:off x="3924300" y="5297488"/>
              <a:ext cx="158750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2" name="Oval 43"/>
            <p:cNvSpPr>
              <a:spLocks noChangeArrowheads="1"/>
            </p:cNvSpPr>
            <p:nvPr/>
          </p:nvSpPr>
          <p:spPr bwMode="auto">
            <a:xfrm>
              <a:off x="3897313" y="5111750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3" name="Oval 44"/>
            <p:cNvSpPr>
              <a:spLocks noChangeArrowheads="1"/>
            </p:cNvSpPr>
            <p:nvPr/>
          </p:nvSpPr>
          <p:spPr bwMode="auto">
            <a:xfrm>
              <a:off x="3927475" y="4921250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4" name="Oval 45"/>
            <p:cNvSpPr>
              <a:spLocks noChangeArrowheads="1"/>
            </p:cNvSpPr>
            <p:nvPr/>
          </p:nvSpPr>
          <p:spPr bwMode="auto">
            <a:xfrm>
              <a:off x="4013200" y="4740275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5" name="Oval 46"/>
            <p:cNvSpPr>
              <a:spLocks noChangeArrowheads="1"/>
            </p:cNvSpPr>
            <p:nvPr/>
          </p:nvSpPr>
          <p:spPr bwMode="auto">
            <a:xfrm>
              <a:off x="3859213" y="4070350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6" name="Oval 47"/>
            <p:cNvSpPr>
              <a:spLocks noChangeArrowheads="1"/>
            </p:cNvSpPr>
            <p:nvPr/>
          </p:nvSpPr>
          <p:spPr bwMode="auto">
            <a:xfrm>
              <a:off x="4067175" y="3992563"/>
              <a:ext cx="158750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7" name="Oval 48"/>
            <p:cNvSpPr>
              <a:spLocks noChangeArrowheads="1"/>
            </p:cNvSpPr>
            <p:nvPr/>
          </p:nvSpPr>
          <p:spPr bwMode="auto">
            <a:xfrm>
              <a:off x="4292600" y="3965575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8" name="Oval 49"/>
            <p:cNvSpPr>
              <a:spLocks noChangeArrowheads="1"/>
            </p:cNvSpPr>
            <p:nvPr/>
          </p:nvSpPr>
          <p:spPr bwMode="auto">
            <a:xfrm>
              <a:off x="4524375" y="3995738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9" name="Oval 50"/>
            <p:cNvSpPr>
              <a:spLocks noChangeArrowheads="1"/>
            </p:cNvSpPr>
            <p:nvPr/>
          </p:nvSpPr>
          <p:spPr bwMode="auto">
            <a:xfrm>
              <a:off x="4745038" y="408146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0" name="Oval 51"/>
            <p:cNvSpPr>
              <a:spLocks noChangeArrowheads="1"/>
            </p:cNvSpPr>
            <p:nvPr/>
          </p:nvSpPr>
          <p:spPr bwMode="auto">
            <a:xfrm>
              <a:off x="5256213" y="3927475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1" name="Oval 52"/>
            <p:cNvSpPr>
              <a:spLocks noChangeArrowheads="1"/>
            </p:cNvSpPr>
            <p:nvPr/>
          </p:nvSpPr>
          <p:spPr bwMode="auto">
            <a:xfrm>
              <a:off x="5373688" y="4135438"/>
              <a:ext cx="160337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2" name="Oval 53"/>
            <p:cNvSpPr>
              <a:spLocks noChangeArrowheads="1"/>
            </p:cNvSpPr>
            <p:nvPr/>
          </p:nvSpPr>
          <p:spPr bwMode="auto">
            <a:xfrm>
              <a:off x="5438775" y="4360863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3" name="Oval 54"/>
            <p:cNvSpPr>
              <a:spLocks noChangeArrowheads="1"/>
            </p:cNvSpPr>
            <p:nvPr/>
          </p:nvSpPr>
          <p:spPr bwMode="auto">
            <a:xfrm>
              <a:off x="5449888" y="4592638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4" name="Oval 55"/>
            <p:cNvSpPr>
              <a:spLocks noChangeArrowheads="1"/>
            </p:cNvSpPr>
            <p:nvPr/>
          </p:nvSpPr>
          <p:spPr bwMode="auto">
            <a:xfrm>
              <a:off x="5403850" y="4813300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5" name="Oval 56"/>
            <p:cNvSpPr>
              <a:spLocks noChangeArrowheads="1"/>
            </p:cNvSpPr>
            <p:nvPr/>
          </p:nvSpPr>
          <p:spPr bwMode="auto">
            <a:xfrm>
              <a:off x="5397500" y="5322888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7" name="Oval 57"/>
            <p:cNvSpPr>
              <a:spLocks noChangeArrowheads="1"/>
            </p:cNvSpPr>
            <p:nvPr/>
          </p:nvSpPr>
          <p:spPr bwMode="auto">
            <a:xfrm>
              <a:off x="5230813" y="5440363"/>
              <a:ext cx="158750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8" name="Oval 58"/>
            <p:cNvSpPr>
              <a:spLocks noChangeArrowheads="1"/>
            </p:cNvSpPr>
            <p:nvPr/>
          </p:nvSpPr>
          <p:spPr bwMode="auto">
            <a:xfrm>
              <a:off x="5043488" y="5507038"/>
              <a:ext cx="120650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9" name="Oval 59"/>
            <p:cNvSpPr>
              <a:spLocks noChangeArrowheads="1"/>
            </p:cNvSpPr>
            <p:nvPr/>
          </p:nvSpPr>
          <p:spPr bwMode="auto">
            <a:xfrm>
              <a:off x="4852988" y="5516563"/>
              <a:ext cx="79375" cy="809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8" name="Oval 60"/>
            <p:cNvSpPr>
              <a:spLocks noChangeArrowheads="1"/>
            </p:cNvSpPr>
            <p:nvPr/>
          </p:nvSpPr>
          <p:spPr bwMode="auto">
            <a:xfrm>
              <a:off x="4672013" y="547211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9" name="Oval 61"/>
            <p:cNvSpPr>
              <a:spLocks noChangeArrowheads="1"/>
            </p:cNvSpPr>
            <p:nvPr/>
          </p:nvSpPr>
          <p:spPr bwMode="auto">
            <a:xfrm>
              <a:off x="5173663" y="529431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0" name="Oval 62"/>
            <p:cNvSpPr>
              <a:spLocks noChangeArrowheads="1"/>
            </p:cNvSpPr>
            <p:nvPr/>
          </p:nvSpPr>
          <p:spPr bwMode="auto">
            <a:xfrm>
              <a:off x="5343525" y="5178425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1" name="Oval 63"/>
            <p:cNvSpPr>
              <a:spLocks noChangeArrowheads="1"/>
            </p:cNvSpPr>
            <p:nvPr/>
          </p:nvSpPr>
          <p:spPr bwMode="auto">
            <a:xfrm>
              <a:off x="5478463" y="5016500"/>
              <a:ext cx="120650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2" name="Oval 64"/>
            <p:cNvSpPr>
              <a:spLocks noChangeArrowheads="1"/>
            </p:cNvSpPr>
            <p:nvPr/>
          </p:nvSpPr>
          <p:spPr bwMode="auto">
            <a:xfrm>
              <a:off x="5572125" y="4818063"/>
              <a:ext cx="160337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4" name="Oval 65"/>
            <p:cNvSpPr>
              <a:spLocks noChangeArrowheads="1"/>
            </p:cNvSpPr>
            <p:nvPr/>
          </p:nvSpPr>
          <p:spPr bwMode="auto">
            <a:xfrm>
              <a:off x="5616575" y="4595813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5" name="Oval 66"/>
            <p:cNvSpPr>
              <a:spLocks noChangeArrowheads="1"/>
            </p:cNvSpPr>
            <p:nvPr/>
          </p:nvSpPr>
          <p:spPr bwMode="auto">
            <a:xfrm>
              <a:off x="5226050" y="4311650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6" name="Oval 67"/>
            <p:cNvSpPr>
              <a:spLocks noChangeArrowheads="1"/>
            </p:cNvSpPr>
            <p:nvPr/>
          </p:nvSpPr>
          <p:spPr bwMode="auto">
            <a:xfrm>
              <a:off x="5110163" y="4102100"/>
              <a:ext cx="79375" cy="809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7" name="Oval 68"/>
            <p:cNvSpPr>
              <a:spLocks noChangeArrowheads="1"/>
            </p:cNvSpPr>
            <p:nvPr/>
          </p:nvSpPr>
          <p:spPr bwMode="auto">
            <a:xfrm>
              <a:off x="4948238" y="3925888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8" name="Oval 69"/>
            <p:cNvSpPr>
              <a:spLocks noChangeArrowheads="1"/>
            </p:cNvSpPr>
            <p:nvPr/>
          </p:nvSpPr>
          <p:spPr bwMode="auto">
            <a:xfrm>
              <a:off x="4749800" y="3792538"/>
              <a:ext cx="160337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9" name="Oval 70"/>
            <p:cNvSpPr>
              <a:spLocks noChangeArrowheads="1"/>
            </p:cNvSpPr>
            <p:nvPr/>
          </p:nvSpPr>
          <p:spPr bwMode="auto">
            <a:xfrm>
              <a:off x="4527550" y="3709988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0" name="Oval 71"/>
            <p:cNvSpPr>
              <a:spLocks noChangeArrowheads="1"/>
            </p:cNvSpPr>
            <p:nvPr/>
          </p:nvSpPr>
          <p:spPr bwMode="auto">
            <a:xfrm>
              <a:off x="4243388" y="425926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1" name="Oval 72"/>
            <p:cNvSpPr>
              <a:spLocks noChangeArrowheads="1"/>
            </p:cNvSpPr>
            <p:nvPr/>
          </p:nvSpPr>
          <p:spPr bwMode="auto">
            <a:xfrm>
              <a:off x="4033838" y="4335463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2" name="Oval 73"/>
            <p:cNvSpPr>
              <a:spLocks noChangeArrowheads="1"/>
            </p:cNvSpPr>
            <p:nvPr/>
          </p:nvSpPr>
          <p:spPr bwMode="auto">
            <a:xfrm>
              <a:off x="3857625" y="4456113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3" name="Oval 74"/>
            <p:cNvSpPr>
              <a:spLocks noChangeArrowheads="1"/>
            </p:cNvSpPr>
            <p:nvPr/>
          </p:nvSpPr>
          <p:spPr bwMode="auto">
            <a:xfrm>
              <a:off x="3724275" y="4614863"/>
              <a:ext cx="160337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4" name="Oval 75"/>
            <p:cNvSpPr>
              <a:spLocks noChangeArrowheads="1"/>
            </p:cNvSpPr>
            <p:nvPr/>
          </p:nvSpPr>
          <p:spPr bwMode="auto">
            <a:xfrm>
              <a:off x="3640138" y="4797425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5" name="Oval 76"/>
            <p:cNvSpPr>
              <a:spLocks noChangeArrowheads="1"/>
            </p:cNvSpPr>
            <p:nvPr/>
          </p:nvSpPr>
          <p:spPr bwMode="auto">
            <a:xfrm>
              <a:off x="4191000" y="5241925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6" name="Oval 77"/>
            <p:cNvSpPr>
              <a:spLocks noChangeArrowheads="1"/>
            </p:cNvSpPr>
            <p:nvPr/>
          </p:nvSpPr>
          <p:spPr bwMode="auto">
            <a:xfrm>
              <a:off x="4267200" y="5410200"/>
              <a:ext cx="79375" cy="809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7" name="Oval 78"/>
            <p:cNvSpPr>
              <a:spLocks noChangeArrowheads="1"/>
            </p:cNvSpPr>
            <p:nvPr/>
          </p:nvSpPr>
          <p:spPr bwMode="auto">
            <a:xfrm>
              <a:off x="4387850" y="5546725"/>
              <a:ext cx="120650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8" name="Oval 79"/>
            <p:cNvSpPr>
              <a:spLocks noChangeArrowheads="1"/>
            </p:cNvSpPr>
            <p:nvPr/>
          </p:nvSpPr>
          <p:spPr bwMode="auto">
            <a:xfrm>
              <a:off x="4546600" y="5640388"/>
              <a:ext cx="160337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9" name="Oval 80"/>
            <p:cNvSpPr>
              <a:spLocks noChangeArrowheads="1"/>
            </p:cNvSpPr>
            <p:nvPr/>
          </p:nvSpPr>
          <p:spPr bwMode="auto">
            <a:xfrm>
              <a:off x="4729163" y="5683250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13" name="组合 112"/>
          <p:cNvGrpSpPr/>
          <p:nvPr/>
        </p:nvGrpSpPr>
        <p:grpSpPr>
          <a:xfrm>
            <a:off x="11045190" y="295910"/>
            <a:ext cx="1061720" cy="952500"/>
            <a:chOff x="3640138" y="3709988"/>
            <a:chExt cx="2176462" cy="2173287"/>
          </a:xfrm>
          <a:solidFill>
            <a:srgbClr val="FFC93F"/>
          </a:solidFill>
        </p:grpSpPr>
        <p:sp>
          <p:nvSpPr>
            <p:cNvPr id="114" name="Oval 41"/>
            <p:cNvSpPr>
              <a:spLocks noChangeArrowheads="1"/>
            </p:cNvSpPr>
            <p:nvPr/>
          </p:nvSpPr>
          <p:spPr bwMode="auto">
            <a:xfrm>
              <a:off x="4002088" y="5465763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5" name="Oval 42"/>
            <p:cNvSpPr>
              <a:spLocks noChangeArrowheads="1"/>
            </p:cNvSpPr>
            <p:nvPr/>
          </p:nvSpPr>
          <p:spPr bwMode="auto">
            <a:xfrm>
              <a:off x="3924300" y="5297488"/>
              <a:ext cx="158750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6" name="Oval 43"/>
            <p:cNvSpPr>
              <a:spLocks noChangeArrowheads="1"/>
            </p:cNvSpPr>
            <p:nvPr/>
          </p:nvSpPr>
          <p:spPr bwMode="auto">
            <a:xfrm>
              <a:off x="3897313" y="5111750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7" name="Oval 44"/>
            <p:cNvSpPr>
              <a:spLocks noChangeArrowheads="1"/>
            </p:cNvSpPr>
            <p:nvPr/>
          </p:nvSpPr>
          <p:spPr bwMode="auto">
            <a:xfrm>
              <a:off x="3927475" y="4921250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8" name="Oval 45"/>
            <p:cNvSpPr>
              <a:spLocks noChangeArrowheads="1"/>
            </p:cNvSpPr>
            <p:nvPr/>
          </p:nvSpPr>
          <p:spPr bwMode="auto">
            <a:xfrm>
              <a:off x="4013200" y="4740275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9" name="Oval 46"/>
            <p:cNvSpPr>
              <a:spLocks noChangeArrowheads="1"/>
            </p:cNvSpPr>
            <p:nvPr/>
          </p:nvSpPr>
          <p:spPr bwMode="auto">
            <a:xfrm>
              <a:off x="3859213" y="4070350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0" name="Oval 47"/>
            <p:cNvSpPr>
              <a:spLocks noChangeArrowheads="1"/>
            </p:cNvSpPr>
            <p:nvPr/>
          </p:nvSpPr>
          <p:spPr bwMode="auto">
            <a:xfrm>
              <a:off x="4067175" y="3992563"/>
              <a:ext cx="158750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1" name="Oval 48"/>
            <p:cNvSpPr>
              <a:spLocks noChangeArrowheads="1"/>
            </p:cNvSpPr>
            <p:nvPr/>
          </p:nvSpPr>
          <p:spPr bwMode="auto">
            <a:xfrm>
              <a:off x="4292600" y="3965575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2" name="Oval 49"/>
            <p:cNvSpPr>
              <a:spLocks noChangeArrowheads="1"/>
            </p:cNvSpPr>
            <p:nvPr/>
          </p:nvSpPr>
          <p:spPr bwMode="auto">
            <a:xfrm>
              <a:off x="4524375" y="3995738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3" name="Oval 50"/>
            <p:cNvSpPr>
              <a:spLocks noChangeArrowheads="1"/>
            </p:cNvSpPr>
            <p:nvPr/>
          </p:nvSpPr>
          <p:spPr bwMode="auto">
            <a:xfrm>
              <a:off x="4745038" y="408146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4" name="Oval 51"/>
            <p:cNvSpPr>
              <a:spLocks noChangeArrowheads="1"/>
            </p:cNvSpPr>
            <p:nvPr/>
          </p:nvSpPr>
          <p:spPr bwMode="auto">
            <a:xfrm>
              <a:off x="5256213" y="3927475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5" name="Oval 52"/>
            <p:cNvSpPr>
              <a:spLocks noChangeArrowheads="1"/>
            </p:cNvSpPr>
            <p:nvPr/>
          </p:nvSpPr>
          <p:spPr bwMode="auto">
            <a:xfrm>
              <a:off x="5373688" y="4135438"/>
              <a:ext cx="160337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6" name="Oval 53"/>
            <p:cNvSpPr>
              <a:spLocks noChangeArrowheads="1"/>
            </p:cNvSpPr>
            <p:nvPr/>
          </p:nvSpPr>
          <p:spPr bwMode="auto">
            <a:xfrm>
              <a:off x="5438775" y="4360863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7" name="Oval 54"/>
            <p:cNvSpPr>
              <a:spLocks noChangeArrowheads="1"/>
            </p:cNvSpPr>
            <p:nvPr/>
          </p:nvSpPr>
          <p:spPr bwMode="auto">
            <a:xfrm>
              <a:off x="5449888" y="4592638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8" name="Oval 55"/>
            <p:cNvSpPr>
              <a:spLocks noChangeArrowheads="1"/>
            </p:cNvSpPr>
            <p:nvPr/>
          </p:nvSpPr>
          <p:spPr bwMode="auto">
            <a:xfrm>
              <a:off x="5403850" y="4813300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9" name="Oval 56"/>
            <p:cNvSpPr>
              <a:spLocks noChangeArrowheads="1"/>
            </p:cNvSpPr>
            <p:nvPr/>
          </p:nvSpPr>
          <p:spPr bwMode="auto">
            <a:xfrm>
              <a:off x="5397500" y="5322888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0" name="Oval 57"/>
            <p:cNvSpPr>
              <a:spLocks noChangeArrowheads="1"/>
            </p:cNvSpPr>
            <p:nvPr/>
          </p:nvSpPr>
          <p:spPr bwMode="auto">
            <a:xfrm>
              <a:off x="5230813" y="5440363"/>
              <a:ext cx="158750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1" name="Oval 58"/>
            <p:cNvSpPr>
              <a:spLocks noChangeArrowheads="1"/>
            </p:cNvSpPr>
            <p:nvPr/>
          </p:nvSpPr>
          <p:spPr bwMode="auto">
            <a:xfrm>
              <a:off x="5043488" y="5507038"/>
              <a:ext cx="120650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2" name="Oval 59"/>
            <p:cNvSpPr>
              <a:spLocks noChangeArrowheads="1"/>
            </p:cNvSpPr>
            <p:nvPr/>
          </p:nvSpPr>
          <p:spPr bwMode="auto">
            <a:xfrm>
              <a:off x="4852988" y="5516563"/>
              <a:ext cx="79375" cy="809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3" name="Oval 60"/>
            <p:cNvSpPr>
              <a:spLocks noChangeArrowheads="1"/>
            </p:cNvSpPr>
            <p:nvPr/>
          </p:nvSpPr>
          <p:spPr bwMode="auto">
            <a:xfrm>
              <a:off x="4672013" y="547211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4" name="Oval 61"/>
            <p:cNvSpPr>
              <a:spLocks noChangeArrowheads="1"/>
            </p:cNvSpPr>
            <p:nvPr/>
          </p:nvSpPr>
          <p:spPr bwMode="auto">
            <a:xfrm>
              <a:off x="5173663" y="529431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5" name="Oval 62"/>
            <p:cNvSpPr>
              <a:spLocks noChangeArrowheads="1"/>
            </p:cNvSpPr>
            <p:nvPr/>
          </p:nvSpPr>
          <p:spPr bwMode="auto">
            <a:xfrm>
              <a:off x="5343525" y="5178425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6" name="Oval 63"/>
            <p:cNvSpPr>
              <a:spLocks noChangeArrowheads="1"/>
            </p:cNvSpPr>
            <p:nvPr/>
          </p:nvSpPr>
          <p:spPr bwMode="auto">
            <a:xfrm>
              <a:off x="5478463" y="5016500"/>
              <a:ext cx="120650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7" name="Oval 64"/>
            <p:cNvSpPr>
              <a:spLocks noChangeArrowheads="1"/>
            </p:cNvSpPr>
            <p:nvPr/>
          </p:nvSpPr>
          <p:spPr bwMode="auto">
            <a:xfrm>
              <a:off x="5572125" y="4818063"/>
              <a:ext cx="160337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8" name="Oval 65"/>
            <p:cNvSpPr>
              <a:spLocks noChangeArrowheads="1"/>
            </p:cNvSpPr>
            <p:nvPr/>
          </p:nvSpPr>
          <p:spPr bwMode="auto">
            <a:xfrm>
              <a:off x="5616575" y="4595813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9" name="Oval 66"/>
            <p:cNvSpPr>
              <a:spLocks noChangeArrowheads="1"/>
            </p:cNvSpPr>
            <p:nvPr/>
          </p:nvSpPr>
          <p:spPr bwMode="auto">
            <a:xfrm>
              <a:off x="5226050" y="4311650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0" name="Oval 67"/>
            <p:cNvSpPr>
              <a:spLocks noChangeArrowheads="1"/>
            </p:cNvSpPr>
            <p:nvPr/>
          </p:nvSpPr>
          <p:spPr bwMode="auto">
            <a:xfrm>
              <a:off x="5110163" y="4102100"/>
              <a:ext cx="79375" cy="809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1" name="Oval 68"/>
            <p:cNvSpPr>
              <a:spLocks noChangeArrowheads="1"/>
            </p:cNvSpPr>
            <p:nvPr/>
          </p:nvSpPr>
          <p:spPr bwMode="auto">
            <a:xfrm>
              <a:off x="4948238" y="3925888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2" name="Oval 69"/>
            <p:cNvSpPr>
              <a:spLocks noChangeArrowheads="1"/>
            </p:cNvSpPr>
            <p:nvPr/>
          </p:nvSpPr>
          <p:spPr bwMode="auto">
            <a:xfrm>
              <a:off x="4749800" y="3792538"/>
              <a:ext cx="160337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3" name="Oval 70"/>
            <p:cNvSpPr>
              <a:spLocks noChangeArrowheads="1"/>
            </p:cNvSpPr>
            <p:nvPr/>
          </p:nvSpPr>
          <p:spPr bwMode="auto">
            <a:xfrm>
              <a:off x="4527550" y="3709988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4" name="Oval 71"/>
            <p:cNvSpPr>
              <a:spLocks noChangeArrowheads="1"/>
            </p:cNvSpPr>
            <p:nvPr/>
          </p:nvSpPr>
          <p:spPr bwMode="auto">
            <a:xfrm>
              <a:off x="4243388" y="425926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5" name="Oval 72"/>
            <p:cNvSpPr>
              <a:spLocks noChangeArrowheads="1"/>
            </p:cNvSpPr>
            <p:nvPr/>
          </p:nvSpPr>
          <p:spPr bwMode="auto">
            <a:xfrm>
              <a:off x="4033838" y="4335463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6" name="Oval 73"/>
            <p:cNvSpPr>
              <a:spLocks noChangeArrowheads="1"/>
            </p:cNvSpPr>
            <p:nvPr/>
          </p:nvSpPr>
          <p:spPr bwMode="auto">
            <a:xfrm>
              <a:off x="3857625" y="4456113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7" name="Oval 74"/>
            <p:cNvSpPr>
              <a:spLocks noChangeArrowheads="1"/>
            </p:cNvSpPr>
            <p:nvPr/>
          </p:nvSpPr>
          <p:spPr bwMode="auto">
            <a:xfrm>
              <a:off x="3724275" y="4614863"/>
              <a:ext cx="160337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8" name="Oval 75"/>
            <p:cNvSpPr>
              <a:spLocks noChangeArrowheads="1"/>
            </p:cNvSpPr>
            <p:nvPr/>
          </p:nvSpPr>
          <p:spPr bwMode="auto">
            <a:xfrm>
              <a:off x="3640138" y="4797425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9" name="Oval 76"/>
            <p:cNvSpPr>
              <a:spLocks noChangeArrowheads="1"/>
            </p:cNvSpPr>
            <p:nvPr/>
          </p:nvSpPr>
          <p:spPr bwMode="auto">
            <a:xfrm>
              <a:off x="4191000" y="5241925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0" name="Oval 77"/>
            <p:cNvSpPr>
              <a:spLocks noChangeArrowheads="1"/>
            </p:cNvSpPr>
            <p:nvPr/>
          </p:nvSpPr>
          <p:spPr bwMode="auto">
            <a:xfrm>
              <a:off x="4267200" y="5410200"/>
              <a:ext cx="79375" cy="809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1" name="Oval 78"/>
            <p:cNvSpPr>
              <a:spLocks noChangeArrowheads="1"/>
            </p:cNvSpPr>
            <p:nvPr/>
          </p:nvSpPr>
          <p:spPr bwMode="auto">
            <a:xfrm>
              <a:off x="4387850" y="5546725"/>
              <a:ext cx="120650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2" name="Oval 79"/>
            <p:cNvSpPr>
              <a:spLocks noChangeArrowheads="1"/>
            </p:cNvSpPr>
            <p:nvPr/>
          </p:nvSpPr>
          <p:spPr bwMode="auto">
            <a:xfrm>
              <a:off x="4546600" y="5640388"/>
              <a:ext cx="160337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3" name="Oval 80"/>
            <p:cNvSpPr>
              <a:spLocks noChangeArrowheads="1"/>
            </p:cNvSpPr>
            <p:nvPr/>
          </p:nvSpPr>
          <p:spPr bwMode="auto">
            <a:xfrm>
              <a:off x="4729163" y="5683250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pic>
        <p:nvPicPr>
          <p:cNvPr id="155" name="图片 154" descr="包图网_19703380卡通手绘开学季学生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6462395" y="544830"/>
            <a:ext cx="4668520" cy="5405755"/>
          </a:xfrm>
          <a:prstGeom prst="rect">
            <a:avLst/>
          </a:prstGeom>
        </p:spPr>
      </p:pic>
      <p:sp>
        <p:nvSpPr>
          <p:cNvPr id="29" name="标题 1"/>
          <p:cNvSpPr txBox="1"/>
          <p:nvPr/>
        </p:nvSpPr>
        <p:spPr>
          <a:xfrm>
            <a:off x="4080791" y="1610775"/>
            <a:ext cx="3188991" cy="100385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4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PART 01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0">
        <p:random/>
      </p:transition>
    </mc:Choice>
    <mc:Fallback xmlns="">
      <p:transition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0*(1/3))-ceil(((deg(atan(abs((#ppt_y-0.5)/(#ppt_x-0.5)))))/90)-1*(1/3)))))*((1+floor(#ppt_y-0.5))+(2*floor(#ppt_y-0.5)+1)*0.5*#ppt_h)+(1-(1-(ceil(((deg(atan(abs((#ppt_y-0.5)/(#ppt_x-0.5)))))/90)-0*(1/3))-ceil(((deg(atan(abs((#ppt_y-0.5)/(#ppt_x-0.5)))))/90)-1*(1/3)))))*#ppt_y&#10;"/>
                                          </p:val>
                                        </p:tav>
                                        <p:tav tm="40700">
                                          <p:val>
                                            <p:strVal val="#ppt_y-((floor(#ppt_y-0.5)+ceil(#ppt_y-0.5))*0.02)"/>
                                          </p:val>
                                        </p:tav>
                                        <p:tav tm="58900">
                                          <p:val>
                                            <p:strVal val="#ppt_y+((floor(#ppt_y-0.5)+ceil(#ppt_y-0.5))*0.03)"/>
                                          </p:val>
                                        </p:tav>
                                        <p:tav tm="80400">
                                          <p:val>
                                            <p:strVal val="#ppt_y-((floor(#ppt_y-0.5)+ceil(#ppt_y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5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2*(1/3))-ceil(((deg(atan(abs((#ppt_y-0.5)/(#ppt_x-0.5)))))/90)-3*(1/3)))))*((1+floor(#ppt_x-0.5))+(2*floor(#ppt_x-0.5)+1)*0.5*#ppt_w)+(1-(1-(ceil(((deg(atan(abs((#ppt_y-0.5)/(#ppt_x-0.5)))))/90)-2*(1/3))-ceil(((deg(atan(abs((#ppt_y-0.5)/(#ppt_x-0.5)))))/90)-3*(1/3)))))*#ppt_x&#10;"/>
                                          </p:val>
                                        </p:tav>
                                        <p:tav tm="40000">
                                          <p:val>
                                            <p:strVal val="#ppt_x-((floor(#ppt_x-0.5)+ceil(#ppt_x-0.5))*0.02)"/>
                                          </p:val>
                                        </p:tav>
                                        <p:tav tm="60400">
                                          <p:val>
                                            <p:strVal val="#ppt_x+((floor(#ppt_x-0.5)+ceil(#ppt_x-0.5))*0.03)"/>
                                          </p:val>
                                        </p:tav>
                                        <p:tav tm="80000">
                                          <p:val>
                                            <p:strVal val="#ppt_x-((floor(#ppt_x-0.5)+ceil(#ppt_x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0*(1/3))-ceil(((deg(atan(abs((#ppt_y-0.5)/(#ppt_x-0.5)))))/90)-1*(1/3)))))*((1+floor(#ppt_y-0.5))+(2*floor(#ppt_y-0.5)+1)*0.5*#ppt_h)+(1-(1-(ceil(((deg(atan(abs((#ppt_y-0.5)/(#ppt_x-0.5)))))/90)-0*(1/3))-ceil(((deg(atan(abs((#ppt_y-0.5)/(#ppt_x-0.5)))))/90)-1*(1/3)))))*#ppt_y&#10;"/>
                                          </p:val>
                                        </p:tav>
                                        <p:tav tm="40700">
                                          <p:val>
                                            <p:strVal val="#ppt_y-((floor(#ppt_y-0.5)+ceil(#ppt_y-0.5))*0.02)"/>
                                          </p:val>
                                        </p:tav>
                                        <p:tav tm="58900">
                                          <p:val>
                                            <p:strVal val="#ppt_y+((floor(#ppt_y-0.5)+ceil(#ppt_y-0.5))*0.03)"/>
                                          </p:val>
                                        </p:tav>
                                        <p:tav tm="80400">
                                          <p:val>
                                            <p:strVal val="#ppt_y-((floor(#ppt_y-0.5)+ceil(#ppt_y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9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2*(1/3))-ceil(((deg(atan(abs((#ppt_y-0.5)/(#ppt_x-0.5)))))/90)-3*(1/3)))))*((1+floor(#ppt_x-0.5))+(2*floor(#ppt_x-0.5)+1)*0.5*#ppt_w)+(1-(1-(ceil(((deg(atan(abs((#ppt_y-0.5)/(#ppt_x-0.5)))))/90)-2*(1/3))-ceil(((deg(atan(abs((#ppt_y-0.5)/(#ppt_x-0.5)))))/90)-3*(1/3)))))*#ppt_x&#10;"/>
                                          </p:val>
                                        </p:tav>
                                        <p:tav tm="40000">
                                          <p:val>
                                            <p:strVal val="#ppt_x-((floor(#ppt_x-0.5)+ceil(#ppt_x-0.5))*0.02)"/>
                                          </p:val>
                                        </p:tav>
                                        <p:tav tm="60400">
                                          <p:val>
                                            <p:strVal val="#ppt_x+((floor(#ppt_x-0.5)+ceil(#ppt_x-0.5))*0.03)"/>
                                          </p:val>
                                        </p:tav>
                                        <p:tav tm="80000">
                                          <p:val>
                                            <p:strVal val="#ppt_x-((floor(#ppt_x-0.5)+ceil(#ppt_x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0*(1/3))-ceil(((deg(atan(abs((#ppt_y-0.5)/(#ppt_x-0.5)))))/90)-1*(1/3)))))*((1+floor(#ppt_y-0.5))+(2*floor(#ppt_y-0.5)+1)*0.5*#ppt_h)+(1-(1-(ceil(((deg(atan(abs((#ppt_y-0.5)/(#ppt_x-0.5)))))/90)-0*(1/3))-ceil(((deg(atan(abs((#ppt_y-0.5)/(#ppt_x-0.5)))))/90)-1*(1/3)))))*#ppt_y&#10;"/>
                                          </p:val>
                                        </p:tav>
                                        <p:tav tm="40700">
                                          <p:val>
                                            <p:strVal val="#ppt_y-((floor(#ppt_y-0.5)+ceil(#ppt_y-0.5))*0.02)"/>
                                          </p:val>
                                        </p:tav>
                                        <p:tav tm="58900">
                                          <p:val>
                                            <p:strVal val="#ppt_y+((floor(#ppt_y-0.5)+ceil(#ppt_y-0.5))*0.03)"/>
                                          </p:val>
                                        </p:tav>
                                        <p:tav tm="80400">
                                          <p:val>
                                            <p:strVal val="#ppt_y-((floor(#ppt_y-0.5)+ceil(#ppt_y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23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2*(1/3))-ceil(((deg(atan(abs((#ppt_y-0.5)/(#ppt_x-0.5)))))/90)-3*(1/3)))))*((1+floor(#ppt_x-0.5))+(2*floor(#ppt_x-0.5)+1)*0.5*#ppt_w)+(1-(1-(ceil(((deg(atan(abs((#ppt_y-0.5)/(#ppt_x-0.5)))))/90)-2*(1/3))-ceil(((deg(atan(abs((#ppt_y-0.5)/(#ppt_x-0.5)))))/90)-3*(1/3)))))*#ppt_x&#10;"/>
                                          </p:val>
                                        </p:tav>
                                        <p:tav tm="40000">
                                          <p:val>
                                            <p:strVal val="#ppt_x-((floor(#ppt_x-0.5)+ceil(#ppt_x-0.5))*0.02)"/>
                                          </p:val>
                                        </p:tav>
                                        <p:tav tm="60400">
                                          <p:val>
                                            <p:strVal val="#ppt_x+((floor(#ppt_x-0.5)+ceil(#ppt_x-0.5))*0.03)"/>
                                          </p:val>
                                        </p:tav>
                                        <p:tav tm="80000">
                                          <p:val>
                                            <p:strVal val="#ppt_x-((floor(#ppt_x-0.5)+ceil(#ppt_x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0*(1/3))-ceil(((deg(atan(abs((#ppt_y-0.5)/(#ppt_x-0.5)))))/90)-1*(1/3)))))*((1+floor(#ppt_y-0.5))+(2*floor(#ppt_y-0.5)+1)*0.5*#ppt_h)+(1-(1-(ceil(((deg(atan(abs((#ppt_y-0.5)/(#ppt_x-0.5)))))/90)-0*(1/3))-ceil(((deg(atan(abs((#ppt_y-0.5)/(#ppt_x-0.5)))))/90)-1*(1/3)))))*#ppt_y&#10;"/>
                                          </p:val>
                                        </p:tav>
                                        <p:tav tm="40700">
                                          <p:val>
                                            <p:strVal val="#ppt_y-((floor(#ppt_y-0.5)+ceil(#ppt_y-0.5))*0.02)"/>
                                          </p:val>
                                        </p:tav>
                                        <p:tav tm="58900">
                                          <p:val>
                                            <p:strVal val="#ppt_y+((floor(#ppt_y-0.5)+ceil(#ppt_y-0.5))*0.03)"/>
                                          </p:val>
                                        </p:tav>
                                        <p:tav tm="80400">
                                          <p:val>
                                            <p:strVal val="#ppt_y-((floor(#ppt_y-0.5)+ceil(#ppt_y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27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2*(1/3))-ceil(((deg(atan(abs((#ppt_y-0.5)/(#ppt_x-0.5)))))/90)-3*(1/3)))))*((1+floor(#ppt_x-0.5))+(2*floor(#ppt_x-0.5)+1)*0.5*#ppt_w)+(1-(1-(ceil(((deg(atan(abs((#ppt_y-0.5)/(#ppt_x-0.5)))))/90)-2*(1/3))-ceil(((deg(atan(abs((#ppt_y-0.5)/(#ppt_x-0.5)))))/90)-3*(1/3)))))*#ppt_x&#10;"/>
                                          </p:val>
                                        </p:tav>
                                        <p:tav tm="40000">
                                          <p:val>
                                            <p:strVal val="#ppt_x-((floor(#ppt_x-0.5)+ceil(#ppt_x-0.5))*0.02)"/>
                                          </p:val>
                                        </p:tav>
                                        <p:tav tm="60400">
                                          <p:val>
                                            <p:strVal val="#ppt_x+((floor(#ppt_x-0.5)+ceil(#ppt_x-0.5))*0.03)"/>
                                          </p:val>
                                        </p:tav>
                                        <p:tav tm="80000">
                                          <p:val>
                                            <p:strVal val="#ppt_x-((floor(#ppt_x-0.5)+ceil(#ppt_x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0*(1/3))-ceil(((deg(atan(abs((#ppt_y-0.5)/(#ppt_x-0.5)))))/90)-1*(1/3)))))*((1+floor(#ppt_y-0.5))+(2*floor(#ppt_y-0.5)+1)*0.5*#ppt_h)+(1-(1-(ceil(((deg(atan(abs((#ppt_y-0.5)/(#ppt_x-0.5)))))/90)-0*(1/3))-ceil(((deg(atan(abs((#ppt_y-0.5)/(#ppt_x-0.5)))))/90)-1*(1/3)))))*#ppt_y&#10;"/>
                                          </p:val>
                                        </p:tav>
                                        <p:tav tm="40700">
                                          <p:val>
                                            <p:strVal val="#ppt_y-((floor(#ppt_y-0.5)+ceil(#ppt_y-0.5))*0.02)"/>
                                          </p:val>
                                        </p:tav>
                                        <p:tav tm="58900">
                                          <p:val>
                                            <p:strVal val="#ppt_y+((floor(#ppt_y-0.5)+ceil(#ppt_y-0.5))*0.03)"/>
                                          </p:val>
                                        </p:tav>
                                        <p:tav tm="80400">
                                          <p:val>
                                            <p:strVal val="#ppt_y-((floor(#ppt_y-0.5)+ceil(#ppt_y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31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2*(1/3))-ceil(((deg(atan(abs((#ppt_y-0.5)/(#ppt_x-0.5)))))/90)-3*(1/3)))))*((1+floor(#ppt_x-0.5))+(2*floor(#ppt_x-0.5)+1)*0.5*#ppt_w)+(1-(1-(ceil(((deg(atan(abs((#ppt_y-0.5)/(#ppt_x-0.5)))))/90)-2*(1/3))-ceil(((deg(atan(abs((#ppt_y-0.5)/(#ppt_x-0.5)))))/90)-3*(1/3)))))*#ppt_x&#10;"/>
                                          </p:val>
                                        </p:tav>
                                        <p:tav tm="40000">
                                          <p:val>
                                            <p:strVal val="#ppt_x-((floor(#ppt_x-0.5)+ceil(#ppt_x-0.5))*0.02)"/>
                                          </p:val>
                                        </p:tav>
                                        <p:tav tm="60400">
                                          <p:val>
                                            <p:strVal val="#ppt_x+((floor(#ppt_x-0.5)+ceil(#ppt_x-0.5))*0.03)"/>
                                          </p:val>
                                        </p:tav>
                                        <p:tav tm="80000">
                                          <p:val>
                                            <p:strVal val="#ppt_x-((floor(#ppt_x-0.5)+ceil(#ppt_x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/>
      <p:bldP spid="104" grpId="1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4640136" y="1760151"/>
            <a:ext cx="2201334" cy="646331"/>
            <a:chOff x="4973697" y="1421773"/>
            <a:chExt cx="2201334" cy="646331"/>
          </a:xfrm>
        </p:grpSpPr>
        <p:sp>
          <p:nvSpPr>
            <p:cNvPr id="13" name="矩形 12"/>
            <p:cNvSpPr/>
            <p:nvPr/>
          </p:nvSpPr>
          <p:spPr>
            <a:xfrm>
              <a:off x="5981999" y="1462597"/>
              <a:ext cx="184731" cy="461665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/>
              <a:endParaRPr lang="zh-CN" altLang="en-US" sz="2400" kern="1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4973697" y="1421773"/>
              <a:ext cx="2201334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3600" dirty="0">
                  <a:solidFill>
                    <a:srgbClr val="16468D"/>
                  </a:solidFill>
                  <a:cs typeface="+mn-ea"/>
                  <a:sym typeface="+mn-lt"/>
                </a:rPr>
                <a:t>现场测试</a:t>
              </a:r>
            </a:p>
          </p:txBody>
        </p:sp>
      </p:grpSp>
      <p:sp>
        <p:nvSpPr>
          <p:cNvPr id="54" name="Isosceles Triangle 41"/>
          <p:cNvSpPr/>
          <p:nvPr>
            <p:custDataLst>
              <p:tags r:id="rId2"/>
            </p:custDataLst>
          </p:nvPr>
        </p:nvSpPr>
        <p:spPr>
          <a:xfrm rot="2837246" flipV="1">
            <a:off x="5232367" y="4089286"/>
            <a:ext cx="673281" cy="917342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>
            <a:normAutofit/>
          </a:bodyPr>
          <a:lstStyle/>
          <a:p>
            <a:pPr algn="ctr"/>
            <a:endParaRPr lang="en-GB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5" name="Isosceles Triangle 7"/>
          <p:cNvSpPr/>
          <p:nvPr>
            <p:custDataLst>
              <p:tags r:id="rId3"/>
            </p:custDataLst>
          </p:nvPr>
        </p:nvSpPr>
        <p:spPr>
          <a:xfrm rot="2837246" flipV="1">
            <a:off x="5249795" y="4464401"/>
            <a:ext cx="309982" cy="470329"/>
          </a:xfrm>
          <a:custGeom>
            <a:avLst/>
            <a:gdLst>
              <a:gd name="connsiteX0" fmla="*/ 0 w 354170"/>
              <a:gd name="connsiteY0" fmla="*/ 479252 h 479252"/>
              <a:gd name="connsiteX1" fmla="*/ 177085 w 354170"/>
              <a:gd name="connsiteY1" fmla="*/ 0 h 479252"/>
              <a:gd name="connsiteX2" fmla="*/ 354170 w 354170"/>
              <a:gd name="connsiteY2" fmla="*/ 479252 h 479252"/>
              <a:gd name="connsiteX3" fmla="*/ 0 w 354170"/>
              <a:gd name="connsiteY3" fmla="*/ 479252 h 479252"/>
              <a:gd name="connsiteX0-1" fmla="*/ 0 w 354170"/>
              <a:gd name="connsiteY0-2" fmla="*/ 479252 h 537369"/>
              <a:gd name="connsiteX1-3" fmla="*/ 177085 w 354170"/>
              <a:gd name="connsiteY1-4" fmla="*/ 0 h 537369"/>
              <a:gd name="connsiteX2-5" fmla="*/ 354170 w 354170"/>
              <a:gd name="connsiteY2-6" fmla="*/ 479252 h 537369"/>
              <a:gd name="connsiteX3-7" fmla="*/ 173116 w 354170"/>
              <a:gd name="connsiteY3-8" fmla="*/ 537369 h 537369"/>
              <a:gd name="connsiteX4" fmla="*/ 0 w 354170"/>
              <a:gd name="connsiteY4" fmla="*/ 479252 h 53736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" y="connsiteY4"/>
              </a:cxn>
            </a:cxnLst>
            <a:rect l="l" t="t" r="r" b="b"/>
            <a:pathLst>
              <a:path w="354170" h="537369">
                <a:moveTo>
                  <a:pt x="0" y="479252"/>
                </a:moveTo>
                <a:lnTo>
                  <a:pt x="177085" y="0"/>
                </a:lnTo>
                <a:lnTo>
                  <a:pt x="354170" y="479252"/>
                </a:lnTo>
                <a:cubicBezTo>
                  <a:pt x="289056" y="480368"/>
                  <a:pt x="238230" y="536253"/>
                  <a:pt x="173116" y="537369"/>
                </a:cubicBezTo>
                <a:lnTo>
                  <a:pt x="0" y="47925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>
            <a:normAutofit/>
          </a:bodyPr>
          <a:lstStyle/>
          <a:p>
            <a:pPr algn="ctr"/>
            <a:endParaRPr lang="en-GB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17" name="组合 16"/>
          <p:cNvGrpSpPr/>
          <p:nvPr>
            <p:custDataLst>
              <p:tags r:id="rId4"/>
            </p:custDataLst>
          </p:nvPr>
        </p:nvGrpSpPr>
        <p:grpSpPr>
          <a:xfrm>
            <a:off x="5614358" y="1663305"/>
            <a:ext cx="3389118" cy="2501285"/>
            <a:chOff x="5083367" y="961365"/>
            <a:chExt cx="3505056" cy="3617844"/>
          </a:xfrm>
        </p:grpSpPr>
        <p:sp>
          <p:nvSpPr>
            <p:cNvPr id="37" name="Rectangle 4"/>
            <p:cNvSpPr/>
            <p:nvPr>
              <p:custDataLst>
                <p:tags r:id="rId29"/>
              </p:custDataLst>
            </p:nvPr>
          </p:nvSpPr>
          <p:spPr>
            <a:xfrm rot="2837246">
              <a:off x="6487738" y="1561961"/>
              <a:ext cx="696313" cy="3505056"/>
            </a:xfrm>
            <a:prstGeom prst="rect">
              <a:avLst/>
            </a:prstGeom>
            <a:noFill/>
            <a:ln w="19050">
              <a:solidFill>
                <a:schemeClr val="accent3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>
              <a:normAutofit/>
            </a:bodyPr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cxnSp>
          <p:nvCxnSpPr>
            <p:cNvPr id="38" name="Straight Connector 7"/>
            <p:cNvCxnSpPr>
              <a:endCxn id="22" idx="7"/>
            </p:cNvCxnSpPr>
            <p:nvPr>
              <p:custDataLst>
                <p:tags r:id="rId30"/>
              </p:custDataLst>
            </p:nvPr>
          </p:nvCxnSpPr>
          <p:spPr>
            <a:xfrm rot="2837246" flipH="1">
              <a:off x="7125059" y="1058365"/>
              <a:ext cx="586843" cy="392842"/>
            </a:xfrm>
            <a:prstGeom prst="line">
              <a:avLst/>
            </a:prstGeom>
            <a:ln w="19050">
              <a:solidFill>
                <a:schemeClr val="accent3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8"/>
            <p:cNvCxnSpPr>
              <a:endCxn id="26" idx="7"/>
            </p:cNvCxnSpPr>
            <p:nvPr>
              <p:custDataLst>
                <p:tags r:id="rId31"/>
              </p:custDataLst>
            </p:nvPr>
          </p:nvCxnSpPr>
          <p:spPr>
            <a:xfrm rot="2837246" flipH="1">
              <a:off x="7230653" y="1678017"/>
              <a:ext cx="204552" cy="186484"/>
            </a:xfrm>
            <a:prstGeom prst="line">
              <a:avLst/>
            </a:prstGeom>
            <a:ln w="19050">
              <a:solidFill>
                <a:schemeClr val="accent3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9"/>
            <p:cNvCxnSpPr>
              <a:endCxn id="26" idx="5"/>
            </p:cNvCxnSpPr>
            <p:nvPr>
              <p:custDataLst>
                <p:tags r:id="rId32"/>
              </p:custDataLst>
            </p:nvPr>
          </p:nvCxnSpPr>
          <p:spPr>
            <a:xfrm rot="2837246" flipH="1" flipV="1">
              <a:off x="6939382" y="2028489"/>
              <a:ext cx="197756" cy="236352"/>
            </a:xfrm>
            <a:prstGeom prst="line">
              <a:avLst/>
            </a:prstGeom>
            <a:ln w="19050">
              <a:solidFill>
                <a:schemeClr val="accent3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10"/>
            <p:cNvCxnSpPr>
              <a:stCxn id="26" idx="1"/>
            </p:cNvCxnSpPr>
            <p:nvPr>
              <p:custDataLst>
                <p:tags r:id="rId33"/>
              </p:custDataLst>
            </p:nvPr>
          </p:nvCxnSpPr>
          <p:spPr>
            <a:xfrm rot="2837246" flipH="1" flipV="1">
              <a:off x="6984015" y="1339455"/>
              <a:ext cx="226485" cy="174617"/>
            </a:xfrm>
            <a:prstGeom prst="line">
              <a:avLst/>
            </a:prstGeom>
            <a:ln w="19050">
              <a:solidFill>
                <a:schemeClr val="accent3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11"/>
            <p:cNvCxnSpPr>
              <a:stCxn id="29" idx="7"/>
            </p:cNvCxnSpPr>
            <p:nvPr>
              <p:custDataLst>
                <p:tags r:id="rId34"/>
              </p:custDataLst>
            </p:nvPr>
          </p:nvCxnSpPr>
          <p:spPr>
            <a:xfrm rot="2837246" flipV="1">
              <a:off x="6707889" y="1616150"/>
              <a:ext cx="211467" cy="331080"/>
            </a:xfrm>
            <a:prstGeom prst="line">
              <a:avLst/>
            </a:prstGeom>
            <a:ln w="19050">
              <a:solidFill>
                <a:schemeClr val="accent3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12"/>
            <p:cNvCxnSpPr>
              <a:stCxn id="28" idx="1"/>
            </p:cNvCxnSpPr>
            <p:nvPr>
              <p:custDataLst>
                <p:tags r:id="rId35"/>
              </p:custDataLst>
            </p:nvPr>
          </p:nvCxnSpPr>
          <p:spPr>
            <a:xfrm rot="2837246" flipH="1" flipV="1">
              <a:off x="6475157" y="2659468"/>
              <a:ext cx="317284" cy="103269"/>
            </a:xfrm>
            <a:prstGeom prst="line">
              <a:avLst/>
            </a:prstGeom>
            <a:ln w="19050">
              <a:solidFill>
                <a:schemeClr val="accent3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13"/>
            <p:cNvCxnSpPr>
              <a:stCxn id="27" idx="7"/>
            </p:cNvCxnSpPr>
            <p:nvPr>
              <p:custDataLst>
                <p:tags r:id="rId36"/>
              </p:custDataLst>
            </p:nvPr>
          </p:nvCxnSpPr>
          <p:spPr>
            <a:xfrm rot="2837246" flipV="1">
              <a:off x="6189635" y="2294032"/>
              <a:ext cx="183125" cy="372892"/>
            </a:xfrm>
            <a:prstGeom prst="line">
              <a:avLst/>
            </a:prstGeom>
            <a:ln w="19050">
              <a:solidFill>
                <a:schemeClr val="accent3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14"/>
            <p:cNvCxnSpPr/>
            <p:nvPr>
              <p:custDataLst>
                <p:tags r:id="rId37"/>
              </p:custDataLst>
            </p:nvPr>
          </p:nvCxnSpPr>
          <p:spPr>
            <a:xfrm rot="2837246" flipH="1" flipV="1">
              <a:off x="6860289" y="2740281"/>
              <a:ext cx="304949" cy="251938"/>
            </a:xfrm>
            <a:prstGeom prst="line">
              <a:avLst/>
            </a:prstGeom>
            <a:ln w="19050">
              <a:solidFill>
                <a:schemeClr val="accent3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15"/>
            <p:cNvCxnSpPr/>
            <p:nvPr>
              <p:custDataLst>
                <p:tags r:id="rId38"/>
              </p:custDataLst>
            </p:nvPr>
          </p:nvCxnSpPr>
          <p:spPr>
            <a:xfrm rot="2837246" flipV="1">
              <a:off x="7132928" y="2918897"/>
              <a:ext cx="376806" cy="330337"/>
            </a:xfrm>
            <a:prstGeom prst="line">
              <a:avLst/>
            </a:prstGeom>
            <a:ln w="19050">
              <a:solidFill>
                <a:schemeClr val="accent3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16"/>
            <p:cNvCxnSpPr>
              <a:stCxn id="27" idx="6"/>
            </p:cNvCxnSpPr>
            <p:nvPr>
              <p:custDataLst>
                <p:tags r:id="rId39"/>
              </p:custDataLst>
            </p:nvPr>
          </p:nvCxnSpPr>
          <p:spPr>
            <a:xfrm rot="2837246" flipV="1">
              <a:off x="5994063" y="2689978"/>
              <a:ext cx="609906" cy="248295"/>
            </a:xfrm>
            <a:prstGeom prst="line">
              <a:avLst/>
            </a:prstGeom>
            <a:ln w="19050">
              <a:solidFill>
                <a:schemeClr val="accent3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17"/>
            <p:cNvCxnSpPr>
              <a:stCxn id="35" idx="1"/>
            </p:cNvCxnSpPr>
            <p:nvPr>
              <p:custDataLst>
                <p:tags r:id="rId40"/>
              </p:custDataLst>
            </p:nvPr>
          </p:nvCxnSpPr>
          <p:spPr>
            <a:xfrm rot="2837246" flipH="1" flipV="1">
              <a:off x="6320443" y="2781744"/>
              <a:ext cx="141124" cy="320378"/>
            </a:xfrm>
            <a:prstGeom prst="line">
              <a:avLst/>
            </a:prstGeom>
            <a:ln w="19050">
              <a:solidFill>
                <a:schemeClr val="accent3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18"/>
            <p:cNvCxnSpPr>
              <a:stCxn id="35" idx="3"/>
            </p:cNvCxnSpPr>
            <p:nvPr>
              <p:custDataLst>
                <p:tags r:id="rId41"/>
              </p:custDataLst>
            </p:nvPr>
          </p:nvCxnSpPr>
          <p:spPr>
            <a:xfrm rot="2837246" flipV="1">
              <a:off x="6177114" y="3164297"/>
              <a:ext cx="503178" cy="337066"/>
            </a:xfrm>
            <a:prstGeom prst="line">
              <a:avLst/>
            </a:prstGeom>
            <a:ln w="19050">
              <a:solidFill>
                <a:schemeClr val="accent3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19"/>
            <p:cNvCxnSpPr>
              <a:stCxn id="32" idx="1"/>
            </p:cNvCxnSpPr>
            <p:nvPr>
              <p:custDataLst>
                <p:tags r:id="rId42"/>
              </p:custDataLst>
            </p:nvPr>
          </p:nvCxnSpPr>
          <p:spPr>
            <a:xfrm rot="2837246" flipH="1" flipV="1">
              <a:off x="5954580" y="4080314"/>
              <a:ext cx="291652" cy="44063"/>
            </a:xfrm>
            <a:prstGeom prst="line">
              <a:avLst/>
            </a:prstGeom>
            <a:ln w="19050">
              <a:solidFill>
                <a:schemeClr val="accent3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20"/>
            <p:cNvCxnSpPr/>
            <p:nvPr>
              <p:custDataLst>
                <p:tags r:id="rId43"/>
              </p:custDataLst>
            </p:nvPr>
          </p:nvCxnSpPr>
          <p:spPr>
            <a:xfrm rot="2837246" flipH="1">
              <a:off x="5571561" y="3846015"/>
              <a:ext cx="209947" cy="561998"/>
            </a:xfrm>
            <a:prstGeom prst="line">
              <a:avLst/>
            </a:prstGeom>
            <a:ln w="19050">
              <a:solidFill>
                <a:schemeClr val="accent3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21"/>
            <p:cNvCxnSpPr/>
            <p:nvPr>
              <p:custDataLst>
                <p:tags r:id="rId44"/>
              </p:custDataLst>
            </p:nvPr>
          </p:nvCxnSpPr>
          <p:spPr>
            <a:xfrm rot="2837246" flipH="1" flipV="1">
              <a:off x="5702316" y="4159628"/>
              <a:ext cx="342648" cy="496514"/>
            </a:xfrm>
            <a:prstGeom prst="line">
              <a:avLst/>
            </a:prstGeom>
            <a:ln w="19050">
              <a:solidFill>
                <a:schemeClr val="accent3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22"/>
            <p:cNvCxnSpPr/>
            <p:nvPr>
              <p:custDataLst>
                <p:tags r:id="rId45"/>
              </p:custDataLst>
            </p:nvPr>
          </p:nvCxnSpPr>
          <p:spPr>
            <a:xfrm rot="2837246" flipV="1">
              <a:off x="6169181" y="3591604"/>
              <a:ext cx="324889" cy="666663"/>
            </a:xfrm>
            <a:prstGeom prst="line">
              <a:avLst/>
            </a:prstGeom>
            <a:ln w="19050">
              <a:solidFill>
                <a:schemeClr val="accent3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Oval 6"/>
          <p:cNvSpPr/>
          <p:nvPr>
            <p:custDataLst>
              <p:tags r:id="rId5"/>
            </p:custDataLst>
          </p:nvPr>
        </p:nvSpPr>
        <p:spPr>
          <a:xfrm rot="2837246">
            <a:off x="5978106" y="4010215"/>
            <a:ext cx="174172" cy="17417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>
            <a:normAutofit fontScale="25000" lnSpcReduction="20000"/>
          </a:bodyPr>
          <a:lstStyle/>
          <a:p>
            <a:pPr algn="ctr"/>
            <a:endParaRPr lang="en-GB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9" name="Oval 23"/>
          <p:cNvSpPr/>
          <p:nvPr>
            <p:custDataLst>
              <p:tags r:id="rId6"/>
            </p:custDataLst>
          </p:nvPr>
        </p:nvSpPr>
        <p:spPr>
          <a:xfrm rot="2837246">
            <a:off x="8198168" y="1417360"/>
            <a:ext cx="255005" cy="25500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>
            <a:normAutofit fontScale="40000" lnSpcReduction="20000"/>
          </a:bodyPr>
          <a:lstStyle/>
          <a:p>
            <a:pPr algn="ctr"/>
            <a:endParaRPr lang="en-GB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Oval 24"/>
          <p:cNvSpPr/>
          <p:nvPr>
            <p:custDataLst>
              <p:tags r:id="rId7"/>
            </p:custDataLst>
          </p:nvPr>
        </p:nvSpPr>
        <p:spPr>
          <a:xfrm rot="2837246">
            <a:off x="8644118" y="1905072"/>
            <a:ext cx="255005" cy="25500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>
            <a:normAutofit fontScale="40000" lnSpcReduction="20000"/>
          </a:bodyPr>
          <a:lstStyle/>
          <a:p>
            <a:pPr algn="ctr"/>
            <a:endParaRPr lang="en-GB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8" name="Oval 25"/>
          <p:cNvSpPr/>
          <p:nvPr>
            <p:custDataLst>
              <p:tags r:id="rId8"/>
            </p:custDataLst>
          </p:nvPr>
        </p:nvSpPr>
        <p:spPr>
          <a:xfrm rot="2837246">
            <a:off x="8398513" y="2192793"/>
            <a:ext cx="191589" cy="19159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>
            <a:normAutofit fontScale="25000" lnSpcReduction="20000"/>
          </a:bodyPr>
          <a:lstStyle/>
          <a:p>
            <a:pPr algn="ctr"/>
            <a:endParaRPr lang="en-GB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2" name="Oval 26"/>
          <p:cNvSpPr/>
          <p:nvPr>
            <p:custDataLst>
              <p:tags r:id="rId9"/>
            </p:custDataLst>
          </p:nvPr>
        </p:nvSpPr>
        <p:spPr>
          <a:xfrm rot="2837246">
            <a:off x="7875770" y="1767769"/>
            <a:ext cx="191589" cy="19159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>
            <a:normAutofit fontScale="25000" lnSpcReduction="20000"/>
          </a:bodyPr>
          <a:lstStyle/>
          <a:p>
            <a:pPr algn="ctr"/>
            <a:endParaRPr lang="en-GB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3" name="Oval 27"/>
          <p:cNvSpPr/>
          <p:nvPr>
            <p:custDataLst>
              <p:tags r:id="rId10"/>
            </p:custDataLst>
          </p:nvPr>
        </p:nvSpPr>
        <p:spPr>
          <a:xfrm rot="2837246">
            <a:off x="8471019" y="1701362"/>
            <a:ext cx="174172" cy="17417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>
            <a:normAutofit fontScale="25000" lnSpcReduction="20000"/>
          </a:bodyPr>
          <a:lstStyle/>
          <a:p>
            <a:pPr algn="ctr"/>
            <a:endParaRPr lang="en-GB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6" name="Oval 30"/>
          <p:cNvSpPr/>
          <p:nvPr>
            <p:custDataLst>
              <p:tags r:id="rId11"/>
            </p:custDataLst>
          </p:nvPr>
        </p:nvSpPr>
        <p:spPr>
          <a:xfrm rot="2837246">
            <a:off x="7892772" y="2120053"/>
            <a:ext cx="255005" cy="25500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>
            <a:normAutofit fontScale="40000" lnSpcReduction="20000"/>
          </a:bodyPr>
          <a:lstStyle/>
          <a:p>
            <a:pPr algn="ctr"/>
            <a:endParaRPr lang="en-GB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7" name="Oval 31"/>
          <p:cNvSpPr/>
          <p:nvPr>
            <p:custDataLst>
              <p:tags r:id="rId12"/>
            </p:custDataLst>
          </p:nvPr>
        </p:nvSpPr>
        <p:spPr>
          <a:xfrm rot="2837246">
            <a:off x="6837270" y="2687816"/>
            <a:ext cx="231823" cy="23182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>
            <a:normAutofit fontScale="25000" lnSpcReduction="20000"/>
          </a:bodyPr>
          <a:lstStyle/>
          <a:p>
            <a:pPr algn="ctr"/>
            <a:endParaRPr lang="en-GB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8" name="Oval 32"/>
          <p:cNvSpPr/>
          <p:nvPr>
            <p:custDataLst>
              <p:tags r:id="rId13"/>
            </p:custDataLst>
          </p:nvPr>
        </p:nvSpPr>
        <p:spPr>
          <a:xfrm rot="2837246">
            <a:off x="7523850" y="3006399"/>
            <a:ext cx="191589" cy="19159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>
            <a:normAutofit fontScale="25000" lnSpcReduction="20000"/>
          </a:bodyPr>
          <a:lstStyle/>
          <a:p>
            <a:pPr algn="ctr"/>
            <a:endParaRPr lang="en-GB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9" name="Oval 33"/>
          <p:cNvSpPr/>
          <p:nvPr>
            <p:custDataLst>
              <p:tags r:id="rId14"/>
            </p:custDataLst>
          </p:nvPr>
        </p:nvSpPr>
        <p:spPr>
          <a:xfrm rot="2837246">
            <a:off x="7401035" y="2206041"/>
            <a:ext cx="191589" cy="19159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>
            <a:normAutofit fontScale="25000" lnSpcReduction="20000"/>
          </a:bodyPr>
          <a:lstStyle/>
          <a:p>
            <a:pPr algn="ctr"/>
            <a:endParaRPr lang="en-GB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0" name="Oval 34"/>
          <p:cNvSpPr/>
          <p:nvPr>
            <p:custDataLst>
              <p:tags r:id="rId15"/>
            </p:custDataLst>
          </p:nvPr>
        </p:nvSpPr>
        <p:spPr>
          <a:xfrm rot="2837246">
            <a:off x="7122766" y="3327230"/>
            <a:ext cx="255005" cy="25500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>
            <a:normAutofit fontScale="40000" lnSpcReduction="20000"/>
          </a:bodyPr>
          <a:lstStyle/>
          <a:p>
            <a:pPr algn="ctr"/>
            <a:endParaRPr lang="en-GB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1" name="Oval 35"/>
          <p:cNvSpPr/>
          <p:nvPr>
            <p:custDataLst>
              <p:tags r:id="rId16"/>
            </p:custDataLst>
          </p:nvPr>
        </p:nvSpPr>
        <p:spPr>
          <a:xfrm rot="2837246">
            <a:off x="7923885" y="2613508"/>
            <a:ext cx="255005" cy="25500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>
            <a:normAutofit fontScale="40000" lnSpcReduction="20000"/>
          </a:bodyPr>
          <a:lstStyle/>
          <a:p>
            <a:pPr algn="ctr"/>
            <a:endParaRPr lang="en-GB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2" name="Oval 36"/>
          <p:cNvSpPr/>
          <p:nvPr>
            <p:custDataLst>
              <p:tags r:id="rId17"/>
            </p:custDataLst>
          </p:nvPr>
        </p:nvSpPr>
        <p:spPr>
          <a:xfrm rot="2837246">
            <a:off x="6559881" y="3923872"/>
            <a:ext cx="174172" cy="17417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>
            <a:normAutofit fontScale="25000" lnSpcReduction="20000"/>
          </a:bodyPr>
          <a:lstStyle/>
          <a:p>
            <a:pPr algn="ctr"/>
            <a:endParaRPr lang="en-GB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3" name="Oval 37"/>
          <p:cNvSpPr/>
          <p:nvPr>
            <p:custDataLst>
              <p:tags r:id="rId18"/>
            </p:custDataLst>
          </p:nvPr>
        </p:nvSpPr>
        <p:spPr>
          <a:xfrm rot="2837246">
            <a:off x="6381999" y="3188684"/>
            <a:ext cx="174172" cy="17417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>
            <a:normAutofit fontScale="25000" lnSpcReduction="20000"/>
          </a:bodyPr>
          <a:lstStyle/>
          <a:p>
            <a:pPr algn="ctr"/>
            <a:endParaRPr lang="en-GB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4" name="Oval 38"/>
          <p:cNvSpPr/>
          <p:nvPr>
            <p:custDataLst>
              <p:tags r:id="rId19"/>
            </p:custDataLst>
          </p:nvPr>
        </p:nvSpPr>
        <p:spPr>
          <a:xfrm rot="2837246">
            <a:off x="6340485" y="3464364"/>
            <a:ext cx="308556" cy="30856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>
            <a:normAutofit fontScale="52500" lnSpcReduction="20000"/>
          </a:bodyPr>
          <a:lstStyle/>
          <a:p>
            <a:pPr algn="ctr"/>
            <a:endParaRPr lang="en-GB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5" name="Oval 39"/>
          <p:cNvSpPr/>
          <p:nvPr>
            <p:custDataLst>
              <p:tags r:id="rId20"/>
            </p:custDataLst>
          </p:nvPr>
        </p:nvSpPr>
        <p:spPr>
          <a:xfrm rot="2837246">
            <a:off x="6677977" y="3174363"/>
            <a:ext cx="231823" cy="23182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>
            <a:normAutofit fontScale="25000" lnSpcReduction="20000"/>
          </a:bodyPr>
          <a:lstStyle/>
          <a:p>
            <a:pPr algn="ctr"/>
            <a:endParaRPr lang="en-GB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6" name="Oval 40"/>
          <p:cNvSpPr/>
          <p:nvPr>
            <p:custDataLst>
              <p:tags r:id="rId21"/>
            </p:custDataLst>
          </p:nvPr>
        </p:nvSpPr>
        <p:spPr>
          <a:xfrm rot="2837246">
            <a:off x="7374766" y="2565096"/>
            <a:ext cx="255005" cy="25500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>
            <a:normAutofit fontScale="40000" lnSpcReduction="20000"/>
          </a:bodyPr>
          <a:lstStyle/>
          <a:p>
            <a:pPr algn="ctr"/>
            <a:endParaRPr lang="en-GB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6" name="Freeform 43"/>
          <p:cNvSpPr/>
          <p:nvPr>
            <p:custDataLst>
              <p:tags r:id="rId22"/>
            </p:custDataLst>
          </p:nvPr>
        </p:nvSpPr>
        <p:spPr>
          <a:xfrm>
            <a:off x="699135" y="4827316"/>
            <a:ext cx="4411941" cy="1009258"/>
          </a:xfrm>
          <a:custGeom>
            <a:avLst/>
            <a:gdLst>
              <a:gd name="connsiteX0" fmla="*/ 3878334 w 3878334"/>
              <a:gd name="connsiteY0" fmla="*/ 88371 h 1501535"/>
              <a:gd name="connsiteX1" fmla="*/ 3448843 w 3878334"/>
              <a:gd name="connsiteY1" fmla="*/ 19098 h 1501535"/>
              <a:gd name="connsiteX2" fmla="*/ 3656661 w 3878334"/>
              <a:gd name="connsiteY2" fmla="*/ 393171 h 1501535"/>
              <a:gd name="connsiteX3" fmla="*/ 2908516 w 3878334"/>
              <a:gd name="connsiteY3" fmla="*/ 199207 h 1501535"/>
              <a:gd name="connsiteX4" fmla="*/ 2382043 w 3878334"/>
              <a:gd name="connsiteY4" fmla="*/ 171498 h 1501535"/>
              <a:gd name="connsiteX5" fmla="*/ 2963934 w 3878334"/>
              <a:gd name="connsiteY5" fmla="*/ 794953 h 1501535"/>
              <a:gd name="connsiteX6" fmla="*/ 1315243 w 3878334"/>
              <a:gd name="connsiteY6" fmla="*/ 365462 h 1501535"/>
              <a:gd name="connsiteX7" fmla="*/ 1869425 w 3878334"/>
              <a:gd name="connsiteY7" fmla="*/ 1501535 h 1501535"/>
              <a:gd name="connsiteX8" fmla="*/ 206879 w 3878334"/>
              <a:gd name="connsiteY8" fmla="*/ 822662 h 1501535"/>
              <a:gd name="connsiteX9" fmla="*/ 82188 w 3878334"/>
              <a:gd name="connsiteY9" fmla="*/ 767244 h 1501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878334" h="1501535">
                <a:moveTo>
                  <a:pt x="3878334" y="88371"/>
                </a:moveTo>
                <a:cubicBezTo>
                  <a:pt x="3682061" y="28334"/>
                  <a:pt x="3485788" y="-31702"/>
                  <a:pt x="3448843" y="19098"/>
                </a:cubicBezTo>
                <a:cubicBezTo>
                  <a:pt x="3411898" y="69898"/>
                  <a:pt x="3746715" y="363153"/>
                  <a:pt x="3656661" y="393171"/>
                </a:cubicBezTo>
                <a:cubicBezTo>
                  <a:pt x="3566606" y="423189"/>
                  <a:pt x="3120952" y="236153"/>
                  <a:pt x="2908516" y="199207"/>
                </a:cubicBezTo>
                <a:cubicBezTo>
                  <a:pt x="2696080" y="162262"/>
                  <a:pt x="2372807" y="72207"/>
                  <a:pt x="2382043" y="171498"/>
                </a:cubicBezTo>
                <a:cubicBezTo>
                  <a:pt x="2391279" y="270789"/>
                  <a:pt x="3141734" y="762626"/>
                  <a:pt x="2963934" y="794953"/>
                </a:cubicBezTo>
                <a:cubicBezTo>
                  <a:pt x="2786134" y="827280"/>
                  <a:pt x="1497661" y="247698"/>
                  <a:pt x="1315243" y="365462"/>
                </a:cubicBezTo>
                <a:cubicBezTo>
                  <a:pt x="1132825" y="483226"/>
                  <a:pt x="2054152" y="1425335"/>
                  <a:pt x="1869425" y="1501535"/>
                </a:cubicBezTo>
                <a:lnTo>
                  <a:pt x="206879" y="822662"/>
                </a:lnTo>
                <a:cubicBezTo>
                  <a:pt x="-90994" y="700280"/>
                  <a:pt x="-4403" y="733762"/>
                  <a:pt x="82188" y="767244"/>
                </a:cubicBezTo>
              </a:path>
            </a:pathLst>
          </a:custGeom>
          <a:noFill/>
          <a:ln w="57150" cap="sq" cmpd="tri">
            <a:solidFill>
              <a:schemeClr val="accent3"/>
            </a:solidFill>
            <a:prstDash val="solid"/>
            <a:bevel/>
            <a:tailEnd w="sm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>
            <a:normAutofit/>
          </a:bodyPr>
          <a:lstStyle/>
          <a:p>
            <a:pPr algn="ctr"/>
            <a:endParaRPr lang="en-GB" dirty="0">
              <a:solidFill>
                <a:srgbClr val="6475F5"/>
              </a:solidFill>
              <a:cs typeface="+mn-ea"/>
              <a:sym typeface="+mn-lt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699770" y="2964815"/>
            <a:ext cx="5300345" cy="972820"/>
            <a:chOff x="1102" y="4669"/>
            <a:chExt cx="8347" cy="1532"/>
          </a:xfrm>
        </p:grpSpPr>
        <p:sp>
          <p:nvSpPr>
            <p:cNvPr id="24" name="Oval 28"/>
            <p:cNvSpPr/>
            <p:nvPr>
              <p:custDataLst>
                <p:tags r:id="rId26"/>
              </p:custDataLst>
            </p:nvPr>
          </p:nvSpPr>
          <p:spPr>
            <a:xfrm rot="2837246">
              <a:off x="9047" y="5799"/>
              <a:ext cx="402" cy="4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>
              <a:normAutofit fontScale="40000" lnSpcReduction="20000"/>
            </a:bodyPr>
            <a:lstStyle/>
            <a:p>
              <a:pPr algn="ctr"/>
              <a:endParaRPr lang="en-GB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7" name="矩形 76"/>
            <p:cNvSpPr/>
            <p:nvPr>
              <p:custDataLst>
                <p:tags r:id="rId27"/>
              </p:custDataLst>
            </p:nvPr>
          </p:nvSpPr>
          <p:spPr>
            <a:xfrm rot="7531129">
              <a:off x="8613" y="5147"/>
              <a:ext cx="70" cy="87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>
              <a:normAutofit/>
            </a:bodyPr>
            <a:lstStyle/>
            <a:p>
              <a:pPr algn="ctr"/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2" name="文本框 81"/>
            <p:cNvSpPr txBox="1"/>
            <p:nvPr>
              <p:custDataLst>
                <p:tags r:id="rId28"/>
              </p:custDataLst>
            </p:nvPr>
          </p:nvSpPr>
          <p:spPr>
            <a:xfrm>
              <a:off x="1102" y="4669"/>
              <a:ext cx="7074" cy="1153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marL="0" lvl="0" indent="0" algn="di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SzPct val="100000"/>
              </a:pPr>
              <a:r>
                <a:rPr lang="zh-CN" altLang="en-US" sz="2800" dirty="0">
                  <a:solidFill>
                    <a:srgbClr val="16468D"/>
                  </a:solidFill>
                  <a:cs typeface="+mn-ea"/>
                  <a:sym typeface="+mn-lt"/>
                </a:rPr>
                <a:t>一分钟抄写英语单词比赛</a:t>
              </a: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6184900" y="4158615"/>
            <a:ext cx="4667885" cy="740410"/>
            <a:chOff x="9740" y="6549"/>
            <a:chExt cx="7351" cy="1166"/>
          </a:xfrm>
        </p:grpSpPr>
        <p:sp>
          <p:nvSpPr>
            <p:cNvPr id="25" name="Oval 29"/>
            <p:cNvSpPr/>
            <p:nvPr>
              <p:custDataLst>
                <p:tags r:id="rId23"/>
              </p:custDataLst>
            </p:nvPr>
          </p:nvSpPr>
          <p:spPr>
            <a:xfrm rot="2837246">
              <a:off x="9740" y="6549"/>
              <a:ext cx="402" cy="4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>
              <a:normAutofit fontScale="40000" lnSpcReduction="20000"/>
            </a:bodyPr>
            <a:lstStyle/>
            <a:p>
              <a:pPr algn="ctr"/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0" name="矩形 79"/>
            <p:cNvSpPr/>
            <p:nvPr>
              <p:custDataLst>
                <p:tags r:id="rId24"/>
              </p:custDataLst>
            </p:nvPr>
          </p:nvSpPr>
          <p:spPr>
            <a:xfrm rot="5400000">
              <a:off x="10901" y="6826"/>
              <a:ext cx="70" cy="87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>
              <a:normAutofit/>
            </a:bodyPr>
            <a:lstStyle/>
            <a:p>
              <a:pPr algn="ctr"/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5" name="文本框 84"/>
            <p:cNvSpPr txBox="1"/>
            <p:nvPr>
              <p:custDataLst>
                <p:tags r:id="rId25"/>
              </p:custDataLst>
            </p:nvPr>
          </p:nvSpPr>
          <p:spPr>
            <a:xfrm>
              <a:off x="11481" y="6563"/>
              <a:ext cx="5610" cy="115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 anchorCtr="0">
              <a:normAutofit/>
            </a:bodyPr>
            <a:lstStyle/>
            <a:p>
              <a:pPr marL="0" lvl="0" indent="0" algn="di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SzPct val="100000"/>
              </a:pPr>
              <a:r>
                <a:rPr lang="zh-CN" altLang="en-US" sz="2800" dirty="0">
                  <a:solidFill>
                    <a:srgbClr val="16468D"/>
                  </a:solidFill>
                  <a:cs typeface="+mn-ea"/>
                  <a:sym typeface="+mn-lt"/>
                </a:rPr>
                <a:t>一分钟读课文比赛</a:t>
              </a:r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0">
        <p:random/>
      </p:transition>
    </mc:Choice>
    <mc:Fallback xmlns="">
      <p:transition advClick="0" advTm="0">
        <p:random/>
      </p:transition>
    </mc:Fallback>
  </mc:AlternateContent>
  <p:timing>
    <p:tnLst>
      <p:par>
        <p:cTn id="1" dur="indefinite" restart="never" nodeType="tmRoot"/>
      </p:par>
    </p:tnLst>
    <p:bldLst>
      <p:bldP spid="54" grpId="0" animBg="1"/>
      <p:bldP spid="54" grpId="1" animBg="1"/>
      <p:bldP spid="54" grpId="2" animBg="1"/>
      <p:bldP spid="54" grpId="3" animBg="1"/>
      <p:bldP spid="54" grpId="4" animBg="1"/>
      <p:bldP spid="54" grpId="5" animBg="1"/>
      <p:bldP spid="54" grpId="6" animBg="1"/>
      <p:bldP spid="54" grpId="7" animBg="1"/>
      <p:bldP spid="54" grpId="8" animBg="1"/>
      <p:bldP spid="54" grpId="9" animBg="1"/>
      <p:bldP spid="54" grpId="10" animBg="1"/>
      <p:bldP spid="54" grpId="11" animBg="1"/>
      <p:bldP spid="54" grpId="12" animBg="1"/>
      <p:bldP spid="54" grpId="13" animBg="1"/>
      <p:bldP spid="54" grpId="14" animBg="1"/>
      <p:bldP spid="54" grpId="15" animBg="1"/>
      <p:bldP spid="54" grpId="16" animBg="1"/>
      <p:bldP spid="54" grpId="17" animBg="1"/>
      <p:bldP spid="54" grpId="18" animBg="1"/>
      <p:bldP spid="54" grpId="19" animBg="1"/>
      <p:bldP spid="54" grpId="20" animBg="1"/>
      <p:bldP spid="54" grpId="21" animBg="1"/>
      <p:bldP spid="54" grpId="22" animBg="1"/>
      <p:bldP spid="55" grpId="0" animBg="1"/>
      <p:bldP spid="55" grpId="1" animBg="1"/>
      <p:bldP spid="55" grpId="2" animBg="1"/>
      <p:bldP spid="55" grpId="3" animBg="1"/>
      <p:bldP spid="55" grpId="4" animBg="1"/>
      <p:bldP spid="55" grpId="5" animBg="1"/>
      <p:bldP spid="55" grpId="6" animBg="1"/>
      <p:bldP spid="55" grpId="7" animBg="1"/>
      <p:bldP spid="55" grpId="8" animBg="1"/>
      <p:bldP spid="55" grpId="9" animBg="1"/>
      <p:bldP spid="55" grpId="10" animBg="1"/>
      <p:bldP spid="55" grpId="11" animBg="1"/>
      <p:bldP spid="55" grpId="12" animBg="1"/>
      <p:bldP spid="55" grpId="13" animBg="1"/>
      <p:bldP spid="55" grpId="14" animBg="1"/>
      <p:bldP spid="55" grpId="15" animBg="1"/>
      <p:bldP spid="55" grpId="16" animBg="1"/>
      <p:bldP spid="55" grpId="17" animBg="1"/>
      <p:bldP spid="55" grpId="18" animBg="1"/>
      <p:bldP spid="55" grpId="19" animBg="1"/>
      <p:bldP spid="55" grpId="20" animBg="1"/>
      <p:bldP spid="2" grpId="0" animBg="1"/>
      <p:bldP spid="2" grpId="1" animBg="1"/>
      <p:bldP spid="2" grpId="2" animBg="1"/>
      <p:bldP spid="2" grpId="3" animBg="1"/>
      <p:bldP spid="2" grpId="4" animBg="1"/>
      <p:bldP spid="2" grpId="5" animBg="1"/>
      <p:bldP spid="2" grpId="6" animBg="1"/>
      <p:bldP spid="2" grpId="7" animBg="1"/>
      <p:bldP spid="2" grpId="8" animBg="1"/>
      <p:bldP spid="2" grpId="9" animBg="1"/>
      <p:bldP spid="2" grpId="10" animBg="1"/>
      <p:bldP spid="2" grpId="11" animBg="1"/>
      <p:bldP spid="2" grpId="12" animBg="1"/>
      <p:bldP spid="2" grpId="13" animBg="1"/>
      <p:bldP spid="2" grpId="14" animBg="1"/>
      <p:bldP spid="2" grpId="15" animBg="1"/>
      <p:bldP spid="2" grpId="16" animBg="1"/>
      <p:bldP spid="2" grpId="17" animBg="1"/>
      <p:bldP spid="19" grpId="0" animBg="1"/>
      <p:bldP spid="19" grpId="1" animBg="1"/>
      <p:bldP spid="19" grpId="2" animBg="1"/>
      <p:bldP spid="19" grpId="3" animBg="1"/>
      <p:bldP spid="19" grpId="4" animBg="1"/>
      <p:bldP spid="19" grpId="5" animBg="1"/>
      <p:bldP spid="19" grpId="6" animBg="1"/>
      <p:bldP spid="19" grpId="7" animBg="1"/>
      <p:bldP spid="19" grpId="8" animBg="1"/>
      <p:bldP spid="19" grpId="9" animBg="1"/>
      <p:bldP spid="19" grpId="10" animBg="1"/>
      <p:bldP spid="19" grpId="11" animBg="1"/>
      <p:bldP spid="19" grpId="12" animBg="1"/>
      <p:bldP spid="19" grpId="13" animBg="1"/>
      <p:bldP spid="19" grpId="14" animBg="1"/>
      <p:bldP spid="19" grpId="15" animBg="1"/>
      <p:bldP spid="19" grpId="16" animBg="1"/>
      <p:bldP spid="4" grpId="0" animBg="1"/>
      <p:bldP spid="4" grpId="1" animBg="1"/>
      <p:bldP spid="4" grpId="2" animBg="1"/>
      <p:bldP spid="4" grpId="3" animBg="1"/>
      <p:bldP spid="4" grpId="4" animBg="1"/>
      <p:bldP spid="4" grpId="5" animBg="1"/>
      <p:bldP spid="4" grpId="6" animBg="1"/>
      <p:bldP spid="4" grpId="7" animBg="1"/>
      <p:bldP spid="4" grpId="8" animBg="1"/>
      <p:bldP spid="4" grpId="9" animBg="1"/>
      <p:bldP spid="4" grpId="10" animBg="1"/>
      <p:bldP spid="4" grpId="11" animBg="1"/>
      <p:bldP spid="4" grpId="12" animBg="1"/>
      <p:bldP spid="4" grpId="13" animBg="1"/>
      <p:bldP spid="4" grpId="14" animBg="1"/>
      <p:bldP spid="4" grpId="15" animBg="1"/>
      <p:bldP spid="8" grpId="0" animBg="1"/>
      <p:bldP spid="8" grpId="1" animBg="1"/>
      <p:bldP spid="8" grpId="2" animBg="1"/>
      <p:bldP spid="8" grpId="3" animBg="1"/>
      <p:bldP spid="8" grpId="4" animBg="1"/>
      <p:bldP spid="8" grpId="5" animBg="1"/>
      <p:bldP spid="8" grpId="6" animBg="1"/>
      <p:bldP spid="8" grpId="7" animBg="1"/>
      <p:bldP spid="8" grpId="8" animBg="1"/>
      <p:bldP spid="8" grpId="9" animBg="1"/>
      <p:bldP spid="8" grpId="10" animBg="1"/>
      <p:bldP spid="8" grpId="11" animBg="1"/>
      <p:bldP spid="8" grpId="12" animBg="1"/>
      <p:bldP spid="8" grpId="13" animBg="1"/>
      <p:bldP spid="8" grpId="14" animBg="1"/>
      <p:bldP spid="22" grpId="0" animBg="1"/>
      <p:bldP spid="22" grpId="1" animBg="1"/>
      <p:bldP spid="22" grpId="2" animBg="1"/>
      <p:bldP spid="22" grpId="3" animBg="1"/>
      <p:bldP spid="22" grpId="4" animBg="1"/>
      <p:bldP spid="22" grpId="5" animBg="1"/>
      <p:bldP spid="22" grpId="6" animBg="1"/>
      <p:bldP spid="22" grpId="7" animBg="1"/>
      <p:bldP spid="22" grpId="8" animBg="1"/>
      <p:bldP spid="22" grpId="9" animBg="1"/>
      <p:bldP spid="22" grpId="10" animBg="1"/>
      <p:bldP spid="22" grpId="11" animBg="1"/>
      <p:bldP spid="22" grpId="12" animBg="1"/>
      <p:bldP spid="22" grpId="13" animBg="1"/>
      <p:bldP spid="23" grpId="0" animBg="1"/>
      <p:bldP spid="23" grpId="1" animBg="1"/>
      <p:bldP spid="23" grpId="2" animBg="1"/>
      <p:bldP spid="23" grpId="3" animBg="1"/>
      <p:bldP spid="23" grpId="4" animBg="1"/>
      <p:bldP spid="23" grpId="5" animBg="1"/>
      <p:bldP spid="23" grpId="6" animBg="1"/>
      <p:bldP spid="23" grpId="7" animBg="1"/>
      <p:bldP spid="23" grpId="8" animBg="1"/>
      <p:bldP spid="23" grpId="9" animBg="1"/>
      <p:bldP spid="23" grpId="10" animBg="1"/>
      <p:bldP spid="23" grpId="11" animBg="1"/>
      <p:bldP spid="23" grpId="12" animBg="1"/>
      <p:bldP spid="26" grpId="0" animBg="1"/>
      <p:bldP spid="26" grpId="1" animBg="1"/>
      <p:bldP spid="26" grpId="2" animBg="1"/>
      <p:bldP spid="26" grpId="3" animBg="1"/>
      <p:bldP spid="26" grpId="4" animBg="1"/>
      <p:bldP spid="26" grpId="5" animBg="1"/>
      <p:bldP spid="26" grpId="6" animBg="1"/>
      <p:bldP spid="26" grpId="7" animBg="1"/>
      <p:bldP spid="26" grpId="8" animBg="1"/>
      <p:bldP spid="26" grpId="9" animBg="1"/>
      <p:bldP spid="26" grpId="10" animBg="1"/>
      <p:bldP spid="26" grpId="11" animBg="1"/>
      <p:bldP spid="27" grpId="0" animBg="1"/>
      <p:bldP spid="27" grpId="1" animBg="1"/>
      <p:bldP spid="27" grpId="2" animBg="1"/>
      <p:bldP spid="27" grpId="3" animBg="1"/>
      <p:bldP spid="27" grpId="4" animBg="1"/>
      <p:bldP spid="27" grpId="5" animBg="1"/>
      <p:bldP spid="27" grpId="6" animBg="1"/>
      <p:bldP spid="27" grpId="7" animBg="1"/>
      <p:bldP spid="27" grpId="8" animBg="1"/>
      <p:bldP spid="27" grpId="9" animBg="1"/>
      <p:bldP spid="27" grpId="10" animBg="1"/>
      <p:bldP spid="28" grpId="0" animBg="1"/>
      <p:bldP spid="28" grpId="1" animBg="1"/>
      <p:bldP spid="28" grpId="2" animBg="1"/>
      <p:bldP spid="28" grpId="3" animBg="1"/>
      <p:bldP spid="28" grpId="4" animBg="1"/>
      <p:bldP spid="28" grpId="5" animBg="1"/>
      <p:bldP spid="28" grpId="6" animBg="1"/>
      <p:bldP spid="28" grpId="7" animBg="1"/>
      <p:bldP spid="28" grpId="8" animBg="1"/>
      <p:bldP spid="28" grpId="9" animBg="1"/>
      <p:bldP spid="29" grpId="0" animBg="1"/>
      <p:bldP spid="29" grpId="1" animBg="1"/>
      <p:bldP spid="29" grpId="2" animBg="1"/>
      <p:bldP spid="29" grpId="3" animBg="1"/>
      <p:bldP spid="29" grpId="4" animBg="1"/>
      <p:bldP spid="29" grpId="5" animBg="1"/>
      <p:bldP spid="29" grpId="6" animBg="1"/>
      <p:bldP spid="29" grpId="7" animBg="1"/>
      <p:bldP spid="29" grpId="8" animBg="1"/>
      <p:bldP spid="30" grpId="0" animBg="1"/>
      <p:bldP spid="30" grpId="1" animBg="1"/>
      <p:bldP spid="30" grpId="2" animBg="1"/>
      <p:bldP spid="30" grpId="3" animBg="1"/>
      <p:bldP spid="30" grpId="4" animBg="1"/>
      <p:bldP spid="30" grpId="5" animBg="1"/>
      <p:bldP spid="30" grpId="6" animBg="1"/>
      <p:bldP spid="30" grpId="7" animBg="1"/>
      <p:bldP spid="31" grpId="0" animBg="1"/>
      <p:bldP spid="31" grpId="1" animBg="1"/>
      <p:bldP spid="31" grpId="2" animBg="1"/>
      <p:bldP spid="31" grpId="3" animBg="1"/>
      <p:bldP spid="31" grpId="4" animBg="1"/>
      <p:bldP spid="31" grpId="5" animBg="1"/>
      <p:bldP spid="31" grpId="6" animBg="1"/>
      <p:bldP spid="32" grpId="0" animBg="1"/>
      <p:bldP spid="32" grpId="1" animBg="1"/>
      <p:bldP spid="32" grpId="2" animBg="1"/>
      <p:bldP spid="32" grpId="3" animBg="1"/>
      <p:bldP spid="32" grpId="4" animBg="1"/>
      <p:bldP spid="32" grpId="5" animBg="1"/>
      <p:bldP spid="33" grpId="0" animBg="1"/>
      <p:bldP spid="33" grpId="1" animBg="1"/>
      <p:bldP spid="33" grpId="2" animBg="1"/>
      <p:bldP spid="33" grpId="3" animBg="1"/>
      <p:bldP spid="33" grpId="4" animBg="1"/>
      <p:bldP spid="34" grpId="0" animBg="1"/>
      <p:bldP spid="34" grpId="1" animBg="1"/>
      <p:bldP spid="34" grpId="2" animBg="1"/>
      <p:bldP spid="34" grpId="3" animBg="1"/>
      <p:bldP spid="35" grpId="0" animBg="1"/>
      <p:bldP spid="35" grpId="1" animBg="1"/>
      <p:bldP spid="35" grpId="2" animBg="1"/>
      <p:bldP spid="36" grpId="0" animBg="1"/>
      <p:bldP spid="36" grpId="1" animBg="1"/>
      <p:bldP spid="56" grpId="0" animBg="1"/>
      <p:bldP spid="56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915795" y="1519555"/>
            <a:ext cx="5329555" cy="4523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auto">
              <a:lnSpc>
                <a:spcPct val="160000"/>
              </a:lnSpc>
            </a:pPr>
            <a:r>
              <a:rPr lang="zh-CN" altLang="en-US" sz="2000" dirty="0">
                <a:solidFill>
                  <a:srgbClr val="16468D"/>
                </a:solidFill>
                <a:latin typeface="+mn-lt"/>
                <a:ea typeface="+mn-ea"/>
                <a:cs typeface="+mn-ea"/>
                <a:sym typeface="+mn-lt"/>
              </a:rPr>
              <a:t>一分钟可以阅读一篇五六百字的文章</a:t>
            </a:r>
          </a:p>
          <a:p>
            <a:pPr fontAlgn="auto">
              <a:lnSpc>
                <a:spcPct val="160000"/>
              </a:lnSpc>
            </a:pPr>
            <a:r>
              <a:rPr lang="zh-CN" altLang="en-US" sz="2000" dirty="0">
                <a:solidFill>
                  <a:srgbClr val="16468D"/>
                </a:solidFill>
                <a:latin typeface="+mn-lt"/>
                <a:ea typeface="+mn-ea"/>
                <a:cs typeface="+mn-ea"/>
                <a:sym typeface="+mn-lt"/>
              </a:rPr>
              <a:t>一分钟可以浏览一份</a:t>
            </a:r>
            <a:r>
              <a:rPr lang="en-US" altLang="zh-CN" sz="2000" dirty="0">
                <a:solidFill>
                  <a:srgbClr val="16468D"/>
                </a:solidFill>
                <a:latin typeface="+mn-lt"/>
                <a:ea typeface="+mn-ea"/>
                <a:cs typeface="+mn-ea"/>
                <a:sym typeface="+mn-lt"/>
              </a:rPr>
              <a:t>40</a:t>
            </a:r>
            <a:r>
              <a:rPr lang="zh-CN" altLang="en-US" sz="2000" dirty="0">
                <a:solidFill>
                  <a:srgbClr val="16468D"/>
                </a:solidFill>
                <a:latin typeface="+mn-lt"/>
                <a:ea typeface="+mn-ea"/>
                <a:cs typeface="+mn-ea"/>
                <a:sym typeface="+mn-lt"/>
              </a:rPr>
              <a:t>多版的日报</a:t>
            </a:r>
          </a:p>
          <a:p>
            <a:pPr fontAlgn="auto">
              <a:lnSpc>
                <a:spcPct val="160000"/>
              </a:lnSpc>
            </a:pPr>
            <a:r>
              <a:rPr lang="zh-CN" altLang="en-US" sz="2000" dirty="0">
                <a:solidFill>
                  <a:srgbClr val="16468D"/>
                </a:solidFill>
                <a:latin typeface="+mn-lt"/>
                <a:ea typeface="+mn-ea"/>
                <a:cs typeface="+mn-ea"/>
                <a:sym typeface="+mn-lt"/>
              </a:rPr>
              <a:t>一分钟可以打字</a:t>
            </a:r>
            <a:r>
              <a:rPr lang="en-US" altLang="zh-CN" sz="2000" dirty="0">
                <a:solidFill>
                  <a:srgbClr val="16468D"/>
                </a:solidFill>
                <a:latin typeface="+mn-lt"/>
                <a:ea typeface="+mn-ea"/>
                <a:cs typeface="+mn-ea"/>
                <a:sym typeface="+mn-lt"/>
              </a:rPr>
              <a:t>200</a:t>
            </a:r>
            <a:r>
              <a:rPr lang="zh-CN" altLang="en-US" sz="2000" dirty="0">
                <a:solidFill>
                  <a:srgbClr val="16468D"/>
                </a:solidFill>
                <a:latin typeface="+mn-lt"/>
                <a:ea typeface="+mn-ea"/>
                <a:cs typeface="+mn-ea"/>
                <a:sym typeface="+mn-lt"/>
              </a:rPr>
              <a:t>个，读</a:t>
            </a:r>
            <a:r>
              <a:rPr lang="en-US" altLang="zh-CN" sz="2000" dirty="0">
                <a:solidFill>
                  <a:srgbClr val="16468D"/>
                </a:solidFill>
                <a:latin typeface="+mn-lt"/>
                <a:ea typeface="+mn-ea"/>
                <a:cs typeface="+mn-ea"/>
                <a:sym typeface="+mn-lt"/>
              </a:rPr>
              <a:t>70</a:t>
            </a:r>
            <a:r>
              <a:rPr lang="zh-CN" altLang="en-US" sz="2000" dirty="0">
                <a:solidFill>
                  <a:srgbClr val="16468D"/>
                </a:solidFill>
                <a:latin typeface="+mn-lt"/>
                <a:ea typeface="+mn-ea"/>
                <a:cs typeface="+mn-ea"/>
                <a:sym typeface="+mn-lt"/>
              </a:rPr>
              <a:t>多个单词</a:t>
            </a:r>
          </a:p>
          <a:p>
            <a:pPr fontAlgn="auto">
              <a:lnSpc>
                <a:spcPct val="160000"/>
              </a:lnSpc>
            </a:pPr>
            <a:r>
              <a:rPr lang="zh-CN" altLang="en-US" sz="2000" dirty="0">
                <a:solidFill>
                  <a:srgbClr val="16468D"/>
                </a:solidFill>
                <a:latin typeface="+mn-lt"/>
                <a:ea typeface="+mn-ea"/>
                <a:cs typeface="+mn-ea"/>
                <a:sym typeface="+mn-lt"/>
              </a:rPr>
              <a:t>一分钟可以看</a:t>
            </a:r>
            <a:r>
              <a:rPr lang="en-US" altLang="zh-CN" sz="2000" dirty="0">
                <a:solidFill>
                  <a:srgbClr val="16468D"/>
                </a:solidFill>
                <a:latin typeface="+mn-lt"/>
                <a:ea typeface="+mn-ea"/>
                <a:cs typeface="+mn-ea"/>
                <a:sym typeface="+mn-lt"/>
              </a:rPr>
              <a:t>5-10</a:t>
            </a:r>
            <a:r>
              <a:rPr lang="zh-CN" altLang="en-US" sz="2000" dirty="0">
                <a:solidFill>
                  <a:srgbClr val="16468D"/>
                </a:solidFill>
                <a:latin typeface="+mn-lt"/>
                <a:ea typeface="+mn-ea"/>
                <a:cs typeface="+mn-ea"/>
                <a:sym typeface="+mn-lt"/>
              </a:rPr>
              <a:t>个精彩的广告短片</a:t>
            </a:r>
          </a:p>
          <a:p>
            <a:pPr fontAlgn="auto">
              <a:lnSpc>
                <a:spcPct val="160000"/>
              </a:lnSpc>
            </a:pPr>
            <a:r>
              <a:rPr lang="zh-CN" altLang="en-US" sz="2000" dirty="0">
                <a:solidFill>
                  <a:srgbClr val="16468D"/>
                </a:solidFill>
                <a:latin typeface="+mn-lt"/>
                <a:ea typeface="+mn-ea"/>
                <a:cs typeface="+mn-ea"/>
                <a:sym typeface="+mn-lt"/>
              </a:rPr>
              <a:t>一分钟可以跑</a:t>
            </a:r>
            <a:r>
              <a:rPr lang="en-US" altLang="zh-CN" sz="2000" dirty="0">
                <a:solidFill>
                  <a:srgbClr val="16468D"/>
                </a:solidFill>
                <a:latin typeface="+mn-lt"/>
                <a:ea typeface="+mn-ea"/>
                <a:cs typeface="+mn-ea"/>
                <a:sym typeface="+mn-lt"/>
              </a:rPr>
              <a:t>400</a:t>
            </a:r>
            <a:r>
              <a:rPr lang="zh-CN" altLang="en-US" sz="2000" dirty="0">
                <a:solidFill>
                  <a:srgbClr val="16468D"/>
                </a:solidFill>
                <a:latin typeface="+mn-lt"/>
                <a:ea typeface="+mn-ea"/>
                <a:cs typeface="+mn-ea"/>
                <a:sym typeface="+mn-lt"/>
              </a:rPr>
              <a:t>米</a:t>
            </a:r>
          </a:p>
          <a:p>
            <a:pPr fontAlgn="auto">
              <a:lnSpc>
                <a:spcPct val="160000"/>
              </a:lnSpc>
            </a:pPr>
            <a:r>
              <a:rPr lang="zh-CN" altLang="en-US" sz="2000" dirty="0">
                <a:solidFill>
                  <a:srgbClr val="16468D"/>
                </a:solidFill>
                <a:latin typeface="+mn-lt"/>
                <a:ea typeface="+mn-ea"/>
                <a:cs typeface="+mn-ea"/>
                <a:sym typeface="+mn-lt"/>
              </a:rPr>
              <a:t>一分钟可以做</a:t>
            </a:r>
            <a:r>
              <a:rPr lang="en-US" altLang="zh-CN" sz="2000" dirty="0">
                <a:solidFill>
                  <a:srgbClr val="16468D"/>
                </a:solidFill>
                <a:latin typeface="+mn-lt"/>
                <a:ea typeface="+mn-ea"/>
                <a:cs typeface="+mn-ea"/>
                <a:sym typeface="+mn-lt"/>
              </a:rPr>
              <a:t>20</a:t>
            </a:r>
            <a:r>
              <a:rPr lang="zh-CN" altLang="en-US" sz="2000" dirty="0">
                <a:solidFill>
                  <a:srgbClr val="16468D"/>
                </a:solidFill>
                <a:latin typeface="+mn-lt"/>
                <a:ea typeface="+mn-ea"/>
                <a:cs typeface="+mn-ea"/>
                <a:sym typeface="+mn-lt"/>
              </a:rPr>
              <a:t>多个仰卧起坐</a:t>
            </a:r>
          </a:p>
          <a:p>
            <a:pPr fontAlgn="auto">
              <a:lnSpc>
                <a:spcPct val="160000"/>
              </a:lnSpc>
            </a:pPr>
            <a:r>
              <a:rPr lang="zh-CN" altLang="en-US" sz="2000" dirty="0">
                <a:solidFill>
                  <a:srgbClr val="16468D"/>
                </a:solidFill>
                <a:latin typeface="+mn-lt"/>
                <a:ea typeface="+mn-ea"/>
                <a:cs typeface="+mn-ea"/>
                <a:sym typeface="+mn-lt"/>
              </a:rPr>
              <a:t>一分钟可以做一次成功的助攻，一个球赛的胜败往往就在最后一分钟甚至几十秒中确定的</a:t>
            </a:r>
          </a:p>
          <a:p>
            <a:pPr fontAlgn="auto">
              <a:lnSpc>
                <a:spcPct val="160000"/>
              </a:lnSpc>
            </a:pPr>
            <a:r>
              <a:rPr lang="zh-CN" altLang="en-US" sz="2000" dirty="0">
                <a:solidFill>
                  <a:srgbClr val="16468D"/>
                </a:solidFill>
                <a:latin typeface="+mn-lt"/>
                <a:ea typeface="+mn-ea"/>
                <a:cs typeface="+mn-ea"/>
                <a:sym typeface="+mn-lt"/>
              </a:rPr>
              <a:t>一分钟可以</a:t>
            </a:r>
            <a:r>
              <a:rPr lang="en-US" altLang="zh-CN" sz="2000" dirty="0">
                <a:solidFill>
                  <a:srgbClr val="16468D"/>
                </a:solidFill>
                <a:latin typeface="+mn-lt"/>
                <a:ea typeface="+mn-ea"/>
                <a:cs typeface="+mn-ea"/>
                <a:sym typeface="+mn-lt"/>
              </a:rPr>
              <a:t>······</a:t>
            </a:r>
          </a:p>
        </p:txBody>
      </p:sp>
      <p:sp>
        <p:nvSpPr>
          <p:cNvPr id="12" name="标题 10241"/>
          <p:cNvSpPr txBox="1">
            <a:spLocks noChangeArrowheads="1"/>
          </p:cNvSpPr>
          <p:nvPr/>
        </p:nvSpPr>
        <p:spPr>
          <a:xfrm>
            <a:off x="822960" y="1642110"/>
            <a:ext cx="1081405" cy="4400550"/>
          </a:xfrm>
          <a:prstGeom prst="rect">
            <a:avLst/>
          </a:prstGeom>
        </p:spPr>
        <p:txBody>
          <a:bodyPr vert="eaVert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/>
            <a:r>
              <a:rPr lang="zh-CN" altLang="en-US" sz="2800" b="1" dirty="0">
                <a:solidFill>
                  <a:srgbClr val="16468D"/>
                </a:solidFill>
                <a:latin typeface="+mn-lt"/>
                <a:ea typeface="+mn-ea"/>
                <a:cs typeface="+mn-ea"/>
                <a:sym typeface="+mn-lt"/>
              </a:rPr>
              <a:t>一分钟我们可以做些什么</a:t>
            </a:r>
          </a:p>
        </p:txBody>
      </p:sp>
      <p:pic>
        <p:nvPicPr>
          <p:cNvPr id="190" name="图片 189" descr="包图网_19702294女孩保护地球熄灯一小时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06285" y="1193800"/>
            <a:ext cx="4471035" cy="44710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0">
        <p:random/>
      </p:transition>
    </mc:Choice>
    <mc:Fallback xmlns="">
      <p:transition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5199296" y="1846195"/>
            <a:ext cx="6436457" cy="3969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auto">
              <a:lnSpc>
                <a:spcPct val="180000"/>
              </a:lnSpc>
            </a:pPr>
            <a:r>
              <a:rPr lang="zh-CN" altLang="en-US" sz="2000" dirty="0">
                <a:solidFill>
                  <a:srgbClr val="16468D"/>
                </a:solidFill>
                <a:latin typeface="+mn-lt"/>
                <a:ea typeface="+mn-ea"/>
                <a:cs typeface="+mn-ea"/>
                <a:sym typeface="+mn-lt"/>
              </a:rPr>
              <a:t>一分钟在生产上可以发挥多大的作用？</a:t>
            </a:r>
          </a:p>
          <a:p>
            <a:pPr fontAlgn="auto">
              <a:lnSpc>
                <a:spcPct val="180000"/>
              </a:lnSpc>
            </a:pPr>
            <a:r>
              <a:rPr lang="zh-CN" altLang="en-US" sz="2000" dirty="0">
                <a:solidFill>
                  <a:srgbClr val="16468D"/>
                </a:solidFill>
                <a:latin typeface="+mn-lt"/>
                <a:ea typeface="+mn-ea"/>
                <a:cs typeface="+mn-ea"/>
                <a:sym typeface="+mn-lt"/>
              </a:rPr>
              <a:t>一分钟，先进的运煤机可以运煤</a:t>
            </a:r>
            <a:r>
              <a:rPr lang="en-US" altLang="zh-CN" sz="2000" dirty="0">
                <a:solidFill>
                  <a:srgbClr val="16468D"/>
                </a:solidFill>
                <a:latin typeface="+mn-lt"/>
                <a:ea typeface="+mn-ea"/>
                <a:cs typeface="+mn-ea"/>
                <a:sym typeface="+mn-lt"/>
              </a:rPr>
              <a:t>21</a:t>
            </a:r>
            <a:r>
              <a:rPr lang="zh-CN" altLang="en-US" sz="2000" dirty="0">
                <a:solidFill>
                  <a:srgbClr val="16468D"/>
                </a:solidFill>
                <a:latin typeface="+mn-lt"/>
                <a:ea typeface="+mn-ea"/>
                <a:cs typeface="+mn-ea"/>
                <a:sym typeface="+mn-lt"/>
              </a:rPr>
              <a:t>吨。</a:t>
            </a:r>
          </a:p>
          <a:p>
            <a:pPr fontAlgn="auto">
              <a:lnSpc>
                <a:spcPct val="180000"/>
              </a:lnSpc>
            </a:pPr>
            <a:r>
              <a:rPr lang="zh-CN" altLang="en-US" sz="2000" dirty="0">
                <a:solidFill>
                  <a:srgbClr val="16468D"/>
                </a:solidFill>
                <a:latin typeface="+mn-lt"/>
                <a:ea typeface="+mn-ea"/>
                <a:cs typeface="+mn-ea"/>
                <a:sym typeface="+mn-lt"/>
              </a:rPr>
              <a:t>一分钟，太阳能水泵可以抽水</a:t>
            </a:r>
            <a:r>
              <a:rPr lang="en-US" altLang="zh-CN" sz="2000" dirty="0">
                <a:solidFill>
                  <a:srgbClr val="16468D"/>
                </a:solidFill>
                <a:latin typeface="+mn-lt"/>
                <a:ea typeface="+mn-ea"/>
                <a:cs typeface="+mn-ea"/>
                <a:sym typeface="+mn-lt"/>
              </a:rPr>
              <a:t>380</a:t>
            </a:r>
            <a:r>
              <a:rPr lang="zh-CN" altLang="en-US" sz="2000" dirty="0">
                <a:solidFill>
                  <a:srgbClr val="16468D"/>
                </a:solidFill>
                <a:latin typeface="+mn-lt"/>
                <a:ea typeface="+mn-ea"/>
                <a:cs typeface="+mn-ea"/>
                <a:sym typeface="+mn-lt"/>
              </a:rPr>
              <a:t>吨。</a:t>
            </a:r>
          </a:p>
          <a:p>
            <a:pPr fontAlgn="auto">
              <a:lnSpc>
                <a:spcPct val="180000"/>
              </a:lnSpc>
            </a:pPr>
            <a:r>
              <a:rPr lang="zh-CN" altLang="en-US" sz="2000" dirty="0">
                <a:solidFill>
                  <a:srgbClr val="16468D"/>
                </a:solidFill>
                <a:latin typeface="+mn-lt"/>
                <a:ea typeface="+mn-ea"/>
                <a:cs typeface="+mn-ea"/>
                <a:sym typeface="+mn-lt"/>
              </a:rPr>
              <a:t>一分钟，核动力潜艇可以在水下航行</a:t>
            </a:r>
            <a:r>
              <a:rPr lang="en-US" altLang="zh-CN" sz="2000" dirty="0">
                <a:solidFill>
                  <a:srgbClr val="16468D"/>
                </a:solidFill>
                <a:latin typeface="+mn-lt"/>
                <a:ea typeface="+mn-ea"/>
                <a:cs typeface="+mn-ea"/>
                <a:sym typeface="+mn-lt"/>
              </a:rPr>
              <a:t>120</a:t>
            </a:r>
            <a:r>
              <a:rPr lang="zh-CN" altLang="en-US" sz="2000" dirty="0">
                <a:solidFill>
                  <a:srgbClr val="16468D"/>
                </a:solidFill>
                <a:latin typeface="+mn-lt"/>
                <a:ea typeface="+mn-ea"/>
                <a:cs typeface="+mn-ea"/>
                <a:sym typeface="+mn-lt"/>
              </a:rPr>
              <a:t>米。</a:t>
            </a:r>
          </a:p>
          <a:p>
            <a:pPr fontAlgn="auto">
              <a:lnSpc>
                <a:spcPct val="180000"/>
              </a:lnSpc>
            </a:pPr>
            <a:r>
              <a:rPr lang="zh-CN" altLang="en-US" sz="2000" dirty="0">
                <a:solidFill>
                  <a:srgbClr val="16468D"/>
                </a:solidFill>
                <a:latin typeface="+mn-lt"/>
                <a:ea typeface="+mn-ea"/>
                <a:cs typeface="+mn-ea"/>
                <a:sym typeface="+mn-lt"/>
              </a:rPr>
              <a:t>一分钟，大炮能发射</a:t>
            </a:r>
            <a:r>
              <a:rPr lang="en-US" altLang="zh-CN" sz="2000" dirty="0">
                <a:solidFill>
                  <a:srgbClr val="16468D"/>
                </a:solidFill>
                <a:latin typeface="+mn-lt"/>
                <a:ea typeface="+mn-ea"/>
                <a:cs typeface="+mn-ea"/>
                <a:sym typeface="+mn-lt"/>
              </a:rPr>
              <a:t>80</a:t>
            </a:r>
            <a:r>
              <a:rPr lang="zh-CN" altLang="en-US" sz="2000" dirty="0">
                <a:solidFill>
                  <a:srgbClr val="16468D"/>
                </a:solidFill>
                <a:latin typeface="+mn-lt"/>
                <a:ea typeface="+mn-ea"/>
                <a:cs typeface="+mn-ea"/>
                <a:sym typeface="+mn-lt"/>
              </a:rPr>
              <a:t>发炮弹。</a:t>
            </a:r>
          </a:p>
          <a:p>
            <a:pPr fontAlgn="auto">
              <a:lnSpc>
                <a:spcPct val="180000"/>
              </a:lnSpc>
            </a:pPr>
            <a:r>
              <a:rPr lang="zh-CN" altLang="en-US" sz="2000" dirty="0">
                <a:solidFill>
                  <a:srgbClr val="16468D"/>
                </a:solidFill>
                <a:latin typeface="+mn-lt"/>
                <a:ea typeface="+mn-ea"/>
                <a:cs typeface="+mn-ea"/>
                <a:sym typeface="+mn-lt"/>
              </a:rPr>
              <a:t>一分钟，一台大和面机和面</a:t>
            </a:r>
            <a:r>
              <a:rPr lang="en-US" altLang="zh-CN" sz="2000" dirty="0">
                <a:solidFill>
                  <a:srgbClr val="16468D"/>
                </a:solidFill>
                <a:latin typeface="+mn-lt"/>
                <a:ea typeface="+mn-ea"/>
                <a:cs typeface="+mn-ea"/>
                <a:sym typeface="+mn-lt"/>
              </a:rPr>
              <a:t>200</a:t>
            </a:r>
            <a:r>
              <a:rPr lang="zh-CN" altLang="en-US" sz="2000" dirty="0">
                <a:solidFill>
                  <a:srgbClr val="16468D"/>
                </a:solidFill>
                <a:latin typeface="+mn-lt"/>
                <a:ea typeface="+mn-ea"/>
                <a:cs typeface="+mn-ea"/>
                <a:sym typeface="+mn-lt"/>
              </a:rPr>
              <a:t>斤。</a:t>
            </a:r>
          </a:p>
          <a:p>
            <a:pPr fontAlgn="auto">
              <a:lnSpc>
                <a:spcPct val="180000"/>
              </a:lnSpc>
            </a:pPr>
            <a:r>
              <a:rPr lang="zh-CN" altLang="en-US" sz="2000" dirty="0">
                <a:solidFill>
                  <a:srgbClr val="16468D"/>
                </a:solidFill>
                <a:latin typeface="+mn-lt"/>
                <a:ea typeface="+mn-ea"/>
                <a:cs typeface="+mn-ea"/>
                <a:sym typeface="+mn-lt"/>
              </a:rPr>
              <a:t>一分钟，一条彩电生产线可以组装一台半彩色电视机。</a:t>
            </a:r>
          </a:p>
        </p:txBody>
      </p:sp>
      <p:sp>
        <p:nvSpPr>
          <p:cNvPr id="2" name="标题 10241"/>
          <p:cNvSpPr txBox="1">
            <a:spLocks noChangeArrowheads="1"/>
          </p:cNvSpPr>
          <p:nvPr/>
        </p:nvSpPr>
        <p:spPr>
          <a:xfrm>
            <a:off x="4117975" y="1645920"/>
            <a:ext cx="1081405" cy="4400550"/>
          </a:xfrm>
          <a:prstGeom prst="rect">
            <a:avLst/>
          </a:prstGeom>
        </p:spPr>
        <p:txBody>
          <a:bodyPr vert="eaVert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/>
            <a:r>
              <a:rPr lang="zh-CN" altLang="en-US" sz="2800" b="1" dirty="0">
                <a:solidFill>
                  <a:srgbClr val="16468D"/>
                </a:solidFill>
                <a:latin typeface="+mn-lt"/>
                <a:ea typeface="+mn-ea"/>
                <a:cs typeface="+mn-ea"/>
                <a:sym typeface="+mn-lt"/>
              </a:rPr>
              <a:t>一分钟我们可以做些什么</a:t>
            </a:r>
          </a:p>
        </p:txBody>
      </p:sp>
      <p:pic>
        <p:nvPicPr>
          <p:cNvPr id="3" name="图片 2" descr="包图网_19703444女孩保护地球地球一小时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9260" y="1845945"/>
            <a:ext cx="3688715" cy="368871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0">
        <p:random/>
      </p:transition>
    </mc:Choice>
    <mc:Fallback xmlns="">
      <p:transition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E37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矩形 103"/>
          <p:cNvSpPr/>
          <p:nvPr userDrawn="1"/>
        </p:nvSpPr>
        <p:spPr>
          <a:xfrm>
            <a:off x="1204595" y="1473835"/>
            <a:ext cx="5356225" cy="29435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6000" b="1" dirty="0">
                <a:solidFill>
                  <a:schemeClr val="accent4">
                    <a:lumMod val="75000"/>
                  </a:schemeClr>
                </a:solidFill>
                <a:cs typeface="+mn-ea"/>
                <a:sym typeface="+mn-lt"/>
              </a:rPr>
              <a:t>珍惜时间</a:t>
            </a:r>
          </a:p>
          <a:p>
            <a:pPr fontAlgn="auto">
              <a:lnSpc>
                <a:spcPct val="150000"/>
              </a:lnSpc>
            </a:pPr>
            <a:r>
              <a:rPr lang="zh-CN" altLang="en-US" sz="7200" b="1" dirty="0">
                <a:solidFill>
                  <a:srgbClr val="16468D"/>
                </a:solidFill>
                <a:cs typeface="+mn-ea"/>
                <a:sym typeface="+mn-lt"/>
              </a:rPr>
              <a:t>的名人名言</a:t>
            </a:r>
          </a:p>
        </p:txBody>
      </p:sp>
      <p:grpSp>
        <p:nvGrpSpPr>
          <p:cNvPr id="470" name="组合 469"/>
          <p:cNvGrpSpPr/>
          <p:nvPr/>
        </p:nvGrpSpPr>
        <p:grpSpPr>
          <a:xfrm>
            <a:off x="10918190" y="168910"/>
            <a:ext cx="1061720" cy="952500"/>
            <a:chOff x="3640138" y="3709988"/>
            <a:chExt cx="2176462" cy="2173287"/>
          </a:xfrm>
          <a:solidFill>
            <a:srgbClr val="FFC93F"/>
          </a:solidFill>
        </p:grpSpPr>
        <p:sp>
          <p:nvSpPr>
            <p:cNvPr id="2070" name="Oval 41"/>
            <p:cNvSpPr>
              <a:spLocks noChangeArrowheads="1"/>
            </p:cNvSpPr>
            <p:nvPr/>
          </p:nvSpPr>
          <p:spPr bwMode="auto">
            <a:xfrm>
              <a:off x="4002088" y="5465763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1" name="Oval 42"/>
            <p:cNvSpPr>
              <a:spLocks noChangeArrowheads="1"/>
            </p:cNvSpPr>
            <p:nvPr/>
          </p:nvSpPr>
          <p:spPr bwMode="auto">
            <a:xfrm>
              <a:off x="3924300" y="5297488"/>
              <a:ext cx="158750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2" name="Oval 43"/>
            <p:cNvSpPr>
              <a:spLocks noChangeArrowheads="1"/>
            </p:cNvSpPr>
            <p:nvPr/>
          </p:nvSpPr>
          <p:spPr bwMode="auto">
            <a:xfrm>
              <a:off x="3897313" y="5111750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3" name="Oval 44"/>
            <p:cNvSpPr>
              <a:spLocks noChangeArrowheads="1"/>
            </p:cNvSpPr>
            <p:nvPr/>
          </p:nvSpPr>
          <p:spPr bwMode="auto">
            <a:xfrm>
              <a:off x="3927475" y="4921250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4" name="Oval 45"/>
            <p:cNvSpPr>
              <a:spLocks noChangeArrowheads="1"/>
            </p:cNvSpPr>
            <p:nvPr/>
          </p:nvSpPr>
          <p:spPr bwMode="auto">
            <a:xfrm>
              <a:off x="4013200" y="4740275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5" name="Oval 46"/>
            <p:cNvSpPr>
              <a:spLocks noChangeArrowheads="1"/>
            </p:cNvSpPr>
            <p:nvPr/>
          </p:nvSpPr>
          <p:spPr bwMode="auto">
            <a:xfrm>
              <a:off x="3859213" y="4070350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6" name="Oval 47"/>
            <p:cNvSpPr>
              <a:spLocks noChangeArrowheads="1"/>
            </p:cNvSpPr>
            <p:nvPr/>
          </p:nvSpPr>
          <p:spPr bwMode="auto">
            <a:xfrm>
              <a:off x="4067175" y="3992563"/>
              <a:ext cx="158750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7" name="Oval 48"/>
            <p:cNvSpPr>
              <a:spLocks noChangeArrowheads="1"/>
            </p:cNvSpPr>
            <p:nvPr/>
          </p:nvSpPr>
          <p:spPr bwMode="auto">
            <a:xfrm>
              <a:off x="4292600" y="3965575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8" name="Oval 49"/>
            <p:cNvSpPr>
              <a:spLocks noChangeArrowheads="1"/>
            </p:cNvSpPr>
            <p:nvPr/>
          </p:nvSpPr>
          <p:spPr bwMode="auto">
            <a:xfrm>
              <a:off x="4524375" y="3995738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9" name="Oval 50"/>
            <p:cNvSpPr>
              <a:spLocks noChangeArrowheads="1"/>
            </p:cNvSpPr>
            <p:nvPr/>
          </p:nvSpPr>
          <p:spPr bwMode="auto">
            <a:xfrm>
              <a:off x="4745038" y="408146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0" name="Oval 51"/>
            <p:cNvSpPr>
              <a:spLocks noChangeArrowheads="1"/>
            </p:cNvSpPr>
            <p:nvPr/>
          </p:nvSpPr>
          <p:spPr bwMode="auto">
            <a:xfrm>
              <a:off x="5256213" y="3927475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1" name="Oval 52"/>
            <p:cNvSpPr>
              <a:spLocks noChangeArrowheads="1"/>
            </p:cNvSpPr>
            <p:nvPr/>
          </p:nvSpPr>
          <p:spPr bwMode="auto">
            <a:xfrm>
              <a:off x="5373688" y="4135438"/>
              <a:ext cx="160337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2" name="Oval 53"/>
            <p:cNvSpPr>
              <a:spLocks noChangeArrowheads="1"/>
            </p:cNvSpPr>
            <p:nvPr/>
          </p:nvSpPr>
          <p:spPr bwMode="auto">
            <a:xfrm>
              <a:off x="5438775" y="4360863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3" name="Oval 54"/>
            <p:cNvSpPr>
              <a:spLocks noChangeArrowheads="1"/>
            </p:cNvSpPr>
            <p:nvPr/>
          </p:nvSpPr>
          <p:spPr bwMode="auto">
            <a:xfrm>
              <a:off x="5449888" y="4592638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4" name="Oval 55"/>
            <p:cNvSpPr>
              <a:spLocks noChangeArrowheads="1"/>
            </p:cNvSpPr>
            <p:nvPr/>
          </p:nvSpPr>
          <p:spPr bwMode="auto">
            <a:xfrm>
              <a:off x="5403850" y="4813300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5" name="Oval 56"/>
            <p:cNvSpPr>
              <a:spLocks noChangeArrowheads="1"/>
            </p:cNvSpPr>
            <p:nvPr/>
          </p:nvSpPr>
          <p:spPr bwMode="auto">
            <a:xfrm>
              <a:off x="5397500" y="5322888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7" name="Oval 57"/>
            <p:cNvSpPr>
              <a:spLocks noChangeArrowheads="1"/>
            </p:cNvSpPr>
            <p:nvPr/>
          </p:nvSpPr>
          <p:spPr bwMode="auto">
            <a:xfrm>
              <a:off x="5230813" y="5440363"/>
              <a:ext cx="158750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8" name="Oval 58"/>
            <p:cNvSpPr>
              <a:spLocks noChangeArrowheads="1"/>
            </p:cNvSpPr>
            <p:nvPr/>
          </p:nvSpPr>
          <p:spPr bwMode="auto">
            <a:xfrm>
              <a:off x="5043488" y="5507038"/>
              <a:ext cx="120650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9" name="Oval 59"/>
            <p:cNvSpPr>
              <a:spLocks noChangeArrowheads="1"/>
            </p:cNvSpPr>
            <p:nvPr/>
          </p:nvSpPr>
          <p:spPr bwMode="auto">
            <a:xfrm>
              <a:off x="4852988" y="5516563"/>
              <a:ext cx="79375" cy="809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8" name="Oval 60"/>
            <p:cNvSpPr>
              <a:spLocks noChangeArrowheads="1"/>
            </p:cNvSpPr>
            <p:nvPr/>
          </p:nvSpPr>
          <p:spPr bwMode="auto">
            <a:xfrm>
              <a:off x="4672013" y="547211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9" name="Oval 61"/>
            <p:cNvSpPr>
              <a:spLocks noChangeArrowheads="1"/>
            </p:cNvSpPr>
            <p:nvPr/>
          </p:nvSpPr>
          <p:spPr bwMode="auto">
            <a:xfrm>
              <a:off x="5173663" y="529431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0" name="Oval 62"/>
            <p:cNvSpPr>
              <a:spLocks noChangeArrowheads="1"/>
            </p:cNvSpPr>
            <p:nvPr/>
          </p:nvSpPr>
          <p:spPr bwMode="auto">
            <a:xfrm>
              <a:off x="5343525" y="5178425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1" name="Oval 63"/>
            <p:cNvSpPr>
              <a:spLocks noChangeArrowheads="1"/>
            </p:cNvSpPr>
            <p:nvPr/>
          </p:nvSpPr>
          <p:spPr bwMode="auto">
            <a:xfrm>
              <a:off x="5478463" y="5016500"/>
              <a:ext cx="120650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2" name="Oval 64"/>
            <p:cNvSpPr>
              <a:spLocks noChangeArrowheads="1"/>
            </p:cNvSpPr>
            <p:nvPr/>
          </p:nvSpPr>
          <p:spPr bwMode="auto">
            <a:xfrm>
              <a:off x="5572125" y="4818063"/>
              <a:ext cx="160337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4" name="Oval 65"/>
            <p:cNvSpPr>
              <a:spLocks noChangeArrowheads="1"/>
            </p:cNvSpPr>
            <p:nvPr/>
          </p:nvSpPr>
          <p:spPr bwMode="auto">
            <a:xfrm>
              <a:off x="5616575" y="4595813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5" name="Oval 66"/>
            <p:cNvSpPr>
              <a:spLocks noChangeArrowheads="1"/>
            </p:cNvSpPr>
            <p:nvPr/>
          </p:nvSpPr>
          <p:spPr bwMode="auto">
            <a:xfrm>
              <a:off x="5226050" y="4311650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6" name="Oval 67"/>
            <p:cNvSpPr>
              <a:spLocks noChangeArrowheads="1"/>
            </p:cNvSpPr>
            <p:nvPr/>
          </p:nvSpPr>
          <p:spPr bwMode="auto">
            <a:xfrm>
              <a:off x="5110163" y="4102100"/>
              <a:ext cx="79375" cy="809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7" name="Oval 68"/>
            <p:cNvSpPr>
              <a:spLocks noChangeArrowheads="1"/>
            </p:cNvSpPr>
            <p:nvPr/>
          </p:nvSpPr>
          <p:spPr bwMode="auto">
            <a:xfrm>
              <a:off x="4948238" y="3925888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8" name="Oval 69"/>
            <p:cNvSpPr>
              <a:spLocks noChangeArrowheads="1"/>
            </p:cNvSpPr>
            <p:nvPr/>
          </p:nvSpPr>
          <p:spPr bwMode="auto">
            <a:xfrm>
              <a:off x="4749800" y="3792538"/>
              <a:ext cx="160337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9" name="Oval 70"/>
            <p:cNvSpPr>
              <a:spLocks noChangeArrowheads="1"/>
            </p:cNvSpPr>
            <p:nvPr/>
          </p:nvSpPr>
          <p:spPr bwMode="auto">
            <a:xfrm>
              <a:off x="4527550" y="3709988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0" name="Oval 71"/>
            <p:cNvSpPr>
              <a:spLocks noChangeArrowheads="1"/>
            </p:cNvSpPr>
            <p:nvPr/>
          </p:nvSpPr>
          <p:spPr bwMode="auto">
            <a:xfrm>
              <a:off x="4243388" y="425926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1" name="Oval 72"/>
            <p:cNvSpPr>
              <a:spLocks noChangeArrowheads="1"/>
            </p:cNvSpPr>
            <p:nvPr/>
          </p:nvSpPr>
          <p:spPr bwMode="auto">
            <a:xfrm>
              <a:off x="4033838" y="4335463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2" name="Oval 73"/>
            <p:cNvSpPr>
              <a:spLocks noChangeArrowheads="1"/>
            </p:cNvSpPr>
            <p:nvPr/>
          </p:nvSpPr>
          <p:spPr bwMode="auto">
            <a:xfrm>
              <a:off x="3857625" y="4456113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3" name="Oval 74"/>
            <p:cNvSpPr>
              <a:spLocks noChangeArrowheads="1"/>
            </p:cNvSpPr>
            <p:nvPr/>
          </p:nvSpPr>
          <p:spPr bwMode="auto">
            <a:xfrm>
              <a:off x="3724275" y="4614863"/>
              <a:ext cx="160337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4" name="Oval 75"/>
            <p:cNvSpPr>
              <a:spLocks noChangeArrowheads="1"/>
            </p:cNvSpPr>
            <p:nvPr/>
          </p:nvSpPr>
          <p:spPr bwMode="auto">
            <a:xfrm>
              <a:off x="3640138" y="4797425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5" name="Oval 76"/>
            <p:cNvSpPr>
              <a:spLocks noChangeArrowheads="1"/>
            </p:cNvSpPr>
            <p:nvPr/>
          </p:nvSpPr>
          <p:spPr bwMode="auto">
            <a:xfrm>
              <a:off x="4191000" y="5241925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6" name="Oval 77"/>
            <p:cNvSpPr>
              <a:spLocks noChangeArrowheads="1"/>
            </p:cNvSpPr>
            <p:nvPr/>
          </p:nvSpPr>
          <p:spPr bwMode="auto">
            <a:xfrm>
              <a:off x="4267200" y="5410200"/>
              <a:ext cx="79375" cy="809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7" name="Oval 78"/>
            <p:cNvSpPr>
              <a:spLocks noChangeArrowheads="1"/>
            </p:cNvSpPr>
            <p:nvPr/>
          </p:nvSpPr>
          <p:spPr bwMode="auto">
            <a:xfrm>
              <a:off x="4387850" y="5546725"/>
              <a:ext cx="120650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8" name="Oval 79"/>
            <p:cNvSpPr>
              <a:spLocks noChangeArrowheads="1"/>
            </p:cNvSpPr>
            <p:nvPr/>
          </p:nvSpPr>
          <p:spPr bwMode="auto">
            <a:xfrm>
              <a:off x="4546600" y="5640388"/>
              <a:ext cx="160337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9" name="Oval 80"/>
            <p:cNvSpPr>
              <a:spLocks noChangeArrowheads="1"/>
            </p:cNvSpPr>
            <p:nvPr/>
          </p:nvSpPr>
          <p:spPr bwMode="auto">
            <a:xfrm>
              <a:off x="4729163" y="5683250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13" name="组合 112"/>
          <p:cNvGrpSpPr/>
          <p:nvPr/>
        </p:nvGrpSpPr>
        <p:grpSpPr>
          <a:xfrm>
            <a:off x="11045190" y="295910"/>
            <a:ext cx="1061720" cy="952500"/>
            <a:chOff x="3640138" y="3709988"/>
            <a:chExt cx="2176462" cy="2173287"/>
          </a:xfrm>
          <a:solidFill>
            <a:srgbClr val="FFC93F"/>
          </a:solidFill>
        </p:grpSpPr>
        <p:sp>
          <p:nvSpPr>
            <p:cNvPr id="114" name="Oval 41"/>
            <p:cNvSpPr>
              <a:spLocks noChangeArrowheads="1"/>
            </p:cNvSpPr>
            <p:nvPr/>
          </p:nvSpPr>
          <p:spPr bwMode="auto">
            <a:xfrm>
              <a:off x="4002088" y="5465763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5" name="Oval 42"/>
            <p:cNvSpPr>
              <a:spLocks noChangeArrowheads="1"/>
            </p:cNvSpPr>
            <p:nvPr/>
          </p:nvSpPr>
          <p:spPr bwMode="auto">
            <a:xfrm>
              <a:off x="3924300" y="5297488"/>
              <a:ext cx="158750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6" name="Oval 43"/>
            <p:cNvSpPr>
              <a:spLocks noChangeArrowheads="1"/>
            </p:cNvSpPr>
            <p:nvPr/>
          </p:nvSpPr>
          <p:spPr bwMode="auto">
            <a:xfrm>
              <a:off x="3897313" y="5111750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7" name="Oval 44"/>
            <p:cNvSpPr>
              <a:spLocks noChangeArrowheads="1"/>
            </p:cNvSpPr>
            <p:nvPr/>
          </p:nvSpPr>
          <p:spPr bwMode="auto">
            <a:xfrm>
              <a:off x="3927475" y="4921250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8" name="Oval 45"/>
            <p:cNvSpPr>
              <a:spLocks noChangeArrowheads="1"/>
            </p:cNvSpPr>
            <p:nvPr/>
          </p:nvSpPr>
          <p:spPr bwMode="auto">
            <a:xfrm>
              <a:off x="4013200" y="4740275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9" name="Oval 46"/>
            <p:cNvSpPr>
              <a:spLocks noChangeArrowheads="1"/>
            </p:cNvSpPr>
            <p:nvPr/>
          </p:nvSpPr>
          <p:spPr bwMode="auto">
            <a:xfrm>
              <a:off x="3859213" y="4070350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0" name="Oval 47"/>
            <p:cNvSpPr>
              <a:spLocks noChangeArrowheads="1"/>
            </p:cNvSpPr>
            <p:nvPr/>
          </p:nvSpPr>
          <p:spPr bwMode="auto">
            <a:xfrm>
              <a:off x="4067175" y="3992563"/>
              <a:ext cx="158750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1" name="Oval 48"/>
            <p:cNvSpPr>
              <a:spLocks noChangeArrowheads="1"/>
            </p:cNvSpPr>
            <p:nvPr/>
          </p:nvSpPr>
          <p:spPr bwMode="auto">
            <a:xfrm>
              <a:off x="4292600" y="3965575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2" name="Oval 49"/>
            <p:cNvSpPr>
              <a:spLocks noChangeArrowheads="1"/>
            </p:cNvSpPr>
            <p:nvPr/>
          </p:nvSpPr>
          <p:spPr bwMode="auto">
            <a:xfrm>
              <a:off x="4524375" y="3995738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3" name="Oval 50"/>
            <p:cNvSpPr>
              <a:spLocks noChangeArrowheads="1"/>
            </p:cNvSpPr>
            <p:nvPr/>
          </p:nvSpPr>
          <p:spPr bwMode="auto">
            <a:xfrm>
              <a:off x="4745038" y="408146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4" name="Oval 51"/>
            <p:cNvSpPr>
              <a:spLocks noChangeArrowheads="1"/>
            </p:cNvSpPr>
            <p:nvPr/>
          </p:nvSpPr>
          <p:spPr bwMode="auto">
            <a:xfrm>
              <a:off x="5256213" y="3927475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5" name="Oval 52"/>
            <p:cNvSpPr>
              <a:spLocks noChangeArrowheads="1"/>
            </p:cNvSpPr>
            <p:nvPr/>
          </p:nvSpPr>
          <p:spPr bwMode="auto">
            <a:xfrm>
              <a:off x="5373688" y="4135438"/>
              <a:ext cx="160337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6" name="Oval 53"/>
            <p:cNvSpPr>
              <a:spLocks noChangeArrowheads="1"/>
            </p:cNvSpPr>
            <p:nvPr/>
          </p:nvSpPr>
          <p:spPr bwMode="auto">
            <a:xfrm>
              <a:off x="5438775" y="4360863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7" name="Oval 54"/>
            <p:cNvSpPr>
              <a:spLocks noChangeArrowheads="1"/>
            </p:cNvSpPr>
            <p:nvPr/>
          </p:nvSpPr>
          <p:spPr bwMode="auto">
            <a:xfrm>
              <a:off x="5449888" y="4592638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8" name="Oval 55"/>
            <p:cNvSpPr>
              <a:spLocks noChangeArrowheads="1"/>
            </p:cNvSpPr>
            <p:nvPr/>
          </p:nvSpPr>
          <p:spPr bwMode="auto">
            <a:xfrm>
              <a:off x="5403850" y="4813300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9" name="Oval 56"/>
            <p:cNvSpPr>
              <a:spLocks noChangeArrowheads="1"/>
            </p:cNvSpPr>
            <p:nvPr/>
          </p:nvSpPr>
          <p:spPr bwMode="auto">
            <a:xfrm>
              <a:off x="5397500" y="5322888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0" name="Oval 57"/>
            <p:cNvSpPr>
              <a:spLocks noChangeArrowheads="1"/>
            </p:cNvSpPr>
            <p:nvPr/>
          </p:nvSpPr>
          <p:spPr bwMode="auto">
            <a:xfrm>
              <a:off x="5230813" y="5440363"/>
              <a:ext cx="158750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1" name="Oval 58"/>
            <p:cNvSpPr>
              <a:spLocks noChangeArrowheads="1"/>
            </p:cNvSpPr>
            <p:nvPr/>
          </p:nvSpPr>
          <p:spPr bwMode="auto">
            <a:xfrm>
              <a:off x="5043488" y="5507038"/>
              <a:ext cx="120650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2" name="Oval 59"/>
            <p:cNvSpPr>
              <a:spLocks noChangeArrowheads="1"/>
            </p:cNvSpPr>
            <p:nvPr/>
          </p:nvSpPr>
          <p:spPr bwMode="auto">
            <a:xfrm>
              <a:off x="4852988" y="5516563"/>
              <a:ext cx="79375" cy="809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3" name="Oval 60"/>
            <p:cNvSpPr>
              <a:spLocks noChangeArrowheads="1"/>
            </p:cNvSpPr>
            <p:nvPr/>
          </p:nvSpPr>
          <p:spPr bwMode="auto">
            <a:xfrm>
              <a:off x="4672013" y="547211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4" name="Oval 61"/>
            <p:cNvSpPr>
              <a:spLocks noChangeArrowheads="1"/>
            </p:cNvSpPr>
            <p:nvPr/>
          </p:nvSpPr>
          <p:spPr bwMode="auto">
            <a:xfrm>
              <a:off x="5173663" y="529431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5" name="Oval 62"/>
            <p:cNvSpPr>
              <a:spLocks noChangeArrowheads="1"/>
            </p:cNvSpPr>
            <p:nvPr/>
          </p:nvSpPr>
          <p:spPr bwMode="auto">
            <a:xfrm>
              <a:off x="5343525" y="5178425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6" name="Oval 63"/>
            <p:cNvSpPr>
              <a:spLocks noChangeArrowheads="1"/>
            </p:cNvSpPr>
            <p:nvPr/>
          </p:nvSpPr>
          <p:spPr bwMode="auto">
            <a:xfrm>
              <a:off x="5478463" y="5016500"/>
              <a:ext cx="120650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7" name="Oval 64"/>
            <p:cNvSpPr>
              <a:spLocks noChangeArrowheads="1"/>
            </p:cNvSpPr>
            <p:nvPr/>
          </p:nvSpPr>
          <p:spPr bwMode="auto">
            <a:xfrm>
              <a:off x="5572125" y="4818063"/>
              <a:ext cx="160337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8" name="Oval 65"/>
            <p:cNvSpPr>
              <a:spLocks noChangeArrowheads="1"/>
            </p:cNvSpPr>
            <p:nvPr/>
          </p:nvSpPr>
          <p:spPr bwMode="auto">
            <a:xfrm>
              <a:off x="5616575" y="4595813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9" name="Oval 66"/>
            <p:cNvSpPr>
              <a:spLocks noChangeArrowheads="1"/>
            </p:cNvSpPr>
            <p:nvPr/>
          </p:nvSpPr>
          <p:spPr bwMode="auto">
            <a:xfrm>
              <a:off x="5226050" y="4311650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0" name="Oval 67"/>
            <p:cNvSpPr>
              <a:spLocks noChangeArrowheads="1"/>
            </p:cNvSpPr>
            <p:nvPr/>
          </p:nvSpPr>
          <p:spPr bwMode="auto">
            <a:xfrm>
              <a:off x="5110163" y="4102100"/>
              <a:ext cx="79375" cy="809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1" name="Oval 68"/>
            <p:cNvSpPr>
              <a:spLocks noChangeArrowheads="1"/>
            </p:cNvSpPr>
            <p:nvPr/>
          </p:nvSpPr>
          <p:spPr bwMode="auto">
            <a:xfrm>
              <a:off x="4948238" y="3925888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2" name="Oval 69"/>
            <p:cNvSpPr>
              <a:spLocks noChangeArrowheads="1"/>
            </p:cNvSpPr>
            <p:nvPr/>
          </p:nvSpPr>
          <p:spPr bwMode="auto">
            <a:xfrm>
              <a:off x="4749800" y="3792538"/>
              <a:ext cx="160337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3" name="Oval 70"/>
            <p:cNvSpPr>
              <a:spLocks noChangeArrowheads="1"/>
            </p:cNvSpPr>
            <p:nvPr/>
          </p:nvSpPr>
          <p:spPr bwMode="auto">
            <a:xfrm>
              <a:off x="4527550" y="3709988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4" name="Oval 71"/>
            <p:cNvSpPr>
              <a:spLocks noChangeArrowheads="1"/>
            </p:cNvSpPr>
            <p:nvPr/>
          </p:nvSpPr>
          <p:spPr bwMode="auto">
            <a:xfrm>
              <a:off x="4243388" y="4259263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5" name="Oval 72"/>
            <p:cNvSpPr>
              <a:spLocks noChangeArrowheads="1"/>
            </p:cNvSpPr>
            <p:nvPr/>
          </p:nvSpPr>
          <p:spPr bwMode="auto">
            <a:xfrm>
              <a:off x="4033838" y="4335463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6" name="Oval 73"/>
            <p:cNvSpPr>
              <a:spLocks noChangeArrowheads="1"/>
            </p:cNvSpPr>
            <p:nvPr/>
          </p:nvSpPr>
          <p:spPr bwMode="auto">
            <a:xfrm>
              <a:off x="3857625" y="4456113"/>
              <a:ext cx="120650" cy="1206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7" name="Oval 74"/>
            <p:cNvSpPr>
              <a:spLocks noChangeArrowheads="1"/>
            </p:cNvSpPr>
            <p:nvPr/>
          </p:nvSpPr>
          <p:spPr bwMode="auto">
            <a:xfrm>
              <a:off x="3724275" y="4614863"/>
              <a:ext cx="160337" cy="1603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8" name="Oval 75"/>
            <p:cNvSpPr>
              <a:spLocks noChangeArrowheads="1"/>
            </p:cNvSpPr>
            <p:nvPr/>
          </p:nvSpPr>
          <p:spPr bwMode="auto">
            <a:xfrm>
              <a:off x="3640138" y="4797425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9" name="Oval 76"/>
            <p:cNvSpPr>
              <a:spLocks noChangeArrowheads="1"/>
            </p:cNvSpPr>
            <p:nvPr/>
          </p:nvSpPr>
          <p:spPr bwMode="auto">
            <a:xfrm>
              <a:off x="4191000" y="5241925"/>
              <a:ext cx="39687" cy="3968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0" name="Oval 77"/>
            <p:cNvSpPr>
              <a:spLocks noChangeArrowheads="1"/>
            </p:cNvSpPr>
            <p:nvPr/>
          </p:nvSpPr>
          <p:spPr bwMode="auto">
            <a:xfrm>
              <a:off x="4267200" y="5410200"/>
              <a:ext cx="79375" cy="809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1" name="Oval 78"/>
            <p:cNvSpPr>
              <a:spLocks noChangeArrowheads="1"/>
            </p:cNvSpPr>
            <p:nvPr/>
          </p:nvSpPr>
          <p:spPr bwMode="auto">
            <a:xfrm>
              <a:off x="4387850" y="5546725"/>
              <a:ext cx="120650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2" name="Oval 79"/>
            <p:cNvSpPr>
              <a:spLocks noChangeArrowheads="1"/>
            </p:cNvSpPr>
            <p:nvPr/>
          </p:nvSpPr>
          <p:spPr bwMode="auto">
            <a:xfrm>
              <a:off x="4546600" y="5640388"/>
              <a:ext cx="160337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3" name="Oval 80"/>
            <p:cNvSpPr>
              <a:spLocks noChangeArrowheads="1"/>
            </p:cNvSpPr>
            <p:nvPr/>
          </p:nvSpPr>
          <p:spPr bwMode="auto">
            <a:xfrm>
              <a:off x="4729163" y="5683250"/>
              <a:ext cx="200025" cy="200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pic>
        <p:nvPicPr>
          <p:cNvPr id="155" name="图片 154" descr="包图网_19703380卡通手绘开学季学生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6462395" y="544830"/>
            <a:ext cx="4668520" cy="5405755"/>
          </a:xfrm>
          <a:prstGeom prst="rect">
            <a:avLst/>
          </a:prstGeom>
        </p:spPr>
      </p:pic>
      <p:sp>
        <p:nvSpPr>
          <p:cNvPr id="29" name="标题 1"/>
          <p:cNvSpPr txBox="1"/>
          <p:nvPr/>
        </p:nvSpPr>
        <p:spPr>
          <a:xfrm>
            <a:off x="4315106" y="1822230"/>
            <a:ext cx="3188991" cy="100385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400" b="1" dirty="0">
                <a:solidFill>
                  <a:srgbClr val="16468D"/>
                </a:solidFill>
                <a:latin typeface="+mn-lt"/>
                <a:ea typeface="+mn-ea"/>
                <a:cs typeface="+mn-ea"/>
                <a:sym typeface="+mn-lt"/>
              </a:rPr>
              <a:t>PART 02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6462395" y="1776095"/>
            <a:ext cx="965200" cy="1487170"/>
            <a:chOff x="8173327" y="1691671"/>
            <a:chExt cx="10800000" cy="6857009"/>
          </a:xfrm>
          <a:solidFill>
            <a:schemeClr val="accent4">
              <a:lumMod val="75000"/>
            </a:schemeClr>
          </a:solidFill>
        </p:grpSpPr>
        <p:sp>
          <p:nvSpPr>
            <p:cNvPr id="3" name="任意多边形: 形状 358"/>
            <p:cNvSpPr/>
            <p:nvPr/>
          </p:nvSpPr>
          <p:spPr>
            <a:xfrm>
              <a:off x="8173327" y="6534660"/>
              <a:ext cx="10800000" cy="2014020"/>
            </a:xfrm>
            <a:custGeom>
              <a:avLst/>
              <a:gdLst>
                <a:gd name="connsiteX0" fmla="*/ 7820910 w 10800000"/>
                <a:gd name="connsiteY0" fmla="*/ 982170 h 2014020"/>
                <a:gd name="connsiteX1" fmla="*/ 5400000 w 10800000"/>
                <a:gd name="connsiteY1" fmla="*/ 0 h 2014020"/>
                <a:gd name="connsiteX2" fmla="*/ 2979090 w 10800000"/>
                <a:gd name="connsiteY2" fmla="*/ 982170 h 2014020"/>
                <a:gd name="connsiteX3" fmla="*/ 0 w 10800000"/>
                <a:gd name="connsiteY3" fmla="*/ 1007010 h 2014020"/>
                <a:gd name="connsiteX4" fmla="*/ 2979090 w 10800000"/>
                <a:gd name="connsiteY4" fmla="*/ 1031850 h 2014020"/>
                <a:gd name="connsiteX5" fmla="*/ 5400000 w 10800000"/>
                <a:gd name="connsiteY5" fmla="*/ 2014020 h 2014020"/>
                <a:gd name="connsiteX6" fmla="*/ 7820910 w 10800000"/>
                <a:gd name="connsiteY6" fmla="*/ 1031850 h 2014020"/>
                <a:gd name="connsiteX7" fmla="*/ 10800000 w 10800000"/>
                <a:gd name="connsiteY7" fmla="*/ 1007010 h 2014020"/>
                <a:gd name="connsiteX8" fmla="*/ 7820910 w 10800000"/>
                <a:gd name="connsiteY8" fmla="*/ 982170 h 2014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0" h="2014020">
                  <a:moveTo>
                    <a:pt x="7820910" y="982170"/>
                  </a:moveTo>
                  <a:cubicBezTo>
                    <a:pt x="6702300" y="947250"/>
                    <a:pt x="5400000" y="713970"/>
                    <a:pt x="5400000" y="0"/>
                  </a:cubicBezTo>
                  <a:cubicBezTo>
                    <a:pt x="5400000" y="713970"/>
                    <a:pt x="4097700" y="947250"/>
                    <a:pt x="2979090" y="982170"/>
                  </a:cubicBezTo>
                  <a:cubicBezTo>
                    <a:pt x="2234610" y="1005390"/>
                    <a:pt x="0" y="1007010"/>
                    <a:pt x="0" y="1007010"/>
                  </a:cubicBezTo>
                  <a:cubicBezTo>
                    <a:pt x="0" y="1007010"/>
                    <a:pt x="2234610" y="1008630"/>
                    <a:pt x="2979090" y="1031850"/>
                  </a:cubicBezTo>
                  <a:cubicBezTo>
                    <a:pt x="4097700" y="1066770"/>
                    <a:pt x="5400000" y="1300050"/>
                    <a:pt x="5400000" y="2014020"/>
                  </a:cubicBezTo>
                  <a:cubicBezTo>
                    <a:pt x="5400000" y="1300050"/>
                    <a:pt x="6702300" y="1066770"/>
                    <a:pt x="7820910" y="1031850"/>
                  </a:cubicBezTo>
                  <a:cubicBezTo>
                    <a:pt x="8565390" y="1008630"/>
                    <a:pt x="10800000" y="1007010"/>
                    <a:pt x="10800000" y="1007010"/>
                  </a:cubicBezTo>
                  <a:cubicBezTo>
                    <a:pt x="10800000" y="1007010"/>
                    <a:pt x="8565390" y="1005390"/>
                    <a:pt x="7820910" y="982170"/>
                  </a:cubicBezTo>
                  <a:close/>
                </a:path>
              </a:pathLst>
            </a:custGeom>
            <a:grpFill/>
            <a:ln w="89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任意多边形: 形状 359"/>
            <p:cNvSpPr/>
            <p:nvPr/>
          </p:nvSpPr>
          <p:spPr>
            <a:xfrm>
              <a:off x="8173327" y="4177651"/>
              <a:ext cx="10800000" cy="2014019"/>
            </a:xfrm>
            <a:custGeom>
              <a:avLst/>
              <a:gdLst>
                <a:gd name="connsiteX0" fmla="*/ 7820910 w 10800000"/>
                <a:gd name="connsiteY0" fmla="*/ 982170 h 2014019"/>
                <a:gd name="connsiteX1" fmla="*/ 5400000 w 10800000"/>
                <a:gd name="connsiteY1" fmla="*/ 0 h 2014019"/>
                <a:gd name="connsiteX2" fmla="*/ 2979090 w 10800000"/>
                <a:gd name="connsiteY2" fmla="*/ 982170 h 2014019"/>
                <a:gd name="connsiteX3" fmla="*/ 0 w 10800000"/>
                <a:gd name="connsiteY3" fmla="*/ 1007010 h 2014019"/>
                <a:gd name="connsiteX4" fmla="*/ 2979090 w 10800000"/>
                <a:gd name="connsiteY4" fmla="*/ 1031850 h 2014019"/>
                <a:gd name="connsiteX5" fmla="*/ 5400000 w 10800000"/>
                <a:gd name="connsiteY5" fmla="*/ 2014020 h 2014019"/>
                <a:gd name="connsiteX6" fmla="*/ 7820910 w 10800000"/>
                <a:gd name="connsiteY6" fmla="*/ 1031850 h 2014019"/>
                <a:gd name="connsiteX7" fmla="*/ 10800000 w 10800000"/>
                <a:gd name="connsiteY7" fmla="*/ 1007010 h 2014019"/>
                <a:gd name="connsiteX8" fmla="*/ 7820910 w 10800000"/>
                <a:gd name="connsiteY8" fmla="*/ 982170 h 2014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0" h="2014019">
                  <a:moveTo>
                    <a:pt x="7820910" y="982170"/>
                  </a:moveTo>
                  <a:cubicBezTo>
                    <a:pt x="6702300" y="947340"/>
                    <a:pt x="5400000" y="713970"/>
                    <a:pt x="5400000" y="0"/>
                  </a:cubicBezTo>
                  <a:cubicBezTo>
                    <a:pt x="5400000" y="713970"/>
                    <a:pt x="4097700" y="947250"/>
                    <a:pt x="2979090" y="982170"/>
                  </a:cubicBezTo>
                  <a:cubicBezTo>
                    <a:pt x="2234610" y="1005390"/>
                    <a:pt x="0" y="1007010"/>
                    <a:pt x="0" y="1007010"/>
                  </a:cubicBezTo>
                  <a:cubicBezTo>
                    <a:pt x="0" y="1007010"/>
                    <a:pt x="2234610" y="1008630"/>
                    <a:pt x="2979090" y="1031850"/>
                  </a:cubicBezTo>
                  <a:cubicBezTo>
                    <a:pt x="4097700" y="1066770"/>
                    <a:pt x="5400000" y="1300050"/>
                    <a:pt x="5400000" y="2014020"/>
                  </a:cubicBezTo>
                  <a:cubicBezTo>
                    <a:pt x="5400000" y="1300050"/>
                    <a:pt x="6702300" y="1066770"/>
                    <a:pt x="7820910" y="1031850"/>
                  </a:cubicBezTo>
                  <a:cubicBezTo>
                    <a:pt x="8565300" y="1008630"/>
                    <a:pt x="10800000" y="1007010"/>
                    <a:pt x="10800000" y="1007010"/>
                  </a:cubicBezTo>
                  <a:cubicBezTo>
                    <a:pt x="10800000" y="1007010"/>
                    <a:pt x="8565390" y="1005390"/>
                    <a:pt x="7820910" y="982170"/>
                  </a:cubicBezTo>
                  <a:close/>
                </a:path>
              </a:pathLst>
            </a:custGeom>
            <a:grpFill/>
            <a:ln w="89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" name="任意多边形: 形状 360"/>
            <p:cNvSpPr/>
            <p:nvPr/>
          </p:nvSpPr>
          <p:spPr>
            <a:xfrm>
              <a:off x="8173327" y="1691671"/>
              <a:ext cx="10800000" cy="2014019"/>
            </a:xfrm>
            <a:custGeom>
              <a:avLst/>
              <a:gdLst>
                <a:gd name="connsiteX0" fmla="*/ 7820910 w 10800000"/>
                <a:gd name="connsiteY0" fmla="*/ 982170 h 2014019"/>
                <a:gd name="connsiteX1" fmla="*/ 5400000 w 10800000"/>
                <a:gd name="connsiteY1" fmla="*/ 0 h 2014019"/>
                <a:gd name="connsiteX2" fmla="*/ 2979090 w 10800000"/>
                <a:gd name="connsiteY2" fmla="*/ 982170 h 2014019"/>
                <a:gd name="connsiteX3" fmla="*/ 0 w 10800000"/>
                <a:gd name="connsiteY3" fmla="*/ 1007010 h 2014019"/>
                <a:gd name="connsiteX4" fmla="*/ 2979090 w 10800000"/>
                <a:gd name="connsiteY4" fmla="*/ 1031850 h 2014019"/>
                <a:gd name="connsiteX5" fmla="*/ 5400000 w 10800000"/>
                <a:gd name="connsiteY5" fmla="*/ 2014020 h 2014019"/>
                <a:gd name="connsiteX6" fmla="*/ 7820910 w 10800000"/>
                <a:gd name="connsiteY6" fmla="*/ 1031850 h 2014019"/>
                <a:gd name="connsiteX7" fmla="*/ 10800000 w 10800000"/>
                <a:gd name="connsiteY7" fmla="*/ 1007010 h 2014019"/>
                <a:gd name="connsiteX8" fmla="*/ 7820910 w 10800000"/>
                <a:gd name="connsiteY8" fmla="*/ 982170 h 2014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0" h="2014019">
                  <a:moveTo>
                    <a:pt x="7820910" y="982170"/>
                  </a:moveTo>
                  <a:cubicBezTo>
                    <a:pt x="6702300" y="947250"/>
                    <a:pt x="5400000" y="713970"/>
                    <a:pt x="5400000" y="0"/>
                  </a:cubicBezTo>
                  <a:cubicBezTo>
                    <a:pt x="5400000" y="713970"/>
                    <a:pt x="4097700" y="947250"/>
                    <a:pt x="2979090" y="982170"/>
                  </a:cubicBezTo>
                  <a:cubicBezTo>
                    <a:pt x="2234610" y="1005390"/>
                    <a:pt x="0" y="1007010"/>
                    <a:pt x="0" y="1007010"/>
                  </a:cubicBezTo>
                  <a:cubicBezTo>
                    <a:pt x="0" y="1007010"/>
                    <a:pt x="2234610" y="1008630"/>
                    <a:pt x="2979090" y="1031850"/>
                  </a:cubicBezTo>
                  <a:cubicBezTo>
                    <a:pt x="4097700" y="1066680"/>
                    <a:pt x="5400000" y="1300050"/>
                    <a:pt x="5400000" y="2014020"/>
                  </a:cubicBezTo>
                  <a:cubicBezTo>
                    <a:pt x="5400000" y="1300050"/>
                    <a:pt x="6702300" y="1066770"/>
                    <a:pt x="7820910" y="1031850"/>
                  </a:cubicBezTo>
                  <a:cubicBezTo>
                    <a:pt x="8565300" y="1008630"/>
                    <a:pt x="10800000" y="1007010"/>
                    <a:pt x="10800000" y="1007010"/>
                  </a:cubicBezTo>
                  <a:cubicBezTo>
                    <a:pt x="10800000" y="1007010"/>
                    <a:pt x="8565390" y="1005390"/>
                    <a:pt x="7820910" y="982170"/>
                  </a:cubicBezTo>
                  <a:close/>
                </a:path>
              </a:pathLst>
            </a:custGeom>
            <a:grpFill/>
            <a:ln w="89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0">
        <p:random/>
      </p:transition>
    </mc:Choice>
    <mc:Fallback xmlns="">
      <p:transition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0*(1/3))-ceil(((deg(atan(abs((#ppt_y-0.5)/(#ppt_x-0.5)))))/90)-1*(1/3)))))*((1+floor(#ppt_y-0.5))+(2*floor(#ppt_y-0.5)+1)*0.5*#ppt_h)+(1-(1-(ceil(((deg(atan(abs((#ppt_y-0.5)/(#ppt_x-0.5)))))/90)-0*(1/3))-ceil(((deg(atan(abs((#ppt_y-0.5)/(#ppt_x-0.5)))))/90)-1*(1/3)))))*#ppt_y&#10;"/>
                                          </p:val>
                                        </p:tav>
                                        <p:tav tm="40700">
                                          <p:val>
                                            <p:strVal val="#ppt_y-((floor(#ppt_y-0.5)+ceil(#ppt_y-0.5))*0.02)"/>
                                          </p:val>
                                        </p:tav>
                                        <p:tav tm="58900">
                                          <p:val>
                                            <p:strVal val="#ppt_y+((floor(#ppt_y-0.5)+ceil(#ppt_y-0.5))*0.03)"/>
                                          </p:val>
                                        </p:tav>
                                        <p:tav tm="80400">
                                          <p:val>
                                            <p:strVal val="#ppt_y-((floor(#ppt_y-0.5)+ceil(#ppt_y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5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2*(1/3))-ceil(((deg(atan(abs((#ppt_y-0.5)/(#ppt_x-0.5)))))/90)-3*(1/3)))))*((1+floor(#ppt_x-0.5))+(2*floor(#ppt_x-0.5)+1)*0.5*#ppt_w)+(1-(1-(ceil(((deg(atan(abs((#ppt_y-0.5)/(#ppt_x-0.5)))))/90)-2*(1/3))-ceil(((deg(atan(abs((#ppt_y-0.5)/(#ppt_x-0.5)))))/90)-3*(1/3)))))*#ppt_x&#10;"/>
                                          </p:val>
                                        </p:tav>
                                        <p:tav tm="40000">
                                          <p:val>
                                            <p:strVal val="#ppt_x-((floor(#ppt_x-0.5)+ceil(#ppt_x-0.5))*0.02)"/>
                                          </p:val>
                                        </p:tav>
                                        <p:tav tm="60400">
                                          <p:val>
                                            <p:strVal val="#ppt_x+((floor(#ppt_x-0.5)+ceil(#ppt_x-0.5))*0.03)"/>
                                          </p:val>
                                        </p:tav>
                                        <p:tav tm="80000">
                                          <p:val>
                                            <p:strVal val="#ppt_x-((floor(#ppt_x-0.5)+ceil(#ppt_x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0*(1/3))-ceil(((deg(atan(abs((#ppt_y-0.5)/(#ppt_x-0.5)))))/90)-1*(1/3)))))*((1+floor(#ppt_y-0.5))+(2*floor(#ppt_y-0.5)+1)*0.5*#ppt_h)+(1-(1-(ceil(((deg(atan(abs((#ppt_y-0.5)/(#ppt_x-0.5)))))/90)-0*(1/3))-ceil(((deg(atan(abs((#ppt_y-0.5)/(#ppt_x-0.5)))))/90)-1*(1/3)))))*#ppt_y&#10;"/>
                                          </p:val>
                                        </p:tav>
                                        <p:tav tm="40700">
                                          <p:val>
                                            <p:strVal val="#ppt_y-((floor(#ppt_y-0.5)+ceil(#ppt_y-0.5))*0.02)"/>
                                          </p:val>
                                        </p:tav>
                                        <p:tav tm="58900">
                                          <p:val>
                                            <p:strVal val="#ppt_y+((floor(#ppt_y-0.5)+ceil(#ppt_y-0.5))*0.03)"/>
                                          </p:val>
                                        </p:tav>
                                        <p:tav tm="80400">
                                          <p:val>
                                            <p:strVal val="#ppt_y-((floor(#ppt_y-0.5)+ceil(#ppt_y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9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2*(1/3))-ceil(((deg(atan(abs((#ppt_y-0.5)/(#ppt_x-0.5)))))/90)-3*(1/3)))))*((1+floor(#ppt_x-0.5))+(2*floor(#ppt_x-0.5)+1)*0.5*#ppt_w)+(1-(1-(ceil(((deg(atan(abs((#ppt_y-0.5)/(#ppt_x-0.5)))))/90)-2*(1/3))-ceil(((deg(atan(abs((#ppt_y-0.5)/(#ppt_x-0.5)))))/90)-3*(1/3)))))*#ppt_x&#10;"/>
                                          </p:val>
                                        </p:tav>
                                        <p:tav tm="40000">
                                          <p:val>
                                            <p:strVal val="#ppt_x-((floor(#ppt_x-0.5)+ceil(#ppt_x-0.5))*0.02)"/>
                                          </p:val>
                                        </p:tav>
                                        <p:tav tm="60400">
                                          <p:val>
                                            <p:strVal val="#ppt_x+((floor(#ppt_x-0.5)+ceil(#ppt_x-0.5))*0.03)"/>
                                          </p:val>
                                        </p:tav>
                                        <p:tav tm="80000">
                                          <p:val>
                                            <p:strVal val="#ppt_x-((floor(#ppt_x-0.5)+ceil(#ppt_x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0*(1/3))-ceil(((deg(atan(abs((#ppt_y-0.5)/(#ppt_x-0.5)))))/90)-1*(1/3)))))*((1+floor(#ppt_y-0.5))+(2*floor(#ppt_y-0.5)+1)*0.5*#ppt_h)+(1-(1-(ceil(((deg(atan(abs((#ppt_y-0.5)/(#ppt_x-0.5)))))/90)-0*(1/3))-ceil(((deg(atan(abs((#ppt_y-0.5)/(#ppt_x-0.5)))))/90)-1*(1/3)))))*#ppt_y&#10;"/>
                                          </p:val>
                                        </p:tav>
                                        <p:tav tm="40700">
                                          <p:val>
                                            <p:strVal val="#ppt_y-((floor(#ppt_y-0.5)+ceil(#ppt_y-0.5))*0.02)"/>
                                          </p:val>
                                        </p:tav>
                                        <p:tav tm="58900">
                                          <p:val>
                                            <p:strVal val="#ppt_y+((floor(#ppt_y-0.5)+ceil(#ppt_y-0.5))*0.03)"/>
                                          </p:val>
                                        </p:tav>
                                        <p:tav tm="80400">
                                          <p:val>
                                            <p:strVal val="#ppt_y-((floor(#ppt_y-0.5)+ceil(#ppt_y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23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2*(1/3))-ceil(((deg(atan(abs((#ppt_y-0.5)/(#ppt_x-0.5)))))/90)-3*(1/3)))))*((1+floor(#ppt_x-0.5))+(2*floor(#ppt_x-0.5)+1)*0.5*#ppt_w)+(1-(1-(ceil(((deg(atan(abs((#ppt_y-0.5)/(#ppt_x-0.5)))))/90)-2*(1/3))-ceil(((deg(atan(abs((#ppt_y-0.5)/(#ppt_x-0.5)))))/90)-3*(1/3)))))*#ppt_x&#10;"/>
                                          </p:val>
                                        </p:tav>
                                        <p:tav tm="40000">
                                          <p:val>
                                            <p:strVal val="#ppt_x-((floor(#ppt_x-0.5)+ceil(#ppt_x-0.5))*0.02)"/>
                                          </p:val>
                                        </p:tav>
                                        <p:tav tm="60400">
                                          <p:val>
                                            <p:strVal val="#ppt_x+((floor(#ppt_x-0.5)+ceil(#ppt_x-0.5))*0.03)"/>
                                          </p:val>
                                        </p:tav>
                                        <p:tav tm="80000">
                                          <p:val>
                                            <p:strVal val="#ppt_x-((floor(#ppt_x-0.5)+ceil(#ppt_x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0*(1/3))-ceil(((deg(atan(abs((#ppt_y-0.5)/(#ppt_x-0.5)))))/90)-1*(1/3)))))*((1+floor(#ppt_y-0.5))+(2*floor(#ppt_y-0.5)+1)*0.5*#ppt_h)+(1-(1-(ceil(((deg(atan(abs((#ppt_y-0.5)/(#ppt_x-0.5)))))/90)-0*(1/3))-ceil(((deg(atan(abs((#ppt_y-0.5)/(#ppt_x-0.5)))))/90)-1*(1/3)))))*#ppt_y&#10;"/>
                                          </p:val>
                                        </p:tav>
                                        <p:tav tm="40700">
                                          <p:val>
                                            <p:strVal val="#ppt_y-((floor(#ppt_y-0.5)+ceil(#ppt_y-0.5))*0.02)"/>
                                          </p:val>
                                        </p:tav>
                                        <p:tav tm="58900">
                                          <p:val>
                                            <p:strVal val="#ppt_y+((floor(#ppt_y-0.5)+ceil(#ppt_y-0.5))*0.03)"/>
                                          </p:val>
                                        </p:tav>
                                        <p:tav tm="80400">
                                          <p:val>
                                            <p:strVal val="#ppt_y-((floor(#ppt_y-0.5)+ceil(#ppt_y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27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2*(1/3))-ceil(((deg(atan(abs((#ppt_y-0.5)/(#ppt_x-0.5)))))/90)-3*(1/3)))))*((1+floor(#ppt_x-0.5))+(2*floor(#ppt_x-0.5)+1)*0.5*#ppt_w)+(1-(1-(ceil(((deg(atan(abs((#ppt_y-0.5)/(#ppt_x-0.5)))))/90)-2*(1/3))-ceil(((deg(atan(abs((#ppt_y-0.5)/(#ppt_x-0.5)))))/90)-3*(1/3)))))*#ppt_x&#10;"/>
                                          </p:val>
                                        </p:tav>
                                        <p:tav tm="40000">
                                          <p:val>
                                            <p:strVal val="#ppt_x-((floor(#ppt_x-0.5)+ceil(#ppt_x-0.5))*0.02)"/>
                                          </p:val>
                                        </p:tav>
                                        <p:tav tm="60400">
                                          <p:val>
                                            <p:strVal val="#ppt_x+((floor(#ppt_x-0.5)+ceil(#ppt_x-0.5))*0.03)"/>
                                          </p:val>
                                        </p:tav>
                                        <p:tav tm="80000">
                                          <p:val>
                                            <p:strVal val="#ppt_x-((floor(#ppt_x-0.5)+ceil(#ppt_x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0*(1/3))-ceil(((deg(atan(abs((#ppt_y-0.5)/(#ppt_x-0.5)))))/90)-1*(1/3)))))*((1+floor(#ppt_y-0.5))+(2*floor(#ppt_y-0.5)+1)*0.5*#ppt_h)+(1-(1-(ceil(((deg(atan(abs((#ppt_y-0.5)/(#ppt_x-0.5)))))/90)-0*(1/3))-ceil(((deg(atan(abs((#ppt_y-0.5)/(#ppt_x-0.5)))))/90)-1*(1/3)))))*#ppt_y&#10;"/>
                                          </p:val>
                                        </p:tav>
                                        <p:tav tm="40700">
                                          <p:val>
                                            <p:strVal val="#ppt_y-((floor(#ppt_y-0.5)+ceil(#ppt_y-0.5))*0.02)"/>
                                          </p:val>
                                        </p:tav>
                                        <p:tav tm="58900">
                                          <p:val>
                                            <p:strVal val="#ppt_y+((floor(#ppt_y-0.5)+ceil(#ppt_y-0.5))*0.03)"/>
                                          </p:val>
                                        </p:tav>
                                        <p:tav tm="80400">
                                          <p:val>
                                            <p:strVal val="#ppt_y-((floor(#ppt_y-0.5)+ceil(#ppt_y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31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(1-(ceil(((deg(atan(abs((#ppt_y-0.5)/(#ppt_x-0.5)))))/90)-2*(1/3))-ceil(((deg(atan(abs((#ppt_y-0.5)/(#ppt_x-0.5)))))/90)-3*(1/3)))))*((1+floor(#ppt_x-0.5))+(2*floor(#ppt_x-0.5)+1)*0.5*#ppt_w)+(1-(1-(ceil(((deg(atan(abs((#ppt_y-0.5)/(#ppt_x-0.5)))))/90)-2*(1/3))-ceil(((deg(atan(abs((#ppt_y-0.5)/(#ppt_x-0.5)))))/90)-3*(1/3)))))*#ppt_x&#10;"/>
                                          </p:val>
                                        </p:tav>
                                        <p:tav tm="40000">
                                          <p:val>
                                            <p:strVal val="#ppt_x-((floor(#ppt_x-0.5)+ceil(#ppt_x-0.5))*0.02)"/>
                                          </p:val>
                                        </p:tav>
                                        <p:tav tm="60400">
                                          <p:val>
                                            <p:strVal val="#ppt_x+((floor(#ppt_x-0.5)+ceil(#ppt_x-0.5))*0.03)"/>
                                          </p:val>
                                        </p:tav>
                                        <p:tav tm="80000">
                                          <p:val>
                                            <p:strVal val="#ppt_x-((floor(#ppt_x-0.5)+ceil(#ppt_x-0.5))*0.01)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/>
      <p:bldP spid="104" grpId="1"/>
      <p:bldP spid="2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diagram20160819_2*i*9"/>
  <p:tag name="KSO_WM_TEMPLATE_CATEGORY" val="diagram"/>
  <p:tag name="KSO_WM_TEMPLATE_INDEX" val="20160819"/>
  <p:tag name="KSO_WM_UNIT_INDEX" val="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0819"/>
  <p:tag name="KSO_WM_UNIT_TYPE" val="l_i"/>
  <p:tag name="KSO_WM_UNIT_INDEX" val="1_20"/>
  <p:tag name="KSO_WM_UNIT_ID" val="diagram20160819_2*l_i*1_20"/>
  <p:tag name="KSO_WM_UNIT_LAYERLEVEL" val="1_1"/>
  <p:tag name="KSO_WM_DIAGRAM_GROUP_CODE" val="l1-1"/>
  <p:tag name="KSO_WM_UNIT_FILL_FORE_SCHEMECOLOR_INDEX" val="6"/>
  <p:tag name="KSO_WM_UNIT_FILL_TYPE" val="1"/>
  <p:tag name="KSO_WM_UNIT_TEXT_FILL_FORE_SCHEMECOLOR_INDEX" val="2"/>
  <p:tag name="KSO_WM_UNIT_TEXT_FILL_TYPE" val="1"/>
  <p:tag name="KSO_WM_UNIT_USESOURCEFORMAT_APPLY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0819"/>
  <p:tag name="KSO_WM_UNIT_TYPE" val="l_i"/>
  <p:tag name="KSO_WM_UNIT_INDEX" val="1_21"/>
  <p:tag name="KSO_WM_UNIT_ID" val="diagram20160819_2*l_i*1_21"/>
  <p:tag name="KSO_WM_UNIT_LAYERLEVEL" val="1_1"/>
  <p:tag name="KSO_WM_DIAGRAM_GROUP_CODE" val="l1-1"/>
  <p:tag name="KSO_WM_UNIT_FILL_FORE_SCHEMECOLOR_INDEX" val="6"/>
  <p:tag name="KSO_WM_UNIT_FILL_TYPE" val="1"/>
  <p:tag name="KSO_WM_UNIT_TEXT_FILL_FORE_SCHEMECOLOR_INDEX" val="2"/>
  <p:tag name="KSO_WM_UNIT_TEXT_FILL_TYPE" val="1"/>
  <p:tag name="KSO_WM_UNIT_USESOURCEFORMAT_APPLY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0819"/>
  <p:tag name="KSO_WM_UNIT_TYPE" val="l_i"/>
  <p:tag name="KSO_WM_UNIT_INDEX" val="1_22"/>
  <p:tag name="KSO_WM_UNIT_ID" val="diagram20160819_2*l_i*1_22"/>
  <p:tag name="KSO_WM_UNIT_LAYERLEVEL" val="1_1"/>
  <p:tag name="KSO_WM_DIAGRAM_GROUP_CODE" val="l1-1"/>
  <p:tag name="KSO_WM_UNIT_FILL_FORE_SCHEMECOLOR_INDEX" val="6"/>
  <p:tag name="KSO_WM_UNIT_FILL_TYPE" val="1"/>
  <p:tag name="KSO_WM_UNIT_TEXT_FILL_FORE_SCHEMECOLOR_INDEX" val="2"/>
  <p:tag name="KSO_WM_UNIT_TEXT_FILL_TYPE" val="1"/>
  <p:tag name="KSO_WM_UNIT_USESOURCEFORMAT_APPLY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0819"/>
  <p:tag name="KSO_WM_UNIT_TYPE" val="l_i"/>
  <p:tag name="KSO_WM_UNIT_INDEX" val="1_23"/>
  <p:tag name="KSO_WM_UNIT_ID" val="diagram20160819_2*l_i*1_23"/>
  <p:tag name="KSO_WM_UNIT_LAYERLEVEL" val="1_1"/>
  <p:tag name="KSO_WM_DIAGRAM_GROUP_CODE" val="l1-1"/>
  <p:tag name="KSO_WM_UNIT_FILL_FORE_SCHEMECOLOR_INDEX" val="6"/>
  <p:tag name="KSO_WM_UNIT_FILL_TYPE" val="1"/>
  <p:tag name="KSO_WM_UNIT_TEXT_FILL_FORE_SCHEMECOLOR_INDEX" val="2"/>
  <p:tag name="KSO_WM_UNIT_TEXT_FILL_TYPE" val="1"/>
  <p:tag name="KSO_WM_UNIT_USESOURCEFORMAT_APPLY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0819"/>
  <p:tag name="KSO_WM_UNIT_TYPE" val="l_i"/>
  <p:tag name="KSO_WM_UNIT_INDEX" val="1_24"/>
  <p:tag name="KSO_WM_UNIT_ID" val="diagram20160819_2*l_i*1_24"/>
  <p:tag name="KSO_WM_UNIT_LAYERLEVEL" val="1_1"/>
  <p:tag name="KSO_WM_DIAGRAM_GROUP_CODE" val="l1-1"/>
  <p:tag name="KSO_WM_UNIT_FILL_FORE_SCHEMECOLOR_INDEX" val="6"/>
  <p:tag name="KSO_WM_UNIT_FILL_TYPE" val="1"/>
  <p:tag name="KSO_WM_UNIT_TEXT_FILL_FORE_SCHEMECOLOR_INDEX" val="2"/>
  <p:tag name="KSO_WM_UNIT_TEXT_FILL_TYPE" val="1"/>
  <p:tag name="KSO_WM_UNIT_USESOURCEFORMAT_APPLY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0819"/>
  <p:tag name="KSO_WM_UNIT_TYPE" val="l_i"/>
  <p:tag name="KSO_WM_UNIT_INDEX" val="1_25"/>
  <p:tag name="KSO_WM_UNIT_ID" val="diagram20160819_2*l_i*1_25"/>
  <p:tag name="KSO_WM_UNIT_LAYERLEVEL" val="1_1"/>
  <p:tag name="KSO_WM_DIAGRAM_GROUP_CODE" val="l1-1"/>
  <p:tag name="KSO_WM_UNIT_FILL_FORE_SCHEMECOLOR_INDEX" val="6"/>
  <p:tag name="KSO_WM_UNIT_FILL_TYPE" val="1"/>
  <p:tag name="KSO_WM_UNIT_TEXT_FILL_FORE_SCHEMECOLOR_INDEX" val="2"/>
  <p:tag name="KSO_WM_UNIT_TEXT_FILL_TYPE" val="1"/>
  <p:tag name="KSO_WM_UNIT_USESOURCEFORMAT_APPLY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0819"/>
  <p:tag name="KSO_WM_UNIT_TYPE" val="l_i"/>
  <p:tag name="KSO_WM_UNIT_INDEX" val="1_28"/>
  <p:tag name="KSO_WM_UNIT_ID" val="diagram20160819_2*l_i*1_28"/>
  <p:tag name="KSO_WM_UNIT_LAYERLEVEL" val="1_1"/>
  <p:tag name="KSO_WM_DIAGRAM_GROUP_CODE" val="l1-1"/>
  <p:tag name="KSO_WM_UNIT_FILL_FORE_SCHEMECOLOR_INDEX" val="6"/>
  <p:tag name="KSO_WM_UNIT_FILL_TYPE" val="1"/>
  <p:tag name="KSO_WM_UNIT_TEXT_FILL_FORE_SCHEMECOLOR_INDEX" val="2"/>
  <p:tag name="KSO_WM_UNIT_TEXT_FILL_TYPE" val="1"/>
  <p:tag name="KSO_WM_UNIT_USESOURCEFORMAT_APPLY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0819"/>
  <p:tag name="KSO_WM_UNIT_TYPE" val="l_i"/>
  <p:tag name="KSO_WM_UNIT_INDEX" val="1_29"/>
  <p:tag name="KSO_WM_UNIT_ID" val="diagram20160819_2*l_i*1_29"/>
  <p:tag name="KSO_WM_UNIT_LAYERLEVEL" val="1_1"/>
  <p:tag name="KSO_WM_DIAGRAM_GROUP_CODE" val="l1-1"/>
  <p:tag name="KSO_WM_UNIT_FILL_FORE_SCHEMECOLOR_INDEX" val="6"/>
  <p:tag name="KSO_WM_UNIT_FILL_TYPE" val="1"/>
  <p:tag name="KSO_WM_UNIT_TEXT_FILL_FORE_SCHEMECOLOR_INDEX" val="2"/>
  <p:tag name="KSO_WM_UNIT_TEXT_FILL_TYPE" val="1"/>
  <p:tag name="KSO_WM_UNIT_USESOURCEFORMAT_APPLY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0819"/>
  <p:tag name="KSO_WM_UNIT_TYPE" val="l_i"/>
  <p:tag name="KSO_WM_UNIT_INDEX" val="1_30"/>
  <p:tag name="KSO_WM_UNIT_ID" val="diagram20160819_2*l_i*1_30"/>
  <p:tag name="KSO_WM_UNIT_LAYERLEVEL" val="1_1"/>
  <p:tag name="KSO_WM_DIAGRAM_GROUP_CODE" val="l1-1"/>
  <p:tag name="KSO_WM_UNIT_FILL_FORE_SCHEMECOLOR_INDEX" val="6"/>
  <p:tag name="KSO_WM_UNIT_FILL_TYPE" val="1"/>
  <p:tag name="KSO_WM_UNIT_TEXT_FILL_FORE_SCHEMECOLOR_INDEX" val="2"/>
  <p:tag name="KSO_WM_UNIT_TEXT_FILL_TYPE" val="1"/>
  <p:tag name="KSO_WM_UNIT_USESOURCEFORMAT_APPLY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0819"/>
  <p:tag name="KSO_WM_UNIT_TYPE" val="l_i"/>
  <p:tag name="KSO_WM_UNIT_INDEX" val="1_31"/>
  <p:tag name="KSO_WM_UNIT_ID" val="diagram20160819_2*l_i*1_31"/>
  <p:tag name="KSO_WM_UNIT_LAYERLEVEL" val="1_1"/>
  <p:tag name="KSO_WM_DIAGRAM_GROUP_CODE" val="l1-1"/>
  <p:tag name="KSO_WM_UNIT_FILL_FORE_SCHEMECOLOR_INDEX" val="6"/>
  <p:tag name="KSO_WM_UNIT_FILL_TYPE" val="1"/>
  <p:tag name="KSO_WM_UNIT_TEXT_FILL_FORE_SCHEMECOLOR_INDEX" val="2"/>
  <p:tag name="KSO_WM_UNIT_TEXT_FILL_TYPE" val="1"/>
  <p:tag name="KSO_WM_UNIT_USESOURCEFORMAT_APPLY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0819"/>
  <p:tag name="KSO_WM_UNIT_TYPE" val="l_i"/>
  <p:tag name="KSO_WM_UNIT_INDEX" val="1_32"/>
  <p:tag name="KSO_WM_UNIT_ID" val="diagram20160819_2*l_i*1_32"/>
  <p:tag name="KSO_WM_UNIT_LAYERLEVEL" val="1_1"/>
  <p:tag name="KSO_WM_DIAGRAM_GROUP_CODE" val="l1-1"/>
  <p:tag name="KSO_WM_UNIT_FILL_FORE_SCHEMECOLOR_INDEX" val="6"/>
  <p:tag name="KSO_WM_UNIT_FILL_TYPE" val="1"/>
  <p:tag name="KSO_WM_UNIT_TEXT_FILL_FORE_SCHEMECOLOR_INDEX" val="2"/>
  <p:tag name="KSO_WM_UNIT_TEXT_FILL_TYPE" val="1"/>
  <p:tag name="KSO_WM_UNIT_USESOURCEFORMAT_APPLY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0819"/>
  <p:tag name="KSO_WM_UNIT_TYPE" val="l_i"/>
  <p:tag name="KSO_WM_UNIT_INDEX" val="1_33"/>
  <p:tag name="KSO_WM_UNIT_ID" val="diagram20160819_2*l_i*1_33"/>
  <p:tag name="KSO_WM_UNIT_LAYERLEVEL" val="1_1"/>
  <p:tag name="KSO_WM_DIAGRAM_GROUP_CODE" val="l1-1"/>
  <p:tag name="KSO_WM_UNIT_FILL_FORE_SCHEMECOLOR_INDEX" val="6"/>
  <p:tag name="KSO_WM_UNIT_FILL_TYPE" val="1"/>
  <p:tag name="KSO_WM_UNIT_TEXT_FILL_FORE_SCHEMECOLOR_INDEX" val="2"/>
  <p:tag name="KSO_WM_UNIT_TEXT_FILL_TYPE" val="1"/>
  <p:tag name="KSO_WM_UNIT_USESOURCEFORMAT_APPLY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0819"/>
  <p:tag name="KSO_WM_UNIT_TYPE" val="l_i"/>
  <p:tag name="KSO_WM_UNIT_INDEX" val="1_34"/>
  <p:tag name="KSO_WM_UNIT_ID" val="diagram20160819_2*l_i*1_34"/>
  <p:tag name="KSO_WM_UNIT_LAYERLEVEL" val="1_1"/>
  <p:tag name="KSO_WM_DIAGRAM_GROUP_CODE" val="l1-1"/>
  <p:tag name="KSO_WM_UNIT_FILL_FORE_SCHEMECOLOR_INDEX" val="6"/>
  <p:tag name="KSO_WM_UNIT_FILL_TYPE" val="1"/>
  <p:tag name="KSO_WM_UNIT_TEXT_FILL_FORE_SCHEMECOLOR_INDEX" val="2"/>
  <p:tag name="KSO_WM_UNIT_TEXT_FILL_TYPE" val="1"/>
  <p:tag name="KSO_WM_UNIT_USESOURCEFORMAT_APPLY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0819"/>
  <p:tag name="KSO_WM_UNIT_TYPE" val="l_i"/>
  <p:tag name="KSO_WM_UNIT_INDEX" val="1_35"/>
  <p:tag name="KSO_WM_UNIT_ID" val="diagram20160819_2*l_i*1_35"/>
  <p:tag name="KSO_WM_UNIT_LAYERLEVEL" val="1_1"/>
  <p:tag name="KSO_WM_DIAGRAM_GROUP_CODE" val="l1-1"/>
  <p:tag name="KSO_WM_UNIT_FILL_FORE_SCHEMECOLOR_INDEX" val="6"/>
  <p:tag name="KSO_WM_UNIT_FILL_TYPE" val="1"/>
  <p:tag name="KSO_WM_UNIT_TEXT_FILL_FORE_SCHEMECOLOR_INDEX" val="2"/>
  <p:tag name="KSO_WM_UNIT_TEXT_FILL_TYPE" val="1"/>
  <p:tag name="KSO_WM_UNIT_USESOURCEFORMAT_APPLY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0819"/>
  <p:tag name="KSO_WM_UNIT_TYPE" val="l_i"/>
  <p:tag name="KSO_WM_UNIT_INDEX" val="1_36"/>
  <p:tag name="KSO_WM_UNIT_ID" val="diagram20160819_2*l_i*1_36"/>
  <p:tag name="KSO_WM_UNIT_LAYERLEVEL" val="1_1"/>
  <p:tag name="KSO_WM_DIAGRAM_GROUP_CODE" val="l1-1"/>
  <p:tag name="KSO_WM_UNIT_FILL_FORE_SCHEMECOLOR_INDEX" val="6"/>
  <p:tag name="KSO_WM_UNIT_FILL_TYPE" val="1"/>
  <p:tag name="KSO_WM_UNIT_TEXT_FILL_FORE_SCHEMECOLOR_INDEX" val="2"/>
  <p:tag name="KSO_WM_UNIT_TEXT_FILL_TYPE" val="1"/>
  <p:tag name="KSO_WM_UNIT_USESOURCEFORMAT_APPLY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0819"/>
  <p:tag name="KSO_WM_UNIT_TYPE" val="l_i"/>
  <p:tag name="KSO_WM_UNIT_INDEX" val="1_37"/>
  <p:tag name="KSO_WM_UNIT_ID" val="diagram20160819_2*l_i*1_37"/>
  <p:tag name="KSO_WM_UNIT_LAYERLEVEL" val="1_1"/>
  <p:tag name="KSO_WM_DIAGRAM_GROUP_CODE" val="l1-1"/>
  <p:tag name="KSO_WM_UNIT_FILL_FORE_SCHEMECOLOR_INDEX" val="6"/>
  <p:tag name="KSO_WM_UNIT_FILL_TYPE" val="1"/>
  <p:tag name="KSO_WM_UNIT_TEXT_FILL_FORE_SCHEMECOLOR_INDEX" val="2"/>
  <p:tag name="KSO_WM_UNIT_TEXT_FILL_TYPE" val="1"/>
  <p:tag name="KSO_WM_UNIT_USESOURCEFORMAT_APPLY" val="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0819"/>
  <p:tag name="KSO_WM_UNIT_TYPE" val="l_i"/>
  <p:tag name="KSO_WM_UNIT_INDEX" val="1_38"/>
  <p:tag name="KSO_WM_UNIT_ID" val="diagram20160819_2*l_i*1_38"/>
  <p:tag name="KSO_WM_UNIT_LAYERLEVEL" val="1_1"/>
  <p:tag name="KSO_WM_DIAGRAM_GROUP_CODE" val="l1-1"/>
  <p:tag name="KSO_WM_UNIT_FILL_FORE_SCHEMECOLOR_INDEX" val="6"/>
  <p:tag name="KSO_WM_UNIT_FILL_TYPE" val="1"/>
  <p:tag name="KSO_WM_UNIT_TEXT_FILL_FORE_SCHEMECOLOR_INDEX" val="2"/>
  <p:tag name="KSO_WM_UNIT_TEXT_FILL_TYPE" val="1"/>
  <p:tag name="KSO_WM_UNIT_USESOURCEFORMAT_APPLY" val="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0819"/>
  <p:tag name="KSO_WM_UNIT_TYPE" val="l_i"/>
  <p:tag name="KSO_WM_UNIT_INDEX" val="1_39"/>
  <p:tag name="KSO_WM_UNIT_ID" val="diagram20160819_2*l_i*1_39"/>
  <p:tag name="KSO_WM_UNIT_LAYERLEVEL" val="1_1"/>
  <p:tag name="KSO_WM_DIAGRAM_GROUP_CODE" val="l1-1"/>
  <p:tag name="KSO_WM_UNIT_LINE_FORE_SCHEMECOLOR_INDEX" val="7"/>
  <p:tag name="KSO_WM_UNIT_LINE_FILL_TYPE" val="2"/>
  <p:tag name="KSO_WM_UNIT_TEXT_FILL_FORE_SCHEMECOLOR_INDEX" val="2"/>
  <p:tag name="KSO_WM_UNIT_TEXT_FILL_TYPE" val="1"/>
  <p:tag name="KSO_WM_UNIT_USESOURCEFORMAT_APPLY" val="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GROUP_CODE" val="l1-1"/>
  <p:tag name="KSO_WM_TAG_VERSION" val="1.0"/>
  <p:tag name="KSO_WM_BEAUTIFY_FLAG" val="#wm#"/>
  <p:tag name="KSO_WM_TEMPLATE_CATEGORY" val="diagram"/>
  <p:tag name="KSO_WM_TEMPLATE_INDEX" val="20160819"/>
  <p:tag name="KSO_WM_UNIT_TYPE" val="l_h_i"/>
  <p:tag name="KSO_WM_UNIT_INDEX" val="1_2_2"/>
  <p:tag name="KSO_WM_UNIT_ID" val="diagram20160819_2*l_h_i*1_2_2"/>
  <p:tag name="KSO_WM_UNIT_LAYERLEVEL" val="1_1_1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GROUP_CODE" val="l1-1"/>
  <p:tag name="KSO_WM_TAG_VERSION" val="1.0"/>
  <p:tag name="KSO_WM_BEAUTIFY_FLAG" val="#wm#"/>
  <p:tag name="KSO_WM_TEMPLATE_CATEGORY" val="diagram"/>
  <p:tag name="KSO_WM_TEMPLATE_INDEX" val="20160819"/>
  <p:tag name="KSO_WM_UNIT_TYPE" val="l_h_i"/>
  <p:tag name="KSO_WM_UNIT_INDEX" val="1_2_1"/>
  <p:tag name="KSO_WM_UNIT_ID" val="diagram20160819_2*l_h_i*1_2_1"/>
  <p:tag name="KSO_WM_UNIT_LAYERLEVEL" val="1_1_1"/>
  <p:tag name="KSO_WM_UNIT_FILL_FORE_SCHEMECOLOR_INDEX" val="6"/>
  <p:tag name="KSO_WM_UNIT_FILL_TYPE" val="1"/>
  <p:tag name="KSO_WM_UNIT_TEXT_FILL_FORE_SCHEMECOLOR_INDEX" val="2"/>
  <p:tag name="KSO_WM_UNIT_TEXT_FILL_TYPE" val="1"/>
  <p:tag name="KSO_WM_UNIT_USESOURCEFORMAT_APPLY" val="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0819"/>
  <p:tag name="KSO_WM_UNIT_TYPE" val="l_h_f"/>
  <p:tag name="KSO_WM_UNIT_INDEX" val="1_2_1"/>
  <p:tag name="KSO_WM_UNIT_ID" val="diagram20160819_2*l_h_f*1_2_1"/>
  <p:tag name="KSO_WM_UNIT_LAYERLEVEL" val="1_1_1"/>
  <p:tag name="KSO_WM_UNIT_VALUE" val="30"/>
  <p:tag name="KSO_WM_UNIT_HIGHLIGHT" val="0"/>
  <p:tag name="KSO_WM_UNIT_COMPATIBLE" val="0"/>
  <p:tag name="KSO_WM_UNIT_CLEAR" val="0"/>
  <p:tag name="KSO_WM_UNIT_PRESET_TEXT_INDEX" val="4"/>
  <p:tag name="KSO_WM_UNIT_PRESET_TEXT_LEN" val="57"/>
  <p:tag name="KSO_WM_DIAGRAM_GROUP_CODE" val="l1-1"/>
  <p:tag name="KSO_WM_UNIT_TEXT_FILL_FORE_SCHEMECOLOR_INDEX" val="3"/>
  <p:tag name="KSO_WM_UNIT_TEXT_FILL_TYPE" val="1"/>
  <p:tag name="KSO_WM_UNIT_USESOURCEFORMAT_APPLY" val="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GROUP_CODE" val="l1-1"/>
  <p:tag name="KSO_WM_TAG_VERSION" val="1.0"/>
  <p:tag name="KSO_WM_BEAUTIFY_FLAG" val="#wm#"/>
  <p:tag name="KSO_WM_TEMPLATE_CATEGORY" val="diagram"/>
  <p:tag name="KSO_WM_TEMPLATE_INDEX" val="20160819"/>
  <p:tag name="KSO_WM_UNIT_TYPE" val="l_h_i"/>
  <p:tag name="KSO_WM_UNIT_INDEX" val="1_1_1"/>
  <p:tag name="KSO_WM_UNIT_ID" val="diagram20160819_2*l_h_i*1_1_1"/>
  <p:tag name="KSO_WM_UNIT_LAYERLEVEL" val="1_1_1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GROUP_CODE" val="l1-1"/>
  <p:tag name="KSO_WM_TAG_VERSION" val="1.0"/>
  <p:tag name="KSO_WM_BEAUTIFY_FLAG" val="#wm#"/>
  <p:tag name="KSO_WM_TEMPLATE_CATEGORY" val="diagram"/>
  <p:tag name="KSO_WM_TEMPLATE_INDEX" val="20160819"/>
  <p:tag name="KSO_WM_UNIT_TYPE" val="l_h_i"/>
  <p:tag name="KSO_WM_UNIT_INDEX" val="1_1_2"/>
  <p:tag name="KSO_WM_UNIT_ID" val="diagram20160819_2*l_h_i*1_1_2"/>
  <p:tag name="KSO_WM_UNIT_LAYERLEVEL" val="1_1_1"/>
  <p:tag name="KSO_WM_UNIT_FILL_FORE_SCHEMECOLOR_INDEX" val="6"/>
  <p:tag name="KSO_WM_UNIT_FILL_TYPE" val="1"/>
  <p:tag name="KSO_WM_UNIT_TEXT_FILL_FORE_SCHEMECOLOR_INDEX" val="2"/>
  <p:tag name="KSO_WM_UNIT_TEXT_FILL_TYPE" val="1"/>
  <p:tag name="KSO_WM_UNIT_USESOURCEFORMAT_APPLY" val="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0819"/>
  <p:tag name="KSO_WM_UNIT_TYPE" val="l_h_f"/>
  <p:tag name="KSO_WM_UNIT_INDEX" val="1_1_1"/>
  <p:tag name="KSO_WM_UNIT_ID" val="diagram20160819_2*l_h_f*1_1_1"/>
  <p:tag name="KSO_WM_UNIT_LAYERLEVEL" val="1_1_1"/>
  <p:tag name="KSO_WM_UNIT_VALUE" val="30"/>
  <p:tag name="KSO_WM_UNIT_HIGHLIGHT" val="0"/>
  <p:tag name="KSO_WM_UNIT_COMPATIBLE" val="0"/>
  <p:tag name="KSO_WM_UNIT_CLEAR" val="0"/>
  <p:tag name="KSO_WM_UNIT_PRESET_TEXT_INDEX" val="4"/>
  <p:tag name="KSO_WM_UNIT_PRESET_TEXT_LEN" val="57"/>
  <p:tag name="KSO_WM_DIAGRAM_GROUP_CODE" val="l1-1"/>
  <p:tag name="KSO_WM_UNIT_TEXT_FILL_FORE_SCHEMECOLOR_INDEX" val="3"/>
  <p:tag name="KSO_WM_UNIT_TEXT_FILL_TYPE" val="1"/>
  <p:tag name="KSO_WM_UNIT_USESOURCEFORMAT_APPLY" val="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0819"/>
  <p:tag name="KSO_WM_UNIT_TYPE" val="l_i"/>
  <p:tag name="KSO_WM_UNIT_INDEX" val="1_3"/>
  <p:tag name="KSO_WM_UNIT_ID" val="diagram20160819_2*l_i*1_3"/>
  <p:tag name="KSO_WM_UNIT_LAYERLEVEL" val="1_1"/>
  <p:tag name="KSO_WM_DIAGRAM_GROUP_CODE" val="l1-1"/>
  <p:tag name="KSO_WM_UNIT_LINE_FORE_SCHEMECOLOR_INDEX" val="7"/>
  <p:tag name="KSO_WM_UNIT_LINE_FILL_TYPE" val="2"/>
  <p:tag name="KSO_WM_UNIT_TEXT_FILL_FORE_SCHEMECOLOR_INDEX" val="2"/>
  <p:tag name="KSO_WM_UNIT_TEXT_FILL_TYPE" val="1"/>
  <p:tag name="KSO_WM_UNIT_USESOURCEFORMAT_APPLY" val="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0819"/>
  <p:tag name="KSO_WM_UNIT_TYPE" val="l_i"/>
  <p:tag name="KSO_WM_UNIT_INDEX" val="1_4"/>
  <p:tag name="KSO_WM_UNIT_ID" val="diagram20160819_2*l_i*1_4"/>
  <p:tag name="KSO_WM_UNIT_LAYERLEVEL" val="1_1"/>
  <p:tag name="KSO_WM_DIAGRAM_GROUP_CODE" val="l1-1"/>
  <p:tag name="KSO_WM_UNIT_LINE_FORE_SCHEMECOLOR_INDEX" val="7"/>
  <p:tag name="KSO_WM_UNIT_LINE_FILL_TYPE" val="2"/>
  <p:tag name="KSO_WM_UNIT_USESOURCEFORMAT_APPLY" val="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0819"/>
  <p:tag name="KSO_WM_UNIT_TYPE" val="l_i"/>
  <p:tag name="KSO_WM_UNIT_INDEX" val="1_5"/>
  <p:tag name="KSO_WM_UNIT_ID" val="diagram20160819_2*l_i*1_5"/>
  <p:tag name="KSO_WM_UNIT_LAYERLEVEL" val="1_1"/>
  <p:tag name="KSO_WM_DIAGRAM_GROUP_CODE" val="l1-1"/>
  <p:tag name="KSO_WM_UNIT_LINE_FORE_SCHEMECOLOR_INDEX" val="7"/>
  <p:tag name="KSO_WM_UNIT_LINE_FILL_TYPE" val="2"/>
  <p:tag name="KSO_WM_UNIT_USESOURCEFORMAT_APPLY" val="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0819"/>
  <p:tag name="KSO_WM_UNIT_TYPE" val="l_i"/>
  <p:tag name="KSO_WM_UNIT_INDEX" val="1_6"/>
  <p:tag name="KSO_WM_UNIT_ID" val="diagram20160819_2*l_i*1_6"/>
  <p:tag name="KSO_WM_UNIT_LAYERLEVEL" val="1_1"/>
  <p:tag name="KSO_WM_DIAGRAM_GROUP_CODE" val="l1-1"/>
  <p:tag name="KSO_WM_UNIT_LINE_FORE_SCHEMECOLOR_INDEX" val="7"/>
  <p:tag name="KSO_WM_UNIT_LINE_FILL_TYPE" val="2"/>
  <p:tag name="KSO_WM_UNIT_USESOURCEFORMAT_APPLY" val="0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0819"/>
  <p:tag name="KSO_WM_UNIT_TYPE" val="l_i"/>
  <p:tag name="KSO_WM_UNIT_INDEX" val="1_7"/>
  <p:tag name="KSO_WM_UNIT_ID" val="diagram20160819_2*l_i*1_7"/>
  <p:tag name="KSO_WM_UNIT_LAYERLEVEL" val="1_1"/>
  <p:tag name="KSO_WM_DIAGRAM_GROUP_CODE" val="l1-1"/>
  <p:tag name="KSO_WM_UNIT_LINE_FORE_SCHEMECOLOR_INDEX" val="7"/>
  <p:tag name="KSO_WM_UNIT_LINE_FILL_TYPE" val="2"/>
  <p:tag name="KSO_WM_UNIT_USESOURCEFORMAT_APPLY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0819"/>
  <p:tag name="KSO_WM_UNIT_TYPE" val="l_i"/>
  <p:tag name="KSO_WM_UNIT_INDEX" val="1_8"/>
  <p:tag name="KSO_WM_UNIT_ID" val="diagram20160819_2*l_i*1_8"/>
  <p:tag name="KSO_WM_UNIT_LAYERLEVEL" val="1_1"/>
  <p:tag name="KSO_WM_DIAGRAM_GROUP_CODE" val="l1-1"/>
  <p:tag name="KSO_WM_UNIT_LINE_FORE_SCHEMECOLOR_INDEX" val="7"/>
  <p:tag name="KSO_WM_UNIT_LINE_FILL_TYPE" val="2"/>
  <p:tag name="KSO_WM_UNIT_USESOURCEFORMAT_APPLY" val="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0819"/>
  <p:tag name="KSO_WM_UNIT_TYPE" val="l_i"/>
  <p:tag name="KSO_WM_UNIT_INDEX" val="1_9"/>
  <p:tag name="KSO_WM_UNIT_ID" val="diagram20160819_2*l_i*1_9"/>
  <p:tag name="KSO_WM_UNIT_LAYERLEVEL" val="1_1"/>
  <p:tag name="KSO_WM_DIAGRAM_GROUP_CODE" val="l1-1"/>
  <p:tag name="KSO_WM_UNIT_LINE_FORE_SCHEMECOLOR_INDEX" val="7"/>
  <p:tag name="KSO_WM_UNIT_LINE_FILL_TYPE" val="2"/>
  <p:tag name="KSO_WM_UNIT_USESOURCEFORMAT_APPLY" val="0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0819"/>
  <p:tag name="KSO_WM_UNIT_TYPE" val="l_i"/>
  <p:tag name="KSO_WM_UNIT_INDEX" val="1_10"/>
  <p:tag name="KSO_WM_UNIT_ID" val="diagram20160819_2*l_i*1_10"/>
  <p:tag name="KSO_WM_UNIT_LAYERLEVEL" val="1_1"/>
  <p:tag name="KSO_WM_DIAGRAM_GROUP_CODE" val="l1-1"/>
  <p:tag name="KSO_WM_UNIT_LINE_FORE_SCHEMECOLOR_INDEX" val="7"/>
  <p:tag name="KSO_WM_UNIT_LINE_FILL_TYPE" val="2"/>
  <p:tag name="KSO_WM_UNIT_USESOURCEFORMAT_APPLY" val="0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0819"/>
  <p:tag name="KSO_WM_UNIT_TYPE" val="l_i"/>
  <p:tag name="KSO_WM_UNIT_INDEX" val="1_11"/>
  <p:tag name="KSO_WM_UNIT_ID" val="diagram20160819_2*l_i*1_11"/>
  <p:tag name="KSO_WM_UNIT_LAYERLEVEL" val="1_1"/>
  <p:tag name="KSO_WM_DIAGRAM_GROUP_CODE" val="l1-1"/>
  <p:tag name="KSO_WM_UNIT_LINE_FORE_SCHEMECOLOR_INDEX" val="7"/>
  <p:tag name="KSO_WM_UNIT_LINE_FILL_TYPE" val="2"/>
  <p:tag name="KSO_WM_UNIT_USESOURCEFORMAT_APPLY" val="0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0819"/>
  <p:tag name="KSO_WM_UNIT_TYPE" val="l_i"/>
  <p:tag name="KSO_WM_UNIT_INDEX" val="1_12"/>
  <p:tag name="KSO_WM_UNIT_ID" val="diagram20160819_2*l_i*1_12"/>
  <p:tag name="KSO_WM_UNIT_LAYERLEVEL" val="1_1"/>
  <p:tag name="KSO_WM_DIAGRAM_GROUP_CODE" val="l1-1"/>
  <p:tag name="KSO_WM_UNIT_LINE_FORE_SCHEMECOLOR_INDEX" val="7"/>
  <p:tag name="KSO_WM_UNIT_LINE_FILL_TYPE" val="2"/>
  <p:tag name="KSO_WM_UNIT_USESOURCEFORMAT_APPLY" val="0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0819"/>
  <p:tag name="KSO_WM_UNIT_TYPE" val="l_i"/>
  <p:tag name="KSO_WM_UNIT_INDEX" val="1_13"/>
  <p:tag name="KSO_WM_UNIT_ID" val="diagram20160819_2*l_i*1_13"/>
  <p:tag name="KSO_WM_UNIT_LAYERLEVEL" val="1_1"/>
  <p:tag name="KSO_WM_DIAGRAM_GROUP_CODE" val="l1-1"/>
  <p:tag name="KSO_WM_UNIT_LINE_FORE_SCHEMECOLOR_INDEX" val="7"/>
  <p:tag name="KSO_WM_UNIT_LINE_FILL_TYPE" val="2"/>
  <p:tag name="KSO_WM_UNIT_USESOURCEFORMAT_APPLY" val="0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0819"/>
  <p:tag name="KSO_WM_UNIT_TYPE" val="l_i"/>
  <p:tag name="KSO_WM_UNIT_INDEX" val="1_14"/>
  <p:tag name="KSO_WM_UNIT_ID" val="diagram20160819_2*l_i*1_14"/>
  <p:tag name="KSO_WM_UNIT_LAYERLEVEL" val="1_1"/>
  <p:tag name="KSO_WM_DIAGRAM_GROUP_CODE" val="l1-1"/>
  <p:tag name="KSO_WM_UNIT_LINE_FORE_SCHEMECOLOR_INDEX" val="7"/>
  <p:tag name="KSO_WM_UNIT_LINE_FILL_TYPE" val="2"/>
  <p:tag name="KSO_WM_UNIT_USESOURCEFORMAT_APPLY" val="0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0819"/>
  <p:tag name="KSO_WM_UNIT_TYPE" val="l_i"/>
  <p:tag name="KSO_WM_UNIT_INDEX" val="1_15"/>
  <p:tag name="KSO_WM_UNIT_ID" val="diagram20160819_2*l_i*1_15"/>
  <p:tag name="KSO_WM_UNIT_LAYERLEVEL" val="1_1"/>
  <p:tag name="KSO_WM_DIAGRAM_GROUP_CODE" val="l1-1"/>
  <p:tag name="KSO_WM_UNIT_LINE_FORE_SCHEMECOLOR_INDEX" val="7"/>
  <p:tag name="KSO_WM_UNIT_LINE_FILL_TYPE" val="2"/>
  <p:tag name="KSO_WM_UNIT_USESOURCEFORMAT_APPLY" val="0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0819"/>
  <p:tag name="KSO_WM_UNIT_TYPE" val="l_i"/>
  <p:tag name="KSO_WM_UNIT_INDEX" val="1_16"/>
  <p:tag name="KSO_WM_UNIT_ID" val="diagram20160819_2*l_i*1_16"/>
  <p:tag name="KSO_WM_UNIT_LAYERLEVEL" val="1_1"/>
  <p:tag name="KSO_WM_DIAGRAM_GROUP_CODE" val="l1-1"/>
  <p:tag name="KSO_WM_UNIT_LINE_FORE_SCHEMECOLOR_INDEX" val="7"/>
  <p:tag name="KSO_WM_UNIT_LINE_FILL_TYPE" val="2"/>
  <p:tag name="KSO_WM_UNIT_USESOURCEFORMAT_APPLY" val="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0819"/>
  <p:tag name="KSO_WM_UNIT_TYPE" val="l_i"/>
  <p:tag name="KSO_WM_UNIT_INDEX" val="1_17"/>
  <p:tag name="KSO_WM_UNIT_ID" val="diagram20160819_2*l_i*1_17"/>
  <p:tag name="KSO_WM_UNIT_LAYERLEVEL" val="1_1"/>
  <p:tag name="KSO_WM_DIAGRAM_GROUP_CODE" val="l1-1"/>
  <p:tag name="KSO_WM_UNIT_LINE_FORE_SCHEMECOLOR_INDEX" val="7"/>
  <p:tag name="KSO_WM_UNIT_LINE_FILL_TYPE" val="2"/>
  <p:tag name="KSO_WM_UNIT_USESOURCEFORMAT_APPLY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0819"/>
  <p:tag name="KSO_WM_UNIT_TYPE" val="l_i"/>
  <p:tag name="KSO_WM_UNIT_INDEX" val="1_18"/>
  <p:tag name="KSO_WM_UNIT_ID" val="diagram20160819_2*l_i*1_18"/>
  <p:tag name="KSO_WM_UNIT_LAYERLEVEL" val="1_1"/>
  <p:tag name="KSO_WM_DIAGRAM_GROUP_CODE" val="l1-1"/>
  <p:tag name="KSO_WM_UNIT_LINE_FORE_SCHEMECOLOR_INDEX" val="7"/>
  <p:tag name="KSO_WM_UNIT_LINE_FILL_TYPE" val="2"/>
  <p:tag name="KSO_WM_UNIT_USESOURCEFORMAT_APPLY" val="0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0819"/>
  <p:tag name="KSO_WM_UNIT_TYPE" val="l_i"/>
  <p:tag name="KSO_WM_UNIT_INDEX" val="1_19"/>
  <p:tag name="KSO_WM_UNIT_ID" val="diagram20160819_2*l_i*1_19"/>
  <p:tag name="KSO_WM_UNIT_LAYERLEVEL" val="1_1"/>
  <p:tag name="KSO_WM_DIAGRAM_GROUP_CODE" val="l1-1"/>
  <p:tag name="KSO_WM_UNIT_LINE_FORE_SCHEMECOLOR_INDEX" val="7"/>
  <p:tag name="KSO_WM_UNIT_LINE_FILL_TYPE" val="2"/>
  <p:tag name="KSO_WM_UNIT_USESOURCEFORMAT_APPLY" val="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TEM_CNT" val="4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"/>
  <p:tag name="KSO_WM_UNIT_ID" val="diagram20170233_3*l_h_i*1_3_1"/>
  <p:tag name="KSO_WM_TEMPLATE_CATEGORY" val="diagram"/>
  <p:tag name="KSO_WM_TEMPLATE_INDEX" val="20170233"/>
  <p:tag name="KSO_WM_UNIT_LAYERLEVEL" val="1_1_1"/>
  <p:tag name="KSO_WM_TAG_VERSION" val="1.0"/>
  <p:tag name="KSO_WM_BEAUTIFY_FLAG" val="#wm#"/>
  <p:tag name="KSO_WM_UNIT_FILL_FORE_SCHEMECOLOR_INDEX" val="7"/>
  <p:tag name="KSO_WM_UNIT_FILL_TYPE" val="1"/>
  <p:tag name="KSO_WM_UNIT_SHADOW_SCHEMECOLOR_INDEX" val="13"/>
  <p:tag name="KSO_WM_UNIT_TEXT_FILL_FORE_SCHEMECOLOR_INDEX" val="2"/>
  <p:tag name="KSO_WM_UNIT_TEXT_FILL_TYPE" val="1"/>
  <p:tag name="KSO_WM_UNIT_USESOURCEFORMAT_APPLY" val="0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a"/>
  <p:tag name="KSO_WM_UNIT_NOCLEAR" val="0"/>
  <p:tag name="KSO_WM_UNIT_VALUE" val="5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diagram20170233_3*l_h_f*1_3_1"/>
  <p:tag name="KSO_WM_TEMPLATE_CATEGORY" val="diagram"/>
  <p:tag name="KSO_WM_TEMPLATE_INDEX" val="20170233"/>
  <p:tag name="KSO_WM_UNIT_LAYERLEVEL" val="1_1_1"/>
  <p:tag name="KSO_WM_TAG_VERSION" val="1.0"/>
  <p:tag name="KSO_WM_BEAUTIFY_FLAG" val="#wm#"/>
  <p:tag name="KSO_WM_UNIT_PRESET_TEXT" val="单击此处添加文本具体内容，简明扼要的阐述您的观点。"/>
  <p:tag name="KSO_WM_UNIT_TEXT_FILL_FORE_SCHEMECOLOR_INDEX" val="13"/>
  <p:tag name="KSO_WM_UNIT_TEXT_FILL_TYPE" val="1"/>
  <p:tag name="KSO_WM_UNIT_USESOURCEFORMAT_APPLY" val="0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VALUE" val="176*176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x"/>
  <p:tag name="KSO_WM_UNIT_INDEX" val="1_3_1"/>
  <p:tag name="KSO_WM_UNIT_ID" val="diagram20170233_3*l_h_x*1_3_1"/>
  <p:tag name="KSO_WM_TEMPLATE_CATEGORY" val="diagram"/>
  <p:tag name="KSO_WM_TEMPLATE_INDEX" val="20170233"/>
  <p:tag name="KSO_WM_UNIT_LAYERLEVEL" val="1_1_1"/>
  <p:tag name="KSO_WM_TAG_VERSION" val="1.0"/>
  <p:tag name="KSO_WM_BEAUTIFY_FLAG" val="#wm#"/>
  <p:tag name="KSO_WM_UNIT_USESOURCEFORMAT_APPLY" val="0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diagram20170233_3*l_h_i*1_1_1"/>
  <p:tag name="KSO_WM_TEMPLATE_CATEGORY" val="diagram"/>
  <p:tag name="KSO_WM_TEMPLATE_INDEX" val="20170233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SHADOW_SCHEMECOLOR_INDEX" val="13"/>
  <p:tag name="KSO_WM_UNIT_TEXT_FILL_FORE_SCHEMECOLOR_INDEX" val="2"/>
  <p:tag name="KSO_WM_UNIT_TEXT_FILL_TYPE" val="1"/>
  <p:tag name="KSO_WM_UNIT_USESOURCEFORMAT_APPLY" val="0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a"/>
  <p:tag name="KSO_WM_UNIT_NOCLEAR" val="0"/>
  <p:tag name="KSO_WM_UNIT_VALUE" val="5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diagram20170233_3*l_h_f*1_1_1"/>
  <p:tag name="KSO_WM_TEMPLATE_CATEGORY" val="diagram"/>
  <p:tag name="KSO_WM_TEMPLATE_INDEX" val="20170233"/>
  <p:tag name="KSO_WM_UNIT_LAYERLEVEL" val="1_1_1"/>
  <p:tag name="KSO_WM_TAG_VERSION" val="1.0"/>
  <p:tag name="KSO_WM_BEAUTIFY_FLAG" val="#wm#"/>
  <p:tag name="KSO_WM_UNIT_PRESET_TEXT" val="单击此处添加文本具体内容，简明扼要的阐述您的观点。"/>
  <p:tag name="KSO_WM_UNIT_TEXT_FILL_FORE_SCHEMECOLOR_INDEX" val="13"/>
  <p:tag name="KSO_WM_UNIT_TEXT_FILL_TYPE" val="1"/>
  <p:tag name="KSO_WM_UNIT_USESOURCEFORMAT_APPLY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VALUE" val="236*236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x"/>
  <p:tag name="KSO_WM_UNIT_INDEX" val="1_1_1"/>
  <p:tag name="KSO_WM_UNIT_ID" val="diagram20170233_3*l_h_x*1_1_1"/>
  <p:tag name="KSO_WM_TEMPLATE_CATEGORY" val="diagram"/>
  <p:tag name="KSO_WM_TEMPLATE_INDEX" val="20170233"/>
  <p:tag name="KSO_WM_UNIT_LAYERLEVEL" val="1_1_1"/>
  <p:tag name="KSO_WM_TAG_VERSION" val="1.0"/>
  <p:tag name="KSO_WM_BEAUTIFY_FLAG" val="#wm#"/>
  <p:tag name="KSO_WM_UNIT_USESOURCEFORMAT_APPLY" val="0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diagram20170233_3*l_h_i*1_2_1"/>
  <p:tag name="KSO_WM_TEMPLATE_CATEGORY" val="diagram"/>
  <p:tag name="KSO_WM_TEMPLATE_INDEX" val="20170233"/>
  <p:tag name="KSO_WM_UNIT_LAYERLEVEL" val="1_1_1"/>
  <p:tag name="KSO_WM_TAG_VERSION" val="1.0"/>
  <p:tag name="KSO_WM_BEAUTIFY_FLAG" val="#wm#"/>
  <p:tag name="KSO_WM_UNIT_FILL_FORE_SCHEMECOLOR_INDEX" val="6"/>
  <p:tag name="KSO_WM_UNIT_FILL_TYPE" val="1"/>
  <p:tag name="KSO_WM_UNIT_SHADOW_SCHEMECOLOR_INDEX" val="13"/>
  <p:tag name="KSO_WM_UNIT_TEXT_FILL_FORE_SCHEMECOLOR_INDEX" val="2"/>
  <p:tag name="KSO_WM_UNIT_TEXT_FILL_TYPE" val="1"/>
  <p:tag name="KSO_WM_UNIT_USESOURCEFORMAT_APPLY" val="0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a"/>
  <p:tag name="KSO_WM_UNIT_NOCLEAR" val="0"/>
  <p:tag name="KSO_WM_UNIT_VALUE" val="5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diagram20170233_3*l_h_f*1_2_1"/>
  <p:tag name="KSO_WM_TEMPLATE_CATEGORY" val="diagram"/>
  <p:tag name="KSO_WM_TEMPLATE_INDEX" val="20170233"/>
  <p:tag name="KSO_WM_UNIT_LAYERLEVEL" val="1_1_1"/>
  <p:tag name="KSO_WM_TAG_VERSION" val="1.0"/>
  <p:tag name="KSO_WM_BEAUTIFY_FLAG" val="#wm#"/>
  <p:tag name="KSO_WM_UNIT_PRESET_TEXT" val="单击此处添加文本具体内容，简明扼要的阐述您的观点。"/>
  <p:tag name="KSO_WM_UNIT_TEXT_FILL_FORE_SCHEMECOLOR_INDEX" val="13"/>
  <p:tag name="KSO_WM_UNIT_TEXT_FILL_TYPE" val="1"/>
  <p:tag name="KSO_WM_UNIT_USESOURCEFORMAT_APPLY" val="0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VALUE" val="209*209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x"/>
  <p:tag name="KSO_WM_UNIT_INDEX" val="1_2_1"/>
  <p:tag name="KSO_WM_UNIT_ID" val="diagram20170233_3*l_h_x*1_2_1"/>
  <p:tag name="KSO_WM_TEMPLATE_CATEGORY" val="diagram"/>
  <p:tag name="KSO_WM_TEMPLATE_INDEX" val="20170233"/>
  <p:tag name="KSO_WM_UNIT_LAYERLEVEL" val="1_1_1"/>
  <p:tag name="KSO_WM_TAG_VERSION" val="1.0"/>
  <p:tag name="KSO_WM_BEAUTIFY_FLAG" val="#wm#"/>
  <p:tag name="KSO_WM_UNIT_USESOURCEFORMAT_APPLY" val="0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1"/>
  <p:tag name="KSO_WM_UNIT_ID" val="diagram20170233_3*l_h_i*1_4_1"/>
  <p:tag name="KSO_WM_TEMPLATE_CATEGORY" val="diagram"/>
  <p:tag name="KSO_WM_TEMPLATE_INDEX" val="20170233"/>
  <p:tag name="KSO_WM_UNIT_LAYERLEVEL" val="1_1_1"/>
  <p:tag name="KSO_WM_TAG_VERSION" val="1.0"/>
  <p:tag name="KSO_WM_BEAUTIFY_FLAG" val="#wm#"/>
  <p:tag name="KSO_WM_UNIT_FILL_FORE_SCHEMECOLOR_INDEX" val="8"/>
  <p:tag name="KSO_WM_UNIT_FILL_TYPE" val="1"/>
  <p:tag name="KSO_WM_UNIT_SHADOW_SCHEMECOLOR_INDEX" val="13"/>
  <p:tag name="KSO_WM_UNIT_TEXT_FILL_FORE_SCHEMECOLOR_INDEX" val="2"/>
  <p:tag name="KSO_WM_UNIT_TEXT_FILL_TYPE" val="1"/>
  <p:tag name="KSO_WM_UNIT_USESOURCEFORMAT_APPLY" val="0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a"/>
  <p:tag name="KSO_WM_UNIT_NOCLEAR" val="0"/>
  <p:tag name="KSO_WM_UNIT_VALUE" val="5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4_1"/>
  <p:tag name="KSO_WM_UNIT_ID" val="diagram20170233_3*l_h_f*1_4_1"/>
  <p:tag name="KSO_WM_TEMPLATE_CATEGORY" val="diagram"/>
  <p:tag name="KSO_WM_TEMPLATE_INDEX" val="20170233"/>
  <p:tag name="KSO_WM_UNIT_LAYERLEVEL" val="1_1_1"/>
  <p:tag name="KSO_WM_TAG_VERSION" val="1.0"/>
  <p:tag name="KSO_WM_BEAUTIFY_FLAG" val="#wm#"/>
  <p:tag name="KSO_WM_UNIT_PRESET_TEXT" val="单击此处添加文本具体内容，简明扼要的阐述您的观点。"/>
  <p:tag name="KSO_WM_UNIT_TEXT_FILL_FORE_SCHEMECOLOR_INDEX" val="13"/>
  <p:tag name="KSO_WM_UNIT_TEXT_FILL_TYPE" val="1"/>
  <p:tag name="KSO_WM_UNIT_USESOURCEFORMAT_APPLY" val="0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VALUE" val="222*22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x"/>
  <p:tag name="KSO_WM_UNIT_INDEX" val="1_4_1"/>
  <p:tag name="KSO_WM_UNIT_ID" val="diagram20170233_3*l_h_x*1_4_1"/>
  <p:tag name="KSO_WM_TEMPLATE_CATEGORY" val="diagram"/>
  <p:tag name="KSO_WM_TEMPLATE_INDEX" val="20170233"/>
  <p:tag name="KSO_WM_UNIT_LAYERLEVEL" val="1_1_1"/>
  <p:tag name="KSO_WM_TAG_VERSION" val="1.0"/>
  <p:tag name="KSO_WM_BEAUTIFY_FLAG" val="#wm#"/>
  <p:tag name="KSO_WM_UNIT_USESOURCEFORMAT_APPLY" val="0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TEM_CNT" val="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0819"/>
  <p:tag name="KSO_WM_UNIT_TYPE" val="l_i"/>
  <p:tag name="KSO_WM_UNIT_INDEX" val="1_1"/>
  <p:tag name="KSO_WM_UNIT_ID" val="diagram20160819_2*l_i*1_1"/>
  <p:tag name="KSO_WM_UNIT_LAYERLEVEL" val="1_1"/>
  <p:tag name="KSO_WM_DIAGRAM_GROUP_CODE" val="l1-1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0819"/>
  <p:tag name="KSO_WM_UNIT_TYPE" val="l_i"/>
  <p:tag name="KSO_WM_UNIT_INDEX" val="1_2"/>
  <p:tag name="KSO_WM_UNIT_ID" val="diagram20160819_2*l_i*1_2"/>
  <p:tag name="KSO_WM_UNIT_LAYERLEVEL" val="1_1"/>
  <p:tag name="KSO_WM_DIAGRAM_GROUP_CODE" val="l1-1"/>
  <p:tag name="KSO_WM_UNIT_FILL_FORE_SCHEMECOLOR_INDEX" val="6"/>
  <p:tag name="KSO_WM_UNIT_FILL_TYPE" val="1"/>
  <p:tag name="KSO_WM_UNIT_TEXT_FILL_FORE_SCHEMECOLOR_INDEX" val="2"/>
  <p:tag name="KSO_WM_UNIT_TEXT_FILL_TYPE" val="1"/>
  <p:tag name="KSO_WM_UNIT_USESOURCEFORMAT_APPLY" val="0"/>
</p:tagLst>
</file>

<file path=ppt/theme/theme1.xml><?xml version="1.0" encoding="utf-8"?>
<a:theme xmlns:a="http://schemas.openxmlformats.org/drawingml/2006/main" name="第一PPT，www.1ppt.com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ang0x0b3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字魂105号-简雅黑"/>
        <a:font script="Hant" typeface="新細明體"/>
        <a:font script="Arab" typeface="字魂105号-简雅黑"/>
        <a:font script="Hebr" typeface="字魂105号-简雅黑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字魂105号-简雅黑"/>
        <a:font script="Uigh" typeface="Microsoft Uighur"/>
        <a:font script="Geor" typeface="Sylfaen"/>
      </a:majorFont>
      <a:minorFont>
        <a:latin typeface="字魂105号-简雅黑"/>
        <a:ea typeface=""/>
        <a:cs typeface=""/>
        <a:font script="Jpan" typeface="ＭＳ Ｐゴシック"/>
        <a:font script="Hang" typeface="맑은 고딕"/>
        <a:font script="Hans" typeface="字魂105号-简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字魂105号-简雅黑"/>
        <a:font script="Hant" typeface="新細明體"/>
        <a:font script="Arab" typeface="字魂105号-简雅黑"/>
        <a:font script="Hebr" typeface="字魂105号-简雅黑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字魂105号-简雅黑"/>
        <a:font script="Uigh" typeface="Microsoft Uighur"/>
        <a:font script="Geor" typeface="Sylfaen"/>
      </a:majorFont>
      <a:minorFont>
        <a:latin typeface="字魂105号-简雅黑"/>
        <a:ea typeface=""/>
        <a:cs typeface=""/>
        <a:font script="Jpan" typeface="ＭＳ Ｐゴシック"/>
        <a:font script="Hang" typeface="맑은 고딕"/>
        <a:font script="Hans" typeface="字魂105号-简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1275</Words>
  <Application>Microsoft Office PowerPoint</Application>
  <PresentationFormat>宽屏</PresentationFormat>
  <Paragraphs>135</Paragraphs>
  <Slides>22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22</vt:i4>
      </vt:variant>
    </vt:vector>
  </HeadingPairs>
  <TitlesOfParts>
    <vt:vector size="34" baseType="lpstr">
      <vt:lpstr>Meiryo</vt:lpstr>
      <vt:lpstr>方正正黑简体</vt:lpstr>
      <vt:lpstr>宋体</vt:lpstr>
      <vt:lpstr>微软雅黑</vt:lpstr>
      <vt:lpstr>字魂105号-简雅黑</vt:lpstr>
      <vt:lpstr>Arial</vt:lpstr>
      <vt:lpstr>Calibri</vt:lpstr>
      <vt:lpstr>Calibri Light</vt:lpstr>
      <vt:lpstr>Wingdings</vt:lpstr>
      <vt:lpstr>第一PPT，www.1ppt.com</vt:lpstr>
      <vt:lpstr>自定义设计方案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keywords/>
  <dc:description/>
  <cp:lastModifiedBy>kan</cp:lastModifiedBy>
  <cp:revision>181</cp:revision>
  <dcterms:created xsi:type="dcterms:W3CDTF">2019-06-19T02:08:00Z</dcterms:created>
  <dcterms:modified xsi:type="dcterms:W3CDTF">2023-04-08T09:07:09Z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2052-11.1.0.10356</vt:lpwstr>
  </property>
  <property fmtid="{D5CDD505-2E9C-101B-9397-08002B2CF9AE}" pid="3" name="ICV">
    <vt:lpwstr>9F9F3FBFDC1740439598DB9CF3FBDB9B</vt:lpwstr>
  </property>
</Properties>
</file>