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48" r:id="rId1"/>
    <p:sldMasterId id="2147483656" r:id="rId2"/>
  </p:sldMasterIdLst>
  <p:notesMasterIdLst>
    <p:notesMasterId r:id="rId30"/>
  </p:notesMasterIdLst>
  <p:handoutMasterIdLst>
    <p:handoutMasterId r:id="rId31"/>
  </p:handoutMasterIdLst>
  <p:sldIdLst>
    <p:sldId id="538" r:id="rId3"/>
    <p:sldId id="539" r:id="rId4"/>
    <p:sldId id="541" r:id="rId5"/>
    <p:sldId id="540" r:id="rId6"/>
    <p:sldId id="484" r:id="rId7"/>
    <p:sldId id="542" r:id="rId8"/>
    <p:sldId id="487" r:id="rId9"/>
    <p:sldId id="489" r:id="rId10"/>
    <p:sldId id="490" r:id="rId11"/>
    <p:sldId id="543" r:id="rId12"/>
    <p:sldId id="492" r:id="rId13"/>
    <p:sldId id="494" r:id="rId14"/>
    <p:sldId id="495" r:id="rId15"/>
    <p:sldId id="496" r:id="rId16"/>
    <p:sldId id="544" r:id="rId17"/>
    <p:sldId id="498" r:id="rId18"/>
    <p:sldId id="500" r:id="rId19"/>
    <p:sldId id="501" r:id="rId20"/>
    <p:sldId id="502" r:id="rId21"/>
    <p:sldId id="503" r:id="rId22"/>
    <p:sldId id="504" r:id="rId23"/>
    <p:sldId id="505" r:id="rId24"/>
    <p:sldId id="506" r:id="rId25"/>
    <p:sldId id="507" r:id="rId26"/>
    <p:sldId id="508" r:id="rId27"/>
    <p:sldId id="509" r:id="rId28"/>
    <p:sldId id="545" r:id="rId29"/>
  </p:sldIdLst>
  <p:sldSz cx="9144000" cy="5143500" type="screen16x9"/>
  <p:notesSz cx="6858000" cy="9144000"/>
  <p:custDataLst>
    <p:tags r:id="rId3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188" autoAdjust="0"/>
    <p:restoredTop sz="94700" autoAdjust="0"/>
  </p:normalViewPr>
  <p:slideViewPr>
    <p:cSldViewPr>
      <p:cViewPr varScale="1">
        <p:scale>
          <a:sx n="141" d="100"/>
          <a:sy n="141" d="100"/>
        </p:scale>
        <p:origin x="654" y="102"/>
      </p:cViewPr>
      <p:guideLst>
        <p:guide orient="horz" pos="1620"/>
        <p:guide pos="2880"/>
      </p:guideLst>
    </p:cSldViewPr>
  </p:slideViewPr>
  <p:outlineViewPr>
    <p:cViewPr>
      <p:scale>
        <a:sx n="33" d="100"/>
        <a:sy n="33" d="100"/>
      </p:scale>
      <p:origin x="0" y="-264"/>
    </p:cViewPr>
  </p:outlineViewPr>
  <p:notesTextViewPr>
    <p:cViewPr>
      <p:scale>
        <a:sx n="100" d="100"/>
        <a:sy n="100" d="100"/>
      </p:scale>
      <p:origin x="0" y="0"/>
    </p:cViewPr>
  </p:notesTextViewPr>
  <p:sorterViewPr>
    <p:cViewPr>
      <p:scale>
        <a:sx n="125" d="100"/>
        <a:sy n="125" d="100"/>
      </p:scale>
      <p:origin x="0" y="0"/>
    </p:cViewPr>
  </p:sorterViewPr>
  <p:notesViewPr>
    <p:cSldViewPr>
      <p:cViewPr varScale="1">
        <p:scale>
          <a:sx n="88" d="100"/>
          <a:sy n="88" d="100"/>
        </p:scale>
        <p:origin x="3822" y="10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B420BB7-E864-4242-97B8-0E4B89F8A49A}" type="datetimeFigureOut">
              <a:rPr lang="zh-CN" altLang="en-US" smtClean="0"/>
              <a:t>2023/4/11</a:t>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B61A867-54BA-43D2-95D2-FDA2F9378C4C}" type="slidenum">
              <a:rPr lang="zh-CN" altLang="en-US" smtClean="0"/>
              <a:t>‹#›</a:t>
            </a:fld>
            <a:endParaRPr lang="zh-CN" altLang="en-US"/>
          </a:p>
        </p:txBody>
      </p:sp>
    </p:spTree>
    <p:extLst>
      <p:ext uri="{BB962C8B-B14F-4D97-AF65-F5344CB8AC3E}">
        <p14:creationId xmlns:p14="http://schemas.microsoft.com/office/powerpoint/2010/main" val="19742808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AADD754-F49E-4351-AAFE-19D83F43501C}" type="datetimeFigureOut">
              <a:rPr lang="en-US" smtClean="0"/>
              <a:t>4/11/2023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8F6036-E835-44CB-A25A-34C755DFD5D4}" type="slidenum">
              <a:rPr lang="en-US" smtClean="0"/>
              <a:t>‹#›</a:t>
            </a:fld>
            <a:endParaRPr lang="en-US"/>
          </a:p>
        </p:txBody>
      </p:sp>
    </p:spTree>
    <p:extLst>
      <p:ext uri="{BB962C8B-B14F-4D97-AF65-F5344CB8AC3E}">
        <p14:creationId xmlns:p14="http://schemas.microsoft.com/office/powerpoint/2010/main" val="7743646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9C1AD92-4491-470B-AC64-A48031177DA2}" type="slidenum">
              <a:rPr lang="zh-CN" altLang="en-US" smtClean="0"/>
              <a:t>5</a:t>
            </a:fld>
            <a:endParaRPr lang="zh-CN" altLang="en-US"/>
          </a:p>
        </p:txBody>
      </p:sp>
    </p:spTree>
    <p:extLst>
      <p:ext uri="{BB962C8B-B14F-4D97-AF65-F5344CB8AC3E}">
        <p14:creationId xmlns:p14="http://schemas.microsoft.com/office/powerpoint/2010/main" val="1008635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9C1AD92-4491-470B-AC64-A48031177DA2}" type="slidenum">
              <a:rPr lang="zh-CN" altLang="en-US" smtClean="0"/>
              <a:t>17</a:t>
            </a:fld>
            <a:endParaRPr lang="zh-CN" altLang="en-US"/>
          </a:p>
        </p:txBody>
      </p:sp>
    </p:spTree>
    <p:extLst>
      <p:ext uri="{BB962C8B-B14F-4D97-AF65-F5344CB8AC3E}">
        <p14:creationId xmlns:p14="http://schemas.microsoft.com/office/powerpoint/2010/main" val="17046132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9C1AD92-4491-470B-AC64-A48031177DA2}" type="slidenum">
              <a:rPr lang="zh-CN" altLang="en-US" smtClean="0"/>
              <a:t>18</a:t>
            </a:fld>
            <a:endParaRPr lang="zh-CN" altLang="en-US"/>
          </a:p>
        </p:txBody>
      </p:sp>
    </p:spTree>
    <p:extLst>
      <p:ext uri="{BB962C8B-B14F-4D97-AF65-F5344CB8AC3E}">
        <p14:creationId xmlns:p14="http://schemas.microsoft.com/office/powerpoint/2010/main" val="32121211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9C1AD92-4491-470B-AC64-A48031177DA2}" type="slidenum">
              <a:rPr lang="zh-CN" altLang="en-US" smtClean="0"/>
              <a:t>19</a:t>
            </a:fld>
            <a:endParaRPr lang="zh-CN" altLang="en-US"/>
          </a:p>
        </p:txBody>
      </p:sp>
    </p:spTree>
    <p:extLst>
      <p:ext uri="{BB962C8B-B14F-4D97-AF65-F5344CB8AC3E}">
        <p14:creationId xmlns:p14="http://schemas.microsoft.com/office/powerpoint/2010/main" val="26197039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9C1AD92-4491-470B-AC64-A48031177DA2}" type="slidenum">
              <a:rPr lang="zh-CN" altLang="en-US" smtClean="0"/>
              <a:t>20</a:t>
            </a:fld>
            <a:endParaRPr lang="zh-CN" altLang="en-US"/>
          </a:p>
        </p:txBody>
      </p:sp>
    </p:spTree>
    <p:extLst>
      <p:ext uri="{BB962C8B-B14F-4D97-AF65-F5344CB8AC3E}">
        <p14:creationId xmlns:p14="http://schemas.microsoft.com/office/powerpoint/2010/main" val="36395436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9C1AD92-4491-470B-AC64-A48031177DA2}" type="slidenum">
              <a:rPr lang="zh-CN" altLang="en-US" smtClean="0"/>
              <a:t>21</a:t>
            </a:fld>
            <a:endParaRPr lang="zh-CN" altLang="en-US"/>
          </a:p>
        </p:txBody>
      </p:sp>
    </p:spTree>
    <p:extLst>
      <p:ext uri="{BB962C8B-B14F-4D97-AF65-F5344CB8AC3E}">
        <p14:creationId xmlns:p14="http://schemas.microsoft.com/office/powerpoint/2010/main" val="41269883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9C1AD92-4491-470B-AC64-A48031177DA2}" type="slidenum">
              <a:rPr lang="zh-CN" altLang="en-US" smtClean="0"/>
              <a:t>22</a:t>
            </a:fld>
            <a:endParaRPr lang="zh-CN" altLang="en-US"/>
          </a:p>
        </p:txBody>
      </p:sp>
    </p:spTree>
    <p:extLst>
      <p:ext uri="{BB962C8B-B14F-4D97-AF65-F5344CB8AC3E}">
        <p14:creationId xmlns:p14="http://schemas.microsoft.com/office/powerpoint/2010/main" val="30581261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9C1AD92-4491-470B-AC64-A48031177DA2}" type="slidenum">
              <a:rPr lang="zh-CN" altLang="en-US" smtClean="0"/>
              <a:t>23</a:t>
            </a:fld>
            <a:endParaRPr lang="zh-CN" altLang="en-US"/>
          </a:p>
        </p:txBody>
      </p:sp>
    </p:spTree>
    <p:extLst>
      <p:ext uri="{BB962C8B-B14F-4D97-AF65-F5344CB8AC3E}">
        <p14:creationId xmlns:p14="http://schemas.microsoft.com/office/powerpoint/2010/main" val="12823283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9C1AD92-4491-470B-AC64-A48031177DA2}" type="slidenum">
              <a:rPr lang="zh-CN" altLang="en-US" smtClean="0"/>
              <a:t>24</a:t>
            </a:fld>
            <a:endParaRPr lang="zh-CN" altLang="en-US"/>
          </a:p>
        </p:txBody>
      </p:sp>
    </p:spTree>
    <p:extLst>
      <p:ext uri="{BB962C8B-B14F-4D97-AF65-F5344CB8AC3E}">
        <p14:creationId xmlns:p14="http://schemas.microsoft.com/office/powerpoint/2010/main" val="20753426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9C1AD92-4491-470B-AC64-A48031177DA2}" type="slidenum">
              <a:rPr lang="zh-CN" altLang="en-US" smtClean="0"/>
              <a:t>25</a:t>
            </a:fld>
            <a:endParaRPr lang="zh-CN" altLang="en-US"/>
          </a:p>
        </p:txBody>
      </p:sp>
    </p:spTree>
    <p:extLst>
      <p:ext uri="{BB962C8B-B14F-4D97-AF65-F5344CB8AC3E}">
        <p14:creationId xmlns:p14="http://schemas.microsoft.com/office/powerpoint/2010/main" val="101191972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9C1AD92-4491-470B-AC64-A48031177DA2}" type="slidenum">
              <a:rPr lang="zh-CN" altLang="en-US" smtClean="0"/>
              <a:t>26</a:t>
            </a:fld>
            <a:endParaRPr lang="zh-CN" altLang="en-US"/>
          </a:p>
        </p:txBody>
      </p:sp>
    </p:spTree>
    <p:extLst>
      <p:ext uri="{BB962C8B-B14F-4D97-AF65-F5344CB8AC3E}">
        <p14:creationId xmlns:p14="http://schemas.microsoft.com/office/powerpoint/2010/main" val="17439904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9C1AD92-4491-470B-AC64-A48031177DA2}" type="slidenum">
              <a:rPr lang="zh-CN" altLang="en-US" smtClean="0"/>
              <a:t>7</a:t>
            </a:fld>
            <a:endParaRPr lang="zh-CN" altLang="en-US"/>
          </a:p>
        </p:txBody>
      </p:sp>
    </p:spTree>
    <p:extLst>
      <p:ext uri="{BB962C8B-B14F-4D97-AF65-F5344CB8AC3E}">
        <p14:creationId xmlns:p14="http://schemas.microsoft.com/office/powerpoint/2010/main" val="25703457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27</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25014998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9C1AD92-4491-470B-AC64-A48031177DA2}" type="slidenum">
              <a:rPr lang="zh-CN" altLang="en-US" smtClean="0"/>
              <a:t>8</a:t>
            </a:fld>
            <a:endParaRPr lang="zh-CN" altLang="en-US"/>
          </a:p>
        </p:txBody>
      </p:sp>
    </p:spTree>
    <p:extLst>
      <p:ext uri="{BB962C8B-B14F-4D97-AF65-F5344CB8AC3E}">
        <p14:creationId xmlns:p14="http://schemas.microsoft.com/office/powerpoint/2010/main" val="4635223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9C1AD92-4491-470B-AC64-A48031177DA2}" type="slidenum">
              <a:rPr lang="zh-CN" altLang="en-US" smtClean="0"/>
              <a:t>9</a:t>
            </a:fld>
            <a:endParaRPr lang="zh-CN" altLang="en-US"/>
          </a:p>
        </p:txBody>
      </p:sp>
    </p:spTree>
    <p:extLst>
      <p:ext uri="{BB962C8B-B14F-4D97-AF65-F5344CB8AC3E}">
        <p14:creationId xmlns:p14="http://schemas.microsoft.com/office/powerpoint/2010/main" val="25553325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9C1AD92-4491-470B-AC64-A48031177DA2}" type="slidenum">
              <a:rPr lang="zh-CN" altLang="en-US" smtClean="0"/>
              <a:t>11</a:t>
            </a:fld>
            <a:endParaRPr lang="zh-CN" altLang="en-US"/>
          </a:p>
        </p:txBody>
      </p:sp>
    </p:spTree>
    <p:extLst>
      <p:ext uri="{BB962C8B-B14F-4D97-AF65-F5344CB8AC3E}">
        <p14:creationId xmlns:p14="http://schemas.microsoft.com/office/powerpoint/2010/main" val="18276001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9C1AD92-4491-470B-AC64-A48031177DA2}" type="slidenum">
              <a:rPr lang="zh-CN" altLang="en-US" smtClean="0"/>
              <a:t>12</a:t>
            </a:fld>
            <a:endParaRPr lang="zh-CN" altLang="en-US"/>
          </a:p>
        </p:txBody>
      </p:sp>
    </p:spTree>
    <p:extLst>
      <p:ext uri="{BB962C8B-B14F-4D97-AF65-F5344CB8AC3E}">
        <p14:creationId xmlns:p14="http://schemas.microsoft.com/office/powerpoint/2010/main" val="27829723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D9C1AD92-4491-470B-AC64-A48031177DA2}" type="slidenum">
              <a:rPr lang="zh-CN" altLang="en-US" smtClean="0"/>
              <a:t>13</a:t>
            </a:fld>
            <a:endParaRPr lang="zh-CN" altLang="en-US"/>
          </a:p>
        </p:txBody>
      </p:sp>
    </p:spTree>
    <p:extLst>
      <p:ext uri="{BB962C8B-B14F-4D97-AF65-F5344CB8AC3E}">
        <p14:creationId xmlns:p14="http://schemas.microsoft.com/office/powerpoint/2010/main" val="12245902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9C1AD92-4491-470B-AC64-A48031177DA2}" type="slidenum">
              <a:rPr lang="zh-CN" altLang="en-US" smtClean="0"/>
              <a:t>14</a:t>
            </a:fld>
            <a:endParaRPr lang="zh-CN" altLang="en-US"/>
          </a:p>
        </p:txBody>
      </p:sp>
    </p:spTree>
    <p:extLst>
      <p:ext uri="{BB962C8B-B14F-4D97-AF65-F5344CB8AC3E}">
        <p14:creationId xmlns:p14="http://schemas.microsoft.com/office/powerpoint/2010/main" val="19203305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D9C1AD92-4491-470B-AC64-A48031177DA2}" type="slidenum">
              <a:rPr lang="zh-CN" altLang="en-US" smtClean="0"/>
              <a:t>16</a:t>
            </a:fld>
            <a:endParaRPr lang="zh-CN" altLang="en-US"/>
          </a:p>
        </p:txBody>
      </p:sp>
    </p:spTree>
    <p:extLst>
      <p:ext uri="{BB962C8B-B14F-4D97-AF65-F5344CB8AC3E}">
        <p14:creationId xmlns:p14="http://schemas.microsoft.com/office/powerpoint/2010/main" val="2369153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8_节标题">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282304"/>
            <a:ext cx="7886700" cy="2139553"/>
          </a:xfrm>
        </p:spPr>
        <p:txBody>
          <a:bodyPr anchor="b"/>
          <a:lstStyle>
            <a:lvl1pPr>
              <a:defRPr sz="45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3442098"/>
            <a:ext cx="7886700" cy="1125140"/>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400252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369219"/>
            <a:ext cx="3886200" cy="3263504"/>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498150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273844"/>
            <a:ext cx="7886700" cy="994172"/>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260872"/>
            <a:ext cx="3868340"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1878806"/>
            <a:ext cx="3868340"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260872"/>
            <a:ext cx="3887391" cy="617934"/>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1878806"/>
            <a:ext cx="3887391" cy="2763441"/>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2374799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5325658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26730108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740569"/>
            <a:ext cx="4629150" cy="3655219"/>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542886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342900"/>
            <a:ext cx="2949178" cy="1200150"/>
          </a:xfrm>
        </p:spPr>
        <p:txBody>
          <a:bodyPr anchor="b"/>
          <a:lstStyle>
            <a:lvl1pPr>
              <a:defRPr sz="24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740569"/>
            <a:ext cx="4629150" cy="365521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1543050"/>
            <a:ext cx="2949178" cy="2858691"/>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4274901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7935846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273844"/>
            <a:ext cx="1971675" cy="4358879"/>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273844"/>
            <a:ext cx="5800725" cy="4358879"/>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1889341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7_节标题">
    <p:spTree>
      <p:nvGrpSpPr>
        <p:cNvPr id="1" name=""/>
        <p:cNvGrpSpPr/>
        <p:nvPr/>
      </p:nvGrpSpPr>
      <p:grpSpPr>
        <a:xfrm>
          <a:off x="0" y="0"/>
          <a:ext cx="0" cy="0"/>
          <a:chOff x="0" y="0"/>
          <a:chExt cx="0" cy="0"/>
        </a:xfrm>
      </p:grpSpPr>
      <p:sp>
        <p:nvSpPr>
          <p:cNvPr id="2" name="矩形 1"/>
          <p:cNvSpPr/>
          <p:nvPr userDrawn="1"/>
        </p:nvSpPr>
        <p:spPr>
          <a:xfrm>
            <a:off x="543912" y="361950"/>
            <a:ext cx="1415772" cy="338554"/>
          </a:xfrm>
          <a:prstGeom prst="rect">
            <a:avLst/>
          </a:prstGeom>
        </p:spPr>
        <p:txBody>
          <a:bodyPr wrap="none">
            <a:spAutoFit/>
          </a:bodyPr>
          <a:lstStyle/>
          <a:p>
            <a:r>
              <a:rPr lang="zh-CN" altLang="en-US" sz="1600" b="0" spc="0" smtClean="0">
                <a:solidFill>
                  <a:schemeClr val="accent1">
                    <a:lumMod val="75000"/>
                  </a:schemeClr>
                </a:solidFill>
                <a:latin typeface="微软雅黑" panose="020B0503020204020204" pitchFamily="34" charset="-122"/>
                <a:ea typeface="微软雅黑" panose="020B0503020204020204" pitchFamily="34" charset="-122"/>
              </a:rPr>
              <a:t>什么才是挫折</a:t>
            </a:r>
            <a:endParaRPr lang="zh-CN" altLang="en-US" sz="1600" b="0" spc="0">
              <a:solidFill>
                <a:schemeClr val="accent1">
                  <a:lumMod val="75000"/>
                </a:schemeClr>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9_节标题">
    <p:spTree>
      <p:nvGrpSpPr>
        <p:cNvPr id="1" name=""/>
        <p:cNvGrpSpPr/>
        <p:nvPr/>
      </p:nvGrpSpPr>
      <p:grpSpPr>
        <a:xfrm>
          <a:off x="0" y="0"/>
          <a:ext cx="0" cy="0"/>
          <a:chOff x="0" y="0"/>
          <a:chExt cx="0" cy="0"/>
        </a:xfrm>
      </p:grpSpPr>
      <p:sp>
        <p:nvSpPr>
          <p:cNvPr id="2" name="矩形 1"/>
          <p:cNvSpPr/>
          <p:nvPr userDrawn="1"/>
        </p:nvSpPr>
        <p:spPr>
          <a:xfrm>
            <a:off x="543912" y="361950"/>
            <a:ext cx="1415772" cy="338554"/>
          </a:xfrm>
          <a:prstGeom prst="rect">
            <a:avLst/>
          </a:prstGeom>
        </p:spPr>
        <p:txBody>
          <a:bodyPr wrap="none">
            <a:spAutoFit/>
          </a:bodyPr>
          <a:lstStyle/>
          <a:p>
            <a:r>
              <a:rPr lang="zh-CN" altLang="en-US" sz="1600" b="0" spc="0" smtClean="0">
                <a:solidFill>
                  <a:schemeClr val="accent1">
                    <a:lumMod val="75000"/>
                  </a:schemeClr>
                </a:solidFill>
                <a:latin typeface="微软雅黑" panose="020B0503020204020204" pitchFamily="34" charset="-122"/>
                <a:ea typeface="微软雅黑" panose="020B0503020204020204" pitchFamily="34" charset="-122"/>
              </a:rPr>
              <a:t>积极主要作用</a:t>
            </a: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0_节标题">
    <p:spTree>
      <p:nvGrpSpPr>
        <p:cNvPr id="1" name=""/>
        <p:cNvGrpSpPr/>
        <p:nvPr/>
      </p:nvGrpSpPr>
      <p:grpSpPr>
        <a:xfrm>
          <a:off x="0" y="0"/>
          <a:ext cx="0" cy="0"/>
          <a:chOff x="0" y="0"/>
          <a:chExt cx="0" cy="0"/>
        </a:xfrm>
      </p:grpSpPr>
      <p:sp>
        <p:nvSpPr>
          <p:cNvPr id="2" name="矩形 1"/>
          <p:cNvSpPr/>
          <p:nvPr userDrawn="1"/>
        </p:nvSpPr>
        <p:spPr>
          <a:xfrm>
            <a:off x="543912" y="361950"/>
            <a:ext cx="1415772" cy="338554"/>
          </a:xfrm>
          <a:prstGeom prst="rect">
            <a:avLst/>
          </a:prstGeom>
        </p:spPr>
        <p:txBody>
          <a:bodyPr wrap="none">
            <a:spAutoFit/>
          </a:bodyPr>
          <a:lstStyle/>
          <a:p>
            <a:r>
              <a:rPr lang="zh-CN" altLang="en-US" sz="1600" b="0" spc="0" smtClean="0">
                <a:solidFill>
                  <a:schemeClr val="accent1">
                    <a:lumMod val="75000"/>
                  </a:schemeClr>
                </a:solidFill>
                <a:latin typeface="微软雅黑" panose="020B0503020204020204" pitchFamily="34" charset="-122"/>
                <a:ea typeface="微软雅黑" panose="020B0503020204020204" pitchFamily="34" charset="-122"/>
              </a:rPr>
              <a:t>正确面对挫折</a:t>
            </a: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1_节标题">
    <p:spTree>
      <p:nvGrpSpPr>
        <p:cNvPr id="1" name=""/>
        <p:cNvGrpSpPr/>
        <p:nvPr/>
      </p:nvGrpSpPr>
      <p:grpSpPr>
        <a:xfrm>
          <a:off x="0" y="0"/>
          <a:ext cx="0" cy="0"/>
          <a:chOff x="0" y="0"/>
          <a:chExt cx="0" cy="0"/>
        </a:xfrm>
      </p:grpSpPr>
      <p:sp>
        <p:nvSpPr>
          <p:cNvPr id="2" name="矩形 1"/>
          <p:cNvSpPr/>
          <p:nvPr userDrawn="1"/>
        </p:nvSpPr>
        <p:spPr>
          <a:xfrm>
            <a:off x="543912" y="361950"/>
            <a:ext cx="1415772" cy="338554"/>
          </a:xfrm>
          <a:prstGeom prst="rect">
            <a:avLst/>
          </a:prstGeom>
        </p:spPr>
        <p:txBody>
          <a:bodyPr wrap="none">
            <a:spAutoFit/>
          </a:bodyPr>
          <a:lstStyle/>
          <a:p>
            <a:r>
              <a:rPr lang="zh-CN" altLang="en-US" sz="1600" b="0" spc="0" smtClean="0">
                <a:solidFill>
                  <a:schemeClr val="accent1">
                    <a:lumMod val="75000"/>
                  </a:schemeClr>
                </a:solidFill>
                <a:latin typeface="微软雅黑" panose="020B0503020204020204" pitchFamily="34" charset="-122"/>
                <a:ea typeface="微软雅黑" panose="020B0503020204020204" pitchFamily="34" charset="-122"/>
              </a:rPr>
              <a:t>培养良好品质</a:t>
            </a: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1_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143000" y="841772"/>
            <a:ext cx="6858000" cy="1790700"/>
          </a:xfrm>
        </p:spPr>
        <p:txBody>
          <a:bodyPr anchor="b"/>
          <a:lstStyle>
            <a:lvl1pPr algn="ctr">
              <a:defRPr sz="4500"/>
            </a:lvl1pPr>
          </a:lstStyle>
          <a:p>
            <a:r>
              <a:rPr lang="zh-CN" altLang="en-US"/>
              <a:t>单击此处编辑母版标题样式</a:t>
            </a:r>
          </a:p>
        </p:txBody>
      </p:sp>
      <p:sp>
        <p:nvSpPr>
          <p:cNvPr id="3" name="副标题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a:t>单击此处编辑母版副标题样式</a:t>
            </a:r>
          </a:p>
        </p:txBody>
      </p:sp>
      <p:sp>
        <p:nvSpPr>
          <p:cNvPr id="4" name="日期占位符 3"/>
          <p:cNvSpPr>
            <a:spLocks noGrp="1"/>
          </p:cNvSpPr>
          <p:nvPr>
            <p:ph type="dt" sz="half" idx="10"/>
          </p:nvPr>
        </p:nvSpPr>
        <p:spPr/>
        <p:txBody>
          <a:bodyPr/>
          <a:lstStyle/>
          <a:p>
            <a:fld id="{0DA2CC75-8280-4D50-8556-C2874ADEF926}" type="datetimeFigureOut">
              <a:rPr lang="zh-CN" altLang="en-US" smtClean="0"/>
              <a:t>2023/4/11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6E190E77-D57C-49F8-ADC2-FB99C50EBC2E}" type="slidenum">
              <a:rPr lang="zh-CN" altLang="en-US" smtClean="0"/>
              <a:t>‹#›</a:t>
            </a:fld>
            <a:endParaRPr lang="zh-CN" altLang="en-US"/>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空白">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841772"/>
            <a:ext cx="6858000" cy="1790700"/>
          </a:xfrm>
        </p:spPr>
        <p:txBody>
          <a:bodyPr anchor="b"/>
          <a:lstStyle>
            <a:lvl1pPr algn="ctr">
              <a:defRPr sz="45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94184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40886467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theme" Target="../theme/theme2.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slideLayout" Target="../slideLayouts/slideLayout18.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0CEB1B6A-AEF1-4ACD-BD61-958570690F55}" type="datetimeFigureOut">
              <a:rPr lang="zh-CN" altLang="en-US" smtClean="0"/>
              <a:t>2023/4/11</a:t>
            </a:fld>
            <a:endParaRPr lang="zh-CN" altLang="en-US"/>
          </a:p>
        </p:txBody>
      </p:sp>
      <p:sp>
        <p:nvSpPr>
          <p:cNvPr id="5" name="页脚占位符 4"/>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BB6CB991-6BD3-42F2-8A94-1903E9425430}"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16E5758D-A3C3-4E88-8AC0-22500507BD7E}" type="datetimeFigureOut">
              <a:rPr lang="zh-CN" altLang="en-US" smtClean="0">
                <a:solidFill>
                  <a:prstClr val="black">
                    <a:tint val="75000"/>
                  </a:prstClr>
                </a:solidFill>
              </a:rPr>
              <a:pPr/>
              <a:t>2023/4/11</a:t>
            </a:fld>
            <a:endParaRPr lang="zh-CN" altLang="en-US">
              <a:solidFill>
                <a:prstClr val="black">
                  <a:tint val="75000"/>
                </a:prstClr>
              </a:solidFill>
            </a:endParaRPr>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530170576"/>
      </p:ext>
    </p:extLst>
  </p:cSld>
  <p:clrMap bg1="lt1" tx1="dk1" bg2="lt2" tx2="dk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0.xml"/><Relationship Id="rId1" Type="http://schemas.openxmlformats.org/officeDocument/2006/relationships/slideLayout" Target="../slideLayouts/slideLayout14.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9.png"/><Relationship Id="rId7" Type="http://schemas.openxmlformats.org/officeDocument/2006/relationships/image" Target="../media/image12.png"/><Relationship Id="rId2" Type="http://schemas.openxmlformats.org/officeDocument/2006/relationships/image" Target="../media/image8.png"/><Relationship Id="rId1" Type="http://schemas.openxmlformats.org/officeDocument/2006/relationships/slideLayout" Target="../slideLayouts/slideLayout6.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3.png"/><Relationship Id="rId9" Type="http://schemas.openxmlformats.org/officeDocument/2006/relationships/image" Target="../media/image13.png"/></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6.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2599864"/>
            <a:ext cx="3500120" cy="2543635"/>
          </a:xfrm>
          <a:prstGeom prst="rect">
            <a:avLst/>
          </a:prstGeom>
        </p:spPr>
      </p:pic>
      <p:pic>
        <p:nvPicPr>
          <p:cNvPr id="7" name="图片 6"/>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0"/>
            <a:ext cx="2696210" cy="2980690"/>
          </a:xfrm>
          <a:prstGeom prst="rect">
            <a:avLst/>
          </a:prstGeom>
        </p:spPr>
      </p:pic>
      <p:pic>
        <p:nvPicPr>
          <p:cNvPr id="11" name="图片 10"/>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2484199" y="4390043"/>
            <a:ext cx="1604911" cy="753458"/>
          </a:xfrm>
          <a:prstGeom prst="rect">
            <a:avLst/>
          </a:prstGeom>
        </p:spPr>
      </p:pic>
      <p:pic>
        <p:nvPicPr>
          <p:cNvPr id="17" name="图片 16"/>
          <p:cNvPicPr>
            <a:picLocks noChangeAspect="1"/>
          </p:cNvPicPr>
          <p:nvPr/>
        </p:nvPicPr>
        <p:blipFill>
          <a:blip r:embed="rId5" cstate="email">
            <a:extLst>
              <a:ext uri="{28A0092B-C50C-407E-A947-70E740481C1C}">
                <a14:useLocalDpi xmlns:a14="http://schemas.microsoft.com/office/drawing/2010/main"/>
              </a:ext>
            </a:extLst>
          </a:blip>
          <a:srcRect r="10436" b="10569"/>
          <a:stretch>
            <a:fillRect/>
          </a:stretch>
        </p:blipFill>
        <p:spPr>
          <a:xfrm>
            <a:off x="4991494" y="2956193"/>
            <a:ext cx="4152507" cy="2187308"/>
          </a:xfrm>
          <a:prstGeom prst="rect">
            <a:avLst/>
          </a:prstGeom>
        </p:spPr>
      </p:pic>
      <p:pic>
        <p:nvPicPr>
          <p:cNvPr id="36" name="图片 35"/>
          <p:cNvPicPr>
            <a:picLocks noChangeAspect="1"/>
          </p:cNvPicPr>
          <p:nvPr/>
        </p:nvPicPr>
        <p:blipFill>
          <a:blip r:embed="rId6" cstate="email">
            <a:extLst>
              <a:ext uri="{28A0092B-C50C-407E-A947-70E740481C1C}">
                <a14:useLocalDpi xmlns:a14="http://schemas.microsoft.com/office/drawing/2010/main"/>
              </a:ext>
            </a:extLst>
          </a:blip>
          <a:srcRect l="12063"/>
          <a:stretch>
            <a:fillRect/>
          </a:stretch>
        </p:blipFill>
        <p:spPr>
          <a:xfrm>
            <a:off x="-1" y="433913"/>
            <a:ext cx="1915999" cy="2522280"/>
          </a:xfrm>
          <a:prstGeom prst="rect">
            <a:avLst/>
          </a:prstGeom>
        </p:spPr>
      </p:pic>
      <p:pic>
        <p:nvPicPr>
          <p:cNvPr id="41" name="图片 40"/>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7042226" y="3878102"/>
            <a:ext cx="2101775" cy="1265399"/>
          </a:xfrm>
          <a:prstGeom prst="rect">
            <a:avLst/>
          </a:prstGeom>
        </p:spPr>
      </p:pic>
      <p:grpSp>
        <p:nvGrpSpPr>
          <p:cNvPr id="15" name="组合 14"/>
          <p:cNvGrpSpPr/>
          <p:nvPr/>
        </p:nvGrpSpPr>
        <p:grpSpPr>
          <a:xfrm>
            <a:off x="2600514" y="1809749"/>
            <a:ext cx="4683666" cy="1061562"/>
            <a:chOff x="1554511" y="1357788"/>
            <a:chExt cx="4683666" cy="1061562"/>
          </a:xfrm>
        </p:grpSpPr>
        <p:sp>
          <p:nvSpPr>
            <p:cNvPr id="3" name="矩形 2"/>
            <p:cNvSpPr/>
            <p:nvPr/>
          </p:nvSpPr>
          <p:spPr>
            <a:xfrm>
              <a:off x="1554511" y="1357788"/>
              <a:ext cx="4683666" cy="1015663"/>
            </a:xfrm>
            <a:prstGeom prst="rect">
              <a:avLst/>
            </a:prstGeom>
          </p:spPr>
          <p:txBody>
            <a:bodyPr wrap="square">
              <a:spAutoFit/>
            </a:bodyPr>
            <a:lstStyle/>
            <a:p>
              <a:r>
                <a:rPr lang="zh-CN" altLang="en-US" sz="3600" b="1" spc="300" dirty="0" smtClean="0">
                  <a:solidFill>
                    <a:schemeClr val="accent1">
                      <a:lumMod val="75000"/>
                    </a:schemeClr>
                  </a:solidFill>
                  <a:latin typeface="汉仪劲楷简" panose="00020600040101010101" pitchFamily="18" charset="-122"/>
                  <a:ea typeface="汉仪劲楷简" panose="00020600040101010101" pitchFamily="18" charset="-122"/>
                  <a:cs typeface="明康欧楷" panose="02010609000101010101" charset="-122"/>
                </a:rPr>
                <a:t>笑</a:t>
              </a:r>
              <a:r>
                <a:rPr lang="zh-CN" altLang="en-US" sz="3600" b="1" spc="300" dirty="0">
                  <a:solidFill>
                    <a:schemeClr val="accent1">
                      <a:lumMod val="75000"/>
                    </a:schemeClr>
                  </a:solidFill>
                  <a:latin typeface="汉仪劲楷简" panose="00020600040101010101" pitchFamily="18" charset="-122"/>
                  <a:ea typeface="汉仪劲楷简" panose="00020600040101010101" pitchFamily="18" charset="-122"/>
                  <a:cs typeface="明康欧楷" panose="02010609000101010101" charset="-122"/>
                </a:rPr>
                <a:t>对挫折</a:t>
              </a:r>
              <a:r>
                <a:rPr lang="en-US" altLang="zh-CN" sz="3600" b="1" spc="300" dirty="0">
                  <a:solidFill>
                    <a:schemeClr val="accent1">
                      <a:lumMod val="75000"/>
                    </a:schemeClr>
                  </a:solidFill>
                  <a:latin typeface="汉仪劲楷简" panose="00020600040101010101" pitchFamily="18" charset="-122"/>
                  <a:ea typeface="汉仪劲楷简" panose="00020600040101010101" pitchFamily="18" charset="-122"/>
                  <a:cs typeface="明康欧楷" panose="02010609000101010101" charset="-122"/>
                </a:rPr>
                <a:t>·</a:t>
              </a:r>
              <a:r>
                <a:rPr lang="zh-CN" altLang="en-US" sz="3600" b="1" spc="300" dirty="0">
                  <a:solidFill>
                    <a:schemeClr val="accent1">
                      <a:lumMod val="75000"/>
                    </a:schemeClr>
                  </a:solidFill>
                  <a:latin typeface="汉仪劲楷简" panose="00020600040101010101" pitchFamily="18" charset="-122"/>
                  <a:ea typeface="汉仪劲楷简" panose="00020600040101010101" pitchFamily="18" charset="-122"/>
                  <a:cs typeface="明康欧楷" panose="02010609000101010101" charset="-122"/>
                </a:rPr>
                <a:t>永不言</a:t>
              </a:r>
              <a:r>
                <a:rPr lang="zh-CN" altLang="en-US" sz="3600" b="1" spc="300" dirty="0" smtClean="0">
                  <a:solidFill>
                    <a:schemeClr val="accent1">
                      <a:lumMod val="75000"/>
                    </a:schemeClr>
                  </a:solidFill>
                  <a:latin typeface="汉仪劲楷简" panose="00020600040101010101" pitchFamily="18" charset="-122"/>
                  <a:ea typeface="汉仪劲楷简" panose="00020600040101010101" pitchFamily="18" charset="-122"/>
                  <a:cs typeface="明康欧楷" panose="02010609000101010101" charset="-122"/>
                </a:rPr>
                <a:t>败</a:t>
              </a:r>
              <a:endParaRPr lang="en-US" altLang="zh-CN" sz="3600" b="1" spc="300" dirty="0" smtClean="0">
                <a:solidFill>
                  <a:schemeClr val="accent1">
                    <a:lumMod val="75000"/>
                  </a:schemeClr>
                </a:solidFill>
                <a:latin typeface="汉仪劲楷简" panose="00020600040101010101" pitchFamily="18" charset="-122"/>
                <a:ea typeface="汉仪劲楷简" panose="00020600040101010101" pitchFamily="18" charset="-122"/>
                <a:cs typeface="明康欧楷" panose="02010609000101010101" charset="-122"/>
              </a:endParaRPr>
            </a:p>
            <a:p>
              <a:r>
                <a:rPr lang="zh-CN" altLang="en-US" sz="2400" spc="300" dirty="0" smtClean="0">
                  <a:solidFill>
                    <a:schemeClr val="accent1">
                      <a:lumMod val="75000"/>
                    </a:schemeClr>
                  </a:solidFill>
                  <a:latin typeface="汉仪劲楷简" panose="00020600040101010101" pitchFamily="18" charset="-122"/>
                  <a:ea typeface="汉仪劲楷简" panose="00020600040101010101" pitchFamily="18" charset="-122"/>
                  <a:cs typeface="明康欧楷" panose="02010609000101010101" charset="-122"/>
                </a:rPr>
                <a:t>主</a:t>
              </a:r>
              <a:r>
                <a:rPr lang="zh-CN" altLang="en-US" sz="2400" spc="300" dirty="0">
                  <a:solidFill>
                    <a:schemeClr val="accent1">
                      <a:lumMod val="75000"/>
                    </a:schemeClr>
                  </a:solidFill>
                  <a:latin typeface="汉仪劲楷简" panose="00020600040101010101" pitchFamily="18" charset="-122"/>
                  <a:ea typeface="汉仪劲楷简" panose="00020600040101010101" pitchFamily="18" charset="-122"/>
                  <a:cs typeface="明康欧楷" panose="02010609000101010101" charset="-122"/>
                </a:rPr>
                <a:t>题教育班会</a:t>
              </a:r>
            </a:p>
          </p:txBody>
        </p:sp>
        <p:cxnSp>
          <p:nvCxnSpPr>
            <p:cNvPr id="14" name="直接连接符 13"/>
            <p:cNvCxnSpPr/>
            <p:nvPr/>
          </p:nvCxnSpPr>
          <p:spPr>
            <a:xfrm>
              <a:off x="1648703" y="2419350"/>
              <a:ext cx="4589474" cy="0"/>
            </a:xfrm>
            <a:prstGeom prst="line">
              <a:avLst/>
            </a:prstGeom>
          </p:spPr>
          <p:style>
            <a:lnRef idx="1">
              <a:schemeClr val="accent1"/>
            </a:lnRef>
            <a:fillRef idx="0">
              <a:schemeClr val="accent1"/>
            </a:fillRef>
            <a:effectRef idx="0">
              <a:schemeClr val="accent1"/>
            </a:effectRef>
            <a:fontRef idx="minor">
              <a:schemeClr val="tx1"/>
            </a:fontRef>
          </p:style>
        </p:cxnSp>
      </p:grpSp>
      <p:pic>
        <p:nvPicPr>
          <p:cNvPr id="4" name="图片 3" descr="25335166e70b69034719c6bfad502f52"/>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657225" y="2700655"/>
            <a:ext cx="1633220" cy="222186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2599864"/>
            <a:ext cx="3500120" cy="2543635"/>
          </a:xfrm>
          <a:prstGeom prst="rect">
            <a:avLst/>
          </a:prstGeom>
        </p:spPr>
      </p:pic>
      <p:pic>
        <p:nvPicPr>
          <p:cNvPr id="7" name="图片 6"/>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0"/>
            <a:ext cx="2696210" cy="2980690"/>
          </a:xfrm>
          <a:prstGeom prst="rect">
            <a:avLst/>
          </a:prstGeom>
        </p:spPr>
      </p:pic>
      <p:pic>
        <p:nvPicPr>
          <p:cNvPr id="11" name="图片 10"/>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2484199" y="4390043"/>
            <a:ext cx="1604911" cy="753458"/>
          </a:xfrm>
          <a:prstGeom prst="rect">
            <a:avLst/>
          </a:prstGeom>
        </p:spPr>
      </p:pic>
      <p:pic>
        <p:nvPicPr>
          <p:cNvPr id="17" name="图片 16"/>
          <p:cNvPicPr>
            <a:picLocks noChangeAspect="1"/>
          </p:cNvPicPr>
          <p:nvPr/>
        </p:nvPicPr>
        <p:blipFill>
          <a:blip r:embed="rId5" cstate="email">
            <a:extLst>
              <a:ext uri="{28A0092B-C50C-407E-A947-70E740481C1C}">
                <a14:useLocalDpi xmlns:a14="http://schemas.microsoft.com/office/drawing/2010/main"/>
              </a:ext>
            </a:extLst>
          </a:blip>
          <a:srcRect r="10436" b="10569"/>
          <a:stretch>
            <a:fillRect/>
          </a:stretch>
        </p:blipFill>
        <p:spPr>
          <a:xfrm>
            <a:off x="4991494" y="2978726"/>
            <a:ext cx="4152507" cy="2187308"/>
          </a:xfrm>
          <a:prstGeom prst="rect">
            <a:avLst/>
          </a:prstGeom>
        </p:spPr>
      </p:pic>
      <p:pic>
        <p:nvPicPr>
          <p:cNvPr id="36" name="图片 35"/>
          <p:cNvPicPr>
            <a:picLocks noChangeAspect="1"/>
          </p:cNvPicPr>
          <p:nvPr/>
        </p:nvPicPr>
        <p:blipFill>
          <a:blip r:embed="rId6" cstate="email">
            <a:extLst>
              <a:ext uri="{28A0092B-C50C-407E-A947-70E740481C1C}">
                <a14:useLocalDpi xmlns:a14="http://schemas.microsoft.com/office/drawing/2010/main"/>
              </a:ext>
            </a:extLst>
          </a:blip>
          <a:srcRect l="12063"/>
          <a:stretch>
            <a:fillRect/>
          </a:stretch>
        </p:blipFill>
        <p:spPr>
          <a:xfrm>
            <a:off x="-1" y="433913"/>
            <a:ext cx="1915999" cy="2522280"/>
          </a:xfrm>
          <a:prstGeom prst="rect">
            <a:avLst/>
          </a:prstGeom>
        </p:spPr>
      </p:pic>
      <p:pic>
        <p:nvPicPr>
          <p:cNvPr id="41" name="图片 40"/>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7042225" y="3900634"/>
            <a:ext cx="2101775" cy="1265399"/>
          </a:xfrm>
          <a:prstGeom prst="rect">
            <a:avLst/>
          </a:prstGeom>
        </p:spPr>
      </p:pic>
      <p:pic>
        <p:nvPicPr>
          <p:cNvPr id="4" name="图片 3" descr="25335166e70b69034719c6bfad502f52"/>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657225" y="2700655"/>
            <a:ext cx="1633220" cy="2221865"/>
          </a:xfrm>
          <a:prstGeom prst="rect">
            <a:avLst/>
          </a:prstGeom>
        </p:spPr>
      </p:pic>
      <p:sp>
        <p:nvSpPr>
          <p:cNvPr id="2" name="矩形 1"/>
          <p:cNvSpPr/>
          <p:nvPr/>
        </p:nvSpPr>
        <p:spPr>
          <a:xfrm>
            <a:off x="3973882" y="1136650"/>
            <a:ext cx="2485973" cy="706755"/>
          </a:xfrm>
          <a:prstGeom prst="rect">
            <a:avLst/>
          </a:prstGeom>
        </p:spPr>
        <p:txBody>
          <a:bodyPr wrap="square">
            <a:spAutoFit/>
          </a:bodyPr>
          <a:lstStyle/>
          <a:p>
            <a:r>
              <a:rPr lang="zh-CN" altLang="en-US" sz="4000" spc="300" smtClean="0">
                <a:solidFill>
                  <a:schemeClr val="accent1">
                    <a:lumMod val="75000"/>
                  </a:schemeClr>
                </a:solidFill>
                <a:latin typeface="微软雅黑" panose="020B0503020204020204" pitchFamily="34" charset="-122"/>
                <a:ea typeface="微软雅黑" panose="020B0503020204020204" pitchFamily="34" charset="-122"/>
              </a:rPr>
              <a:t>第三部分</a:t>
            </a:r>
            <a:endParaRPr lang="zh-CN" altLang="en-US" sz="4000" spc="300">
              <a:solidFill>
                <a:schemeClr val="accent1">
                  <a:lumMod val="75000"/>
                </a:schemeClr>
              </a:solidFill>
              <a:latin typeface="微软雅黑" panose="020B0503020204020204" pitchFamily="34" charset="-122"/>
              <a:ea typeface="微软雅黑" panose="020B0503020204020204" pitchFamily="34" charset="-122"/>
            </a:endParaRPr>
          </a:p>
        </p:txBody>
      </p:sp>
      <p:sp>
        <p:nvSpPr>
          <p:cNvPr id="10" name="矩形 9"/>
          <p:cNvSpPr/>
          <p:nvPr/>
        </p:nvSpPr>
        <p:spPr>
          <a:xfrm>
            <a:off x="3100699" y="1844675"/>
            <a:ext cx="4792351" cy="768350"/>
          </a:xfrm>
          <a:prstGeom prst="rect">
            <a:avLst/>
          </a:prstGeom>
        </p:spPr>
        <p:txBody>
          <a:bodyPr wrap="square">
            <a:spAutoFit/>
          </a:bodyPr>
          <a:lstStyle/>
          <a:p>
            <a:r>
              <a:rPr lang="zh-CN" altLang="en-US" sz="4400" b="1" spc="1600" dirty="0">
                <a:solidFill>
                  <a:schemeClr val="accent1">
                    <a:lumMod val="75000"/>
                  </a:schemeClr>
                </a:solidFill>
                <a:latin typeface="微软雅黑" panose="020B0503020204020204" pitchFamily="34" charset="-122"/>
                <a:ea typeface="微软雅黑" panose="020B0503020204020204" pitchFamily="34" charset="-122"/>
                <a:sym typeface="+mn-ea"/>
              </a:rPr>
              <a:t>正确面对挫折</a:t>
            </a:r>
            <a:endParaRPr lang="zh-CN" altLang="en-US" sz="4400" b="1" spc="1600" dirty="0">
              <a:solidFill>
                <a:schemeClr val="accent1">
                  <a:lumMod val="75000"/>
                </a:schemeClr>
              </a:solidFill>
              <a:latin typeface="微软雅黑" panose="020B0503020204020204" pitchFamily="34" charset="-122"/>
              <a:ea typeface="微软雅黑" panose="020B0503020204020204" pitchFamily="34" charset="-122"/>
            </a:endParaRPr>
          </a:p>
        </p:txBody>
      </p:sp>
      <p:sp>
        <p:nvSpPr>
          <p:cNvPr id="3" name="矩形 2"/>
          <p:cNvSpPr/>
          <p:nvPr/>
        </p:nvSpPr>
        <p:spPr>
          <a:xfrm>
            <a:off x="3135029" y="2682875"/>
            <a:ext cx="4747445" cy="430887"/>
          </a:xfrm>
          <a:prstGeom prst="rect">
            <a:avLst/>
          </a:prstGeom>
        </p:spPr>
        <p:txBody>
          <a:bodyPr wrap="square">
            <a:spAutoFit/>
          </a:bodyPr>
          <a:lstStyle/>
          <a:p>
            <a:r>
              <a:rPr lang="zh-CN" altLang="en-US" sz="1100" smtClean="0">
                <a:solidFill>
                  <a:schemeClr val="accent1">
                    <a:lumMod val="75000"/>
                  </a:schemeClr>
                </a:solidFill>
              </a:rPr>
              <a:t>sunshine always laughs after rain and rain </a:t>
            </a:r>
            <a:r>
              <a:rPr lang="zh-CN" altLang="en-US" sz="1100">
                <a:solidFill>
                  <a:schemeClr val="accent1">
                    <a:lumMod val="75000"/>
                  </a:schemeClr>
                </a:solidFill>
              </a:rPr>
              <a:t>sunshine always laughs after rain and </a:t>
            </a:r>
            <a:r>
              <a:rPr lang="zh-CN" altLang="en-US" sz="1100" smtClean="0">
                <a:solidFill>
                  <a:schemeClr val="accent1">
                    <a:lumMod val="75000"/>
                  </a:schemeClr>
                </a:solidFill>
              </a:rPr>
              <a:t>rain </a:t>
            </a:r>
            <a:r>
              <a:rPr lang="zh-CN" altLang="en-US" sz="1100">
                <a:solidFill>
                  <a:schemeClr val="accent1">
                    <a:lumMod val="75000"/>
                  </a:schemeClr>
                </a:solidFill>
              </a:rPr>
              <a:t>sunshine always </a:t>
            </a:r>
            <a:r>
              <a:rPr lang="zh-CN" altLang="en-US" sz="1100" smtClean="0">
                <a:solidFill>
                  <a:schemeClr val="accent1">
                    <a:lumMod val="75000"/>
                  </a:schemeClr>
                </a:solidFill>
              </a:rPr>
              <a:t>laughs</a:t>
            </a:r>
            <a:endParaRPr lang="zh-CN" altLang="en-US" sz="1100">
              <a:solidFill>
                <a:schemeClr val="accent1">
                  <a:lumMod val="75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left)">
                                      <p:cBhvr>
                                        <p:cTn id="14" dur="500"/>
                                        <p:tgtEl>
                                          <p:spTgt spid="10"/>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文本框 33"/>
          <p:cNvSpPr txBox="1"/>
          <p:nvPr/>
        </p:nvSpPr>
        <p:spPr>
          <a:xfrm>
            <a:off x="743174" y="1200150"/>
            <a:ext cx="7543800" cy="36933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defPPr>
              <a:defRPr lang="zh-CN"/>
            </a:defPPr>
            <a:lvl1pPr>
              <a:defRPr sz="1500" b="1" spc="-150">
                <a:solidFill>
                  <a:schemeClr val="tx1">
                    <a:lumMod val="65000"/>
                    <a:lumOff val="35000"/>
                  </a:schemeClr>
                </a:solidFill>
                <a:effectLst/>
                <a:latin typeface="禹卫书法行书简体" panose="02010600030101010101" charset="-122"/>
                <a:ea typeface="禹卫书法行书简体" panose="02010600030101010101" charset="-122"/>
              </a:defRPr>
            </a:lvl1pPr>
          </a:lstStyle>
          <a:p>
            <a:r>
              <a:rPr lang="zh-CN" altLang="en-US" sz="1800" b="0" spc="79" dirty="0">
                <a:solidFill>
                  <a:schemeClr val="accent1"/>
                </a:solidFill>
                <a:latin typeface="微软雅黑" panose="020B0503020204020204" pitchFamily="34" charset="-122"/>
                <a:ea typeface="微软雅黑" panose="020B0503020204020204" pitchFamily="34" charset="-122"/>
              </a:rPr>
              <a:t>面对挫折，我们无须害怕，更无须逃避、退让，而应勇敢面对！</a:t>
            </a:r>
          </a:p>
        </p:txBody>
      </p:sp>
      <p:sp>
        <p:nvSpPr>
          <p:cNvPr id="12" name="文本框 11"/>
          <p:cNvSpPr txBox="1"/>
          <p:nvPr/>
        </p:nvSpPr>
        <p:spPr>
          <a:xfrm>
            <a:off x="743174" y="2249021"/>
            <a:ext cx="5334000" cy="19932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defPPr>
              <a:defRPr lang="zh-CN"/>
            </a:defPPr>
            <a:lvl1pPr>
              <a:defRPr sz="1500" b="1" spc="-150">
                <a:solidFill>
                  <a:schemeClr val="tx1">
                    <a:lumMod val="65000"/>
                    <a:lumOff val="35000"/>
                  </a:schemeClr>
                </a:solidFill>
                <a:effectLst/>
                <a:latin typeface="禹卫书法行书简体" panose="02010600030101010101" charset="-122"/>
                <a:ea typeface="禹卫书法行书简体" panose="02010600030101010101" charset="-122"/>
              </a:defRPr>
            </a:lvl1pPr>
          </a:lstStyle>
          <a:p>
            <a:pPr>
              <a:lnSpc>
                <a:spcPct val="150000"/>
              </a:lnSpc>
            </a:pPr>
            <a:r>
              <a:rPr lang="zh-CN" altLang="en-US" sz="1400" b="0" spc="79" dirty="0">
                <a:solidFill>
                  <a:schemeClr val="tx1"/>
                </a:solidFill>
                <a:latin typeface="微软雅黑" panose="020B0503020204020204" pitchFamily="34" charset="-122"/>
                <a:ea typeface="微软雅黑" panose="020B0503020204020204" pitchFamily="34" charset="-122"/>
              </a:rPr>
              <a:t>约翰有两个儿子，大儿子乐观、积极，小儿子悲观、消极。一天约翰将大儿子放入堆满牛粪的牛圈里，将小儿子放入堆满玩具的房间里。谁知，大儿子乐滋滋地玩着牛粪，小儿子却在玩具堆里愁眉苦脸。约翰便问他们：“为什么？”小儿子说：“这些玩具坏了怎么办？”大儿子却说：“我猜爸爸肯定在牛粪里给我藏了玩具。”</a:t>
            </a:r>
          </a:p>
        </p:txBody>
      </p:sp>
      <p:sp>
        <p:nvSpPr>
          <p:cNvPr id="13" name="矩形 12"/>
          <p:cNvSpPr/>
          <p:nvPr/>
        </p:nvSpPr>
        <p:spPr>
          <a:xfrm>
            <a:off x="721658" y="1673052"/>
            <a:ext cx="1905000" cy="461665"/>
          </a:xfrm>
          <a:prstGeom prst="rect">
            <a:avLst/>
          </a:prstGeom>
        </p:spPr>
        <p:txBody>
          <a:bodyPr wrap="square">
            <a:spAutoFit/>
          </a:bodyPr>
          <a:lstStyle/>
          <a:p>
            <a:r>
              <a:rPr lang="zh-CN" altLang="en-US" sz="2400" b="1">
                <a:solidFill>
                  <a:schemeClr val="accent1"/>
                </a:solidFill>
                <a:latin typeface="微软雅黑" panose="020B0503020204020204" pitchFamily="34" charset="-122"/>
                <a:ea typeface="微软雅黑" panose="020B0503020204020204" pitchFamily="34" charset="-122"/>
              </a:rPr>
              <a:t>约翰的儿子</a:t>
            </a:r>
          </a:p>
        </p:txBody>
      </p:sp>
      <p:cxnSp>
        <p:nvCxnSpPr>
          <p:cNvPr id="3" name="直接连接符 2"/>
          <p:cNvCxnSpPr/>
          <p:nvPr/>
        </p:nvCxnSpPr>
        <p:spPr>
          <a:xfrm>
            <a:off x="2416884" y="1912625"/>
            <a:ext cx="5965116" cy="0"/>
          </a:xfrm>
          <a:prstGeom prst="line">
            <a:avLst/>
          </a:prstGeom>
        </p:spPr>
        <p:style>
          <a:lnRef idx="1">
            <a:schemeClr val="accent1"/>
          </a:lnRef>
          <a:fillRef idx="0">
            <a:schemeClr val="accent1"/>
          </a:fillRef>
          <a:effectRef idx="0">
            <a:schemeClr val="accent1"/>
          </a:effectRef>
          <a:fontRef idx="minor">
            <a:schemeClr val="tx1"/>
          </a:fontRef>
        </p:style>
      </p:cxnSp>
      <p:pic>
        <p:nvPicPr>
          <p:cNvPr id="5" name="图片 4" descr="E:\原来\新建文件夹 (7)\824424f7875d5d46bb84975e56413938.png824424f7875d5d46bb84975e5641393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121787" y="2454786"/>
            <a:ext cx="2328793" cy="178752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600" advClick="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wipe(left)">
                                      <p:cBhvr>
                                        <p:cTn id="7" dur="500"/>
                                        <p:tgtEl>
                                          <p:spTgt spid="3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p:cTn id="12" dur="500" fill="hold"/>
                                        <p:tgtEl>
                                          <p:spTgt spid="13"/>
                                        </p:tgtEl>
                                        <p:attrNameLst>
                                          <p:attrName>ppt_w</p:attrName>
                                        </p:attrNameLst>
                                      </p:cBhvr>
                                      <p:tavLst>
                                        <p:tav tm="0">
                                          <p:val>
                                            <p:fltVal val="0"/>
                                          </p:val>
                                        </p:tav>
                                        <p:tav tm="100000">
                                          <p:val>
                                            <p:strVal val="#ppt_w"/>
                                          </p:val>
                                        </p:tav>
                                      </p:tavLst>
                                    </p:anim>
                                    <p:anim calcmode="lin" valueType="num">
                                      <p:cBhvr>
                                        <p:cTn id="13" dur="500" fill="hold"/>
                                        <p:tgtEl>
                                          <p:spTgt spid="13"/>
                                        </p:tgtEl>
                                        <p:attrNameLst>
                                          <p:attrName>ppt_h</p:attrName>
                                        </p:attrNameLst>
                                      </p:cBhvr>
                                      <p:tavLst>
                                        <p:tav tm="0">
                                          <p:val>
                                            <p:fltVal val="0"/>
                                          </p:val>
                                        </p:tav>
                                        <p:tav tm="100000">
                                          <p:val>
                                            <p:strVal val="#ppt_h"/>
                                          </p:val>
                                        </p:tav>
                                      </p:tavLst>
                                    </p:anim>
                                    <p:animEffect transition="in" filter="fade">
                                      <p:cBhvr>
                                        <p:cTn id="14" dur="500"/>
                                        <p:tgtEl>
                                          <p:spTgt spid="13"/>
                                        </p:tgtEl>
                                      </p:cBhvr>
                                    </p:animEffect>
                                  </p:childTnLst>
                                </p:cTn>
                              </p:par>
                              <p:par>
                                <p:cTn id="15" presetID="53" presetClass="entr" presetSubtype="0" fill="hold" nodeType="withEffect">
                                  <p:stCondLst>
                                    <p:cond delay="0"/>
                                  </p:stCondLst>
                                  <p:childTnLst>
                                    <p:set>
                                      <p:cBhvr>
                                        <p:cTn id="16" dur="1" fill="hold">
                                          <p:stCondLst>
                                            <p:cond delay="0"/>
                                          </p:stCondLst>
                                        </p:cTn>
                                        <p:tgtEl>
                                          <p:spTgt spid="3"/>
                                        </p:tgtEl>
                                        <p:attrNameLst>
                                          <p:attrName>style.visibility</p:attrName>
                                        </p:attrNameLst>
                                      </p:cBhvr>
                                      <p:to>
                                        <p:strVal val="visible"/>
                                      </p:to>
                                    </p:set>
                                    <p:anim calcmode="lin" valueType="num">
                                      <p:cBhvr>
                                        <p:cTn id="17" dur="500" fill="hold"/>
                                        <p:tgtEl>
                                          <p:spTgt spid="3"/>
                                        </p:tgtEl>
                                        <p:attrNameLst>
                                          <p:attrName>ppt_w</p:attrName>
                                        </p:attrNameLst>
                                      </p:cBhvr>
                                      <p:tavLst>
                                        <p:tav tm="0">
                                          <p:val>
                                            <p:fltVal val="0"/>
                                          </p:val>
                                        </p:tav>
                                        <p:tav tm="100000">
                                          <p:val>
                                            <p:strVal val="#ppt_w"/>
                                          </p:val>
                                        </p:tav>
                                      </p:tavLst>
                                    </p:anim>
                                    <p:anim calcmode="lin" valueType="num">
                                      <p:cBhvr>
                                        <p:cTn id="18" dur="500" fill="hold"/>
                                        <p:tgtEl>
                                          <p:spTgt spid="3"/>
                                        </p:tgtEl>
                                        <p:attrNameLst>
                                          <p:attrName>ppt_h</p:attrName>
                                        </p:attrNameLst>
                                      </p:cBhvr>
                                      <p:tavLst>
                                        <p:tav tm="0">
                                          <p:val>
                                            <p:fltVal val="0"/>
                                          </p:val>
                                        </p:tav>
                                        <p:tav tm="100000">
                                          <p:val>
                                            <p:strVal val="#ppt_h"/>
                                          </p:val>
                                        </p:tav>
                                      </p:tavLst>
                                    </p:anim>
                                    <p:animEffect transition="in" filter="fade">
                                      <p:cBhvr>
                                        <p:cTn id="19" dur="500"/>
                                        <p:tgtEl>
                                          <p:spTgt spid="3"/>
                                        </p:tgtEl>
                                      </p:cBhvr>
                                    </p:animEffect>
                                  </p:childTnLst>
                                </p:cTn>
                              </p:par>
                            </p:childTnLst>
                          </p:cTn>
                        </p:par>
                      </p:childTnLst>
                    </p:cTn>
                  </p:par>
                  <p:par>
                    <p:cTn id="20" fill="hold" nodeType="clickPar">
                      <p:stCondLst>
                        <p:cond delay="indefinite"/>
                      </p:stCondLst>
                      <p:childTnLst>
                        <p:par>
                          <p:cTn id="21" fill="hold" nodeType="afterGroup">
                            <p:stCondLst>
                              <p:cond delay="0"/>
                            </p:stCondLst>
                            <p:childTnLst>
                              <p:par>
                                <p:cTn id="22" presetID="22" presetClass="entr" presetSubtype="1"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wipe(up)">
                                      <p:cBhvr>
                                        <p:cTn id="24" dur="500"/>
                                        <p:tgtEl>
                                          <p:spTgt spid="12"/>
                                        </p:tgtEl>
                                      </p:cBhvr>
                                    </p:animEffect>
                                  </p:childTnLst>
                                </p:cTn>
                              </p:par>
                            </p:childTnLst>
                          </p:cTn>
                        </p:par>
                      </p:childTnLst>
                    </p:cTn>
                  </p:par>
                  <p:par>
                    <p:cTn id="25" fill="hold" nodeType="clickPar">
                      <p:stCondLst>
                        <p:cond delay="indefinite"/>
                      </p:stCondLst>
                      <p:childTnLst>
                        <p:par>
                          <p:cTn id="26" fill="hold" nodeType="afterGroup">
                            <p:stCondLst>
                              <p:cond delay="0"/>
                            </p:stCondLst>
                            <p:childTnLst>
                              <p:par>
                                <p:cTn id="27" presetID="53" presetClass="entr" presetSubtype="0"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 calcmode="lin" valueType="num">
                                      <p:cBhvr>
                                        <p:cTn id="29" dur="500" fill="hold"/>
                                        <p:tgtEl>
                                          <p:spTgt spid="5"/>
                                        </p:tgtEl>
                                        <p:attrNameLst>
                                          <p:attrName>ppt_w</p:attrName>
                                        </p:attrNameLst>
                                      </p:cBhvr>
                                      <p:tavLst>
                                        <p:tav tm="0">
                                          <p:val>
                                            <p:fltVal val="0"/>
                                          </p:val>
                                        </p:tav>
                                        <p:tav tm="100000">
                                          <p:val>
                                            <p:strVal val="#ppt_w"/>
                                          </p:val>
                                        </p:tav>
                                      </p:tavLst>
                                    </p:anim>
                                    <p:anim calcmode="lin" valueType="num">
                                      <p:cBhvr>
                                        <p:cTn id="30" dur="500" fill="hold"/>
                                        <p:tgtEl>
                                          <p:spTgt spid="5"/>
                                        </p:tgtEl>
                                        <p:attrNameLst>
                                          <p:attrName>ppt_h</p:attrName>
                                        </p:attrNameLst>
                                      </p:cBhvr>
                                      <p:tavLst>
                                        <p:tav tm="0">
                                          <p:val>
                                            <p:fltVal val="0"/>
                                          </p:val>
                                        </p:tav>
                                        <p:tav tm="100000">
                                          <p:val>
                                            <p:strVal val="#ppt_h"/>
                                          </p:val>
                                        </p:tav>
                                      </p:tavLst>
                                    </p:anim>
                                    <p:animEffect transition="in" filter="fade">
                                      <p:cBhvr>
                                        <p:cTn id="3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P spid="12" grpId="0"/>
      <p:bldP spid="1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1047750"/>
            <a:ext cx="8077200" cy="2031325"/>
          </a:xfrm>
          <a:prstGeom prst="rect">
            <a:avLst/>
          </a:prstGeom>
          <a:noFill/>
        </p:spPr>
        <p:txBody>
          <a:bodyPr wrap="square" rtlCol="0">
            <a:spAutoFit/>
          </a:bodyPr>
          <a:lstStyle/>
          <a:p>
            <a:pPr>
              <a:lnSpc>
                <a:spcPct val="150000"/>
              </a:lnSpc>
              <a:spcBef>
                <a:spcPct val="0"/>
              </a:spcBef>
            </a:pPr>
            <a:r>
              <a:rPr lang="zh-CN" altLang="en-US" sz="1400" dirty="0">
                <a:latin typeface="微软雅黑" panose="020B0503020204020204" pitchFamily="34" charset="-122"/>
                <a:ea typeface="微软雅黑" panose="020B0503020204020204" pitchFamily="34" charset="-122"/>
                <a:cs typeface="明康欧楷" panose="02010609000101010101" charset="-122"/>
              </a:rPr>
              <a:t>一、放大心胸</a:t>
            </a:r>
            <a:r>
              <a:rPr lang="en-US" altLang="zh-CN" sz="1400" dirty="0">
                <a:latin typeface="微软雅黑" panose="020B0503020204020204" pitchFamily="34" charset="-122"/>
                <a:ea typeface="微软雅黑" panose="020B0503020204020204" pitchFamily="34" charset="-122"/>
                <a:cs typeface="明康欧楷" panose="02010609000101010101" charset="-122"/>
              </a:rPr>
              <a:t>: </a:t>
            </a:r>
            <a:r>
              <a:rPr lang="zh-CN" altLang="en-US" sz="1400" dirty="0">
                <a:latin typeface="微软雅黑" panose="020B0503020204020204" pitchFamily="34" charset="-122"/>
                <a:ea typeface="微软雅黑" panose="020B0503020204020204" pitchFamily="34" charset="-122"/>
                <a:cs typeface="明康欧楷" panose="02010609000101010101" charset="-122"/>
              </a:rPr>
              <a:t>生活中的许多挫折并不是多了不起的大事，记住，要大肚能容天下难容之事。</a:t>
            </a:r>
            <a:endParaRPr lang="en-US" altLang="zh-CN" sz="1400" dirty="0">
              <a:latin typeface="微软雅黑" panose="020B0503020204020204" pitchFamily="34" charset="-122"/>
              <a:ea typeface="微软雅黑" panose="020B0503020204020204" pitchFamily="34" charset="-122"/>
              <a:cs typeface="明康欧楷" panose="02010609000101010101" charset="-122"/>
            </a:endParaRPr>
          </a:p>
          <a:p>
            <a:pPr>
              <a:lnSpc>
                <a:spcPct val="150000"/>
              </a:lnSpc>
              <a:spcBef>
                <a:spcPct val="0"/>
              </a:spcBef>
            </a:pPr>
            <a:r>
              <a:rPr lang="zh-CN" altLang="en-US" sz="1400" dirty="0">
                <a:latin typeface="微软雅黑" panose="020B0503020204020204" pitchFamily="34" charset="-122"/>
                <a:ea typeface="微软雅黑" panose="020B0503020204020204" pitchFamily="34" charset="-122"/>
                <a:cs typeface="明康欧楷" panose="02010609000101010101" charset="-122"/>
              </a:rPr>
              <a:t>二、再加把力</a:t>
            </a:r>
            <a:r>
              <a:rPr lang="en-US" altLang="zh-CN" sz="1400" dirty="0">
                <a:latin typeface="微软雅黑" panose="020B0503020204020204" pitchFamily="34" charset="-122"/>
                <a:ea typeface="微软雅黑" panose="020B0503020204020204" pitchFamily="34" charset="-122"/>
                <a:cs typeface="明康欧楷" panose="02010609000101010101" charset="-122"/>
              </a:rPr>
              <a:t>: </a:t>
            </a:r>
            <a:r>
              <a:rPr lang="zh-CN" altLang="en-US" sz="1400" dirty="0">
                <a:latin typeface="微软雅黑" panose="020B0503020204020204" pitchFamily="34" charset="-122"/>
                <a:ea typeface="微软雅黑" panose="020B0503020204020204" pitchFamily="34" charset="-122"/>
                <a:cs typeface="明康欧楷" panose="02010609000101010101" charset="-122"/>
              </a:rPr>
              <a:t>记住，功到自然成。</a:t>
            </a:r>
          </a:p>
          <a:p>
            <a:pPr>
              <a:lnSpc>
                <a:spcPct val="150000"/>
              </a:lnSpc>
              <a:spcBef>
                <a:spcPct val="0"/>
              </a:spcBef>
            </a:pPr>
            <a:r>
              <a:rPr lang="zh-CN" altLang="en-US" sz="1400" dirty="0">
                <a:latin typeface="微软雅黑" panose="020B0503020204020204" pitchFamily="34" charset="-122"/>
                <a:ea typeface="微软雅黑" panose="020B0503020204020204" pitchFamily="34" charset="-122"/>
                <a:cs typeface="明康欧楷" panose="02010609000101010101" charset="-122"/>
              </a:rPr>
              <a:t>三、调整目标</a:t>
            </a:r>
            <a:r>
              <a:rPr lang="en-US" altLang="zh-CN" sz="1400" dirty="0">
                <a:latin typeface="微软雅黑" panose="020B0503020204020204" pitchFamily="34" charset="-122"/>
                <a:ea typeface="微软雅黑" panose="020B0503020204020204" pitchFamily="34" charset="-122"/>
                <a:cs typeface="明康欧楷" panose="02010609000101010101" charset="-122"/>
              </a:rPr>
              <a:t>: </a:t>
            </a:r>
            <a:r>
              <a:rPr lang="zh-CN" altLang="en-US" sz="1400" dirty="0">
                <a:latin typeface="微软雅黑" panose="020B0503020204020204" pitchFamily="34" charset="-122"/>
                <a:ea typeface="微软雅黑" panose="020B0503020204020204" pitchFamily="34" charset="-122"/>
                <a:cs typeface="明康欧楷" panose="02010609000101010101" charset="-122"/>
              </a:rPr>
              <a:t>记住，跳一跳能达到的目标是最佳目标。</a:t>
            </a:r>
          </a:p>
          <a:p>
            <a:pPr>
              <a:lnSpc>
                <a:spcPct val="150000"/>
              </a:lnSpc>
              <a:spcBef>
                <a:spcPct val="0"/>
              </a:spcBef>
            </a:pPr>
            <a:r>
              <a:rPr lang="zh-CN" altLang="en-US" sz="1400" dirty="0">
                <a:latin typeface="微软雅黑" panose="020B0503020204020204" pitchFamily="34" charset="-122"/>
                <a:ea typeface="微软雅黑" panose="020B0503020204020204" pitchFamily="34" charset="-122"/>
                <a:cs typeface="明康欧楷" panose="02010609000101010101" charset="-122"/>
              </a:rPr>
              <a:t>四、合理宣泄</a:t>
            </a:r>
            <a:r>
              <a:rPr lang="en-US" altLang="zh-CN" sz="1400" dirty="0">
                <a:latin typeface="微软雅黑" panose="020B0503020204020204" pitchFamily="34" charset="-122"/>
                <a:ea typeface="微软雅黑" panose="020B0503020204020204" pitchFamily="34" charset="-122"/>
                <a:cs typeface="明康欧楷" panose="02010609000101010101" charset="-122"/>
              </a:rPr>
              <a:t>: </a:t>
            </a:r>
            <a:r>
              <a:rPr lang="zh-CN" altLang="en-US" sz="1400" dirty="0">
                <a:latin typeface="微软雅黑" panose="020B0503020204020204" pitchFamily="34" charset="-122"/>
                <a:ea typeface="微软雅黑" panose="020B0503020204020204" pitchFamily="34" charset="-122"/>
                <a:cs typeface="明康欧楷" panose="02010609000101010101" charset="-122"/>
              </a:rPr>
              <a:t>在适当的场合，用适当的方式，来排解心中的不良情绪。 </a:t>
            </a:r>
          </a:p>
          <a:p>
            <a:pPr>
              <a:lnSpc>
                <a:spcPct val="150000"/>
              </a:lnSpc>
              <a:spcBef>
                <a:spcPct val="0"/>
              </a:spcBef>
            </a:pPr>
            <a:r>
              <a:rPr lang="zh-CN" altLang="en-US" sz="1400" dirty="0">
                <a:latin typeface="微软雅黑" panose="020B0503020204020204" pitchFamily="34" charset="-122"/>
                <a:ea typeface="微软雅黑" panose="020B0503020204020204" pitchFamily="34" charset="-122"/>
                <a:cs typeface="明康欧楷" panose="02010609000101010101" charset="-122"/>
              </a:rPr>
              <a:t>五、转移注意</a:t>
            </a:r>
            <a:r>
              <a:rPr lang="en-US" altLang="zh-CN" sz="1400" dirty="0">
                <a:latin typeface="微软雅黑" panose="020B0503020204020204" pitchFamily="34" charset="-122"/>
                <a:ea typeface="微软雅黑" panose="020B0503020204020204" pitchFamily="34" charset="-122"/>
                <a:cs typeface="明康欧楷" panose="02010609000101010101" charset="-122"/>
              </a:rPr>
              <a:t>:</a:t>
            </a:r>
            <a:r>
              <a:rPr lang="zh-CN" altLang="en-US" sz="1400" dirty="0">
                <a:latin typeface="微软雅黑" panose="020B0503020204020204" pitchFamily="34" charset="-122"/>
                <a:ea typeface="微软雅黑" panose="020B0503020204020204" pitchFamily="34" charset="-122"/>
                <a:cs typeface="明康欧楷" panose="02010609000101010101" charset="-122"/>
              </a:rPr>
              <a:t>收拾一下房间、改变一下格局、点缀一些花草，都不失为一种好办法。</a:t>
            </a:r>
          </a:p>
          <a:p>
            <a:pPr>
              <a:lnSpc>
                <a:spcPct val="150000"/>
              </a:lnSpc>
              <a:spcBef>
                <a:spcPct val="0"/>
              </a:spcBef>
            </a:pPr>
            <a:r>
              <a:rPr lang="zh-CN" altLang="en-US" sz="1400" dirty="0">
                <a:latin typeface="微软雅黑" panose="020B0503020204020204" pitchFamily="34" charset="-122"/>
                <a:ea typeface="微软雅黑" panose="020B0503020204020204" pitchFamily="34" charset="-122"/>
                <a:cs typeface="明康欧楷" panose="02010609000101010101" charset="-122"/>
              </a:rPr>
              <a:t>六、向他人求助 </a:t>
            </a:r>
          </a:p>
        </p:txBody>
      </p:sp>
      <p:sp>
        <p:nvSpPr>
          <p:cNvPr id="3" name="矩形 2"/>
          <p:cNvSpPr/>
          <p:nvPr/>
        </p:nvSpPr>
        <p:spPr>
          <a:xfrm>
            <a:off x="762000" y="3439484"/>
            <a:ext cx="5562600" cy="700192"/>
          </a:xfrm>
          <a:prstGeom prst="rect">
            <a:avLst/>
          </a:prstGeom>
        </p:spPr>
        <p:txBody>
          <a:bodyPr wrap="square">
            <a:spAutoFit/>
          </a:bodyPr>
          <a:lstStyle/>
          <a:p>
            <a:pPr>
              <a:lnSpc>
                <a:spcPct val="150000"/>
              </a:lnSpc>
            </a:pPr>
            <a:r>
              <a:rPr lang="zh-CN" altLang="en-US" sz="1400" spc="119" dirty="0" smtClean="0">
                <a:latin typeface="微软雅黑" panose="020B0503020204020204" pitchFamily="34" charset="-122"/>
                <a:ea typeface="微软雅黑" panose="020B0503020204020204" pitchFamily="34" charset="-122"/>
              </a:rPr>
              <a:t>不同</a:t>
            </a:r>
            <a:r>
              <a:rPr lang="zh-CN" altLang="en-US" sz="1400" spc="119" dirty="0">
                <a:latin typeface="微软雅黑" panose="020B0503020204020204" pitchFamily="34" charset="-122"/>
                <a:ea typeface="微软雅黑" panose="020B0503020204020204" pitchFamily="34" charset="-122"/>
              </a:rPr>
              <a:t>的挫折感，应付的方法各有不同。下面请同学们举例说说自己所遇到的挫折并填写自己消除挫折感的方法。</a:t>
            </a:r>
            <a:endParaRPr lang="zh-CN" altLang="en-US" sz="1400" dirty="0"/>
          </a:p>
        </p:txBody>
      </p:sp>
      <p:cxnSp>
        <p:nvCxnSpPr>
          <p:cNvPr id="6" name="直接连接符 5"/>
          <p:cNvCxnSpPr/>
          <p:nvPr/>
        </p:nvCxnSpPr>
        <p:spPr>
          <a:xfrm>
            <a:off x="838200" y="3254810"/>
            <a:ext cx="5522259"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600" advClick="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wipe(left)">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42"/>
          <p:cNvSpPr/>
          <p:nvPr/>
        </p:nvSpPr>
        <p:spPr>
          <a:xfrm>
            <a:off x="838200" y="1295400"/>
            <a:ext cx="7714846" cy="84670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nSpc>
                <a:spcPct val="150000"/>
              </a:lnSpc>
            </a:pPr>
            <a:r>
              <a:rPr lang="zh-CN" altLang="en-US" sz="1585" spc="119" smtClean="0">
                <a:solidFill>
                  <a:schemeClr val="tx1"/>
                </a:solidFill>
                <a:latin typeface="微软雅黑" panose="020B0503020204020204" pitchFamily="34" charset="-122"/>
                <a:ea typeface="微软雅黑" panose="020B0503020204020204" pitchFamily="34" charset="-122"/>
              </a:rPr>
              <a:t>例如</a:t>
            </a:r>
            <a:r>
              <a:rPr lang="zh-CN" altLang="en-US" sz="1585" spc="119">
                <a:solidFill>
                  <a:schemeClr val="tx1"/>
                </a:solidFill>
                <a:latin typeface="微软雅黑" panose="020B0503020204020204" pitchFamily="34" charset="-122"/>
                <a:ea typeface="微软雅黑" panose="020B0503020204020204" pitchFamily="34" charset="-122"/>
              </a:rPr>
              <a:t>：当我考试成绩不理想的时候，我只要听听音乐、散散步、唱唱歌。就可以把挫折应付过去。 </a:t>
            </a:r>
            <a:r>
              <a:rPr lang="zh-CN" altLang="en-US" sz="1905" spc="119" smtClean="0">
                <a:solidFill>
                  <a:schemeClr val="tx1"/>
                </a:solidFill>
                <a:latin typeface="微软雅黑" panose="020B0503020204020204" pitchFamily="34" charset="-122"/>
                <a:ea typeface="微软雅黑" panose="020B0503020204020204" pitchFamily="34" charset="-122"/>
              </a:rPr>
              <a:t>  </a:t>
            </a:r>
            <a:endParaRPr lang="zh-CN" altLang="en-US" sz="1905" spc="119">
              <a:solidFill>
                <a:schemeClr val="tx1"/>
              </a:solidFill>
              <a:latin typeface="微软雅黑" panose="020B0503020204020204" pitchFamily="34" charset="-122"/>
              <a:ea typeface="微软雅黑" panose="020B0503020204020204" pitchFamily="34" charset="-122"/>
            </a:endParaRPr>
          </a:p>
        </p:txBody>
      </p:sp>
      <p:pic>
        <p:nvPicPr>
          <p:cNvPr id="2" name="图片 1" descr="E:\原来\新建文件夹 (7)\e8338966c2f2527fe4bd83e1caf1aa6c.pnge8338966c2f2527fe4bd83e1caf1aa6c"/>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5409883" y="1689100"/>
            <a:ext cx="2952115" cy="2952750"/>
          </a:xfrm>
          <a:prstGeom prst="rect">
            <a:avLst/>
          </a:prstGeom>
        </p:spPr>
      </p:pic>
      <p:sp>
        <p:nvSpPr>
          <p:cNvPr id="3" name="矩形 2"/>
          <p:cNvSpPr/>
          <p:nvPr/>
        </p:nvSpPr>
        <p:spPr>
          <a:xfrm>
            <a:off x="838200" y="2362200"/>
            <a:ext cx="4572000" cy="1754326"/>
          </a:xfrm>
          <a:prstGeom prst="rect">
            <a:avLst/>
          </a:prstGeom>
        </p:spPr>
        <p:txBody>
          <a:bodyPr>
            <a:spAutoFit/>
          </a:bodyPr>
          <a:lstStyle/>
          <a:p>
            <a:pPr>
              <a:lnSpc>
                <a:spcPct val="150000"/>
              </a:lnSpc>
            </a:pPr>
            <a:r>
              <a:rPr lang="zh-CN" altLang="en-US" spc="119">
                <a:latin typeface="微软雅黑" panose="020B0503020204020204" pitchFamily="34" charset="-122"/>
                <a:ea typeface="微软雅黑" panose="020B0503020204020204" pitchFamily="34" charset="-122"/>
              </a:rPr>
              <a:t>当 </a:t>
            </a:r>
            <a:r>
              <a:rPr lang="zh-CN" altLang="en-US" u="sng" spc="119">
                <a:latin typeface="微软雅黑" panose="020B0503020204020204" pitchFamily="34" charset="-122"/>
                <a:ea typeface="微软雅黑" panose="020B0503020204020204" pitchFamily="34" charset="-122"/>
              </a:rPr>
              <a:t>                   </a:t>
            </a:r>
            <a:r>
              <a:rPr lang="zh-CN" altLang="en-US" spc="119">
                <a:latin typeface="微软雅黑" panose="020B0503020204020204" pitchFamily="34" charset="-122"/>
                <a:ea typeface="微软雅黑" panose="020B0503020204020204" pitchFamily="34" charset="-122"/>
              </a:rPr>
              <a:t>，我 </a:t>
            </a:r>
            <a:r>
              <a:rPr lang="zh-CN" altLang="en-US" u="sng" spc="119">
                <a:latin typeface="微软雅黑" panose="020B0503020204020204" pitchFamily="34" charset="-122"/>
                <a:ea typeface="微软雅黑" panose="020B0503020204020204" pitchFamily="34" charset="-122"/>
              </a:rPr>
              <a:t>                 </a:t>
            </a:r>
            <a:r>
              <a:rPr lang="zh-CN" altLang="en-US" spc="119">
                <a:latin typeface="微软雅黑" panose="020B0503020204020204" pitchFamily="34" charset="-122"/>
                <a:ea typeface="微软雅黑" panose="020B0503020204020204" pitchFamily="34" charset="-122"/>
              </a:rPr>
              <a:t>。</a:t>
            </a:r>
          </a:p>
          <a:p>
            <a:pPr>
              <a:lnSpc>
                <a:spcPct val="150000"/>
              </a:lnSpc>
            </a:pPr>
            <a:r>
              <a:rPr lang="zh-CN" altLang="en-US" spc="119">
                <a:latin typeface="微软雅黑" panose="020B0503020204020204" pitchFamily="34" charset="-122"/>
                <a:ea typeface="微软雅黑" panose="020B0503020204020204" pitchFamily="34" charset="-122"/>
              </a:rPr>
              <a:t>当 </a:t>
            </a:r>
            <a:r>
              <a:rPr lang="zh-CN" altLang="en-US" u="sng" spc="119">
                <a:latin typeface="微软雅黑" panose="020B0503020204020204" pitchFamily="34" charset="-122"/>
                <a:ea typeface="微软雅黑" panose="020B0503020204020204" pitchFamily="34" charset="-122"/>
              </a:rPr>
              <a:t>                   </a:t>
            </a:r>
            <a:r>
              <a:rPr lang="zh-CN" altLang="en-US" spc="119">
                <a:latin typeface="微软雅黑" panose="020B0503020204020204" pitchFamily="34" charset="-122"/>
                <a:ea typeface="微软雅黑" panose="020B0503020204020204" pitchFamily="34" charset="-122"/>
              </a:rPr>
              <a:t>，我</a:t>
            </a:r>
            <a:r>
              <a:rPr lang="zh-CN" altLang="en-US" u="sng" spc="119">
                <a:latin typeface="微软雅黑" panose="020B0503020204020204" pitchFamily="34" charset="-122"/>
                <a:ea typeface="微软雅黑" panose="020B0503020204020204" pitchFamily="34" charset="-122"/>
              </a:rPr>
              <a:t>                  </a:t>
            </a:r>
            <a:r>
              <a:rPr lang="zh-CN" altLang="en-US" spc="119">
                <a:latin typeface="微软雅黑" panose="020B0503020204020204" pitchFamily="34" charset="-122"/>
                <a:ea typeface="微软雅黑" panose="020B0503020204020204" pitchFamily="34" charset="-122"/>
              </a:rPr>
              <a:t>。      </a:t>
            </a:r>
          </a:p>
          <a:p>
            <a:pPr>
              <a:lnSpc>
                <a:spcPct val="150000"/>
              </a:lnSpc>
            </a:pPr>
            <a:r>
              <a:rPr lang="zh-CN" altLang="en-US" spc="119">
                <a:latin typeface="微软雅黑" panose="020B0503020204020204" pitchFamily="34" charset="-122"/>
                <a:ea typeface="微软雅黑" panose="020B0503020204020204" pitchFamily="34" charset="-122"/>
              </a:rPr>
              <a:t>当</a:t>
            </a:r>
            <a:r>
              <a:rPr lang="zh-CN" altLang="en-US" u="sng" spc="119">
                <a:latin typeface="微软雅黑" panose="020B0503020204020204" pitchFamily="34" charset="-122"/>
                <a:ea typeface="微软雅黑" panose="020B0503020204020204" pitchFamily="34" charset="-122"/>
              </a:rPr>
              <a:t>                    </a:t>
            </a:r>
            <a:r>
              <a:rPr lang="zh-CN" altLang="en-US" spc="119">
                <a:latin typeface="微软雅黑" panose="020B0503020204020204" pitchFamily="34" charset="-122"/>
                <a:ea typeface="微软雅黑" panose="020B0503020204020204" pitchFamily="34" charset="-122"/>
              </a:rPr>
              <a:t>，我</a:t>
            </a:r>
            <a:r>
              <a:rPr lang="zh-CN" altLang="en-US" u="sng" spc="119">
                <a:latin typeface="微软雅黑" panose="020B0503020204020204" pitchFamily="34" charset="-122"/>
                <a:ea typeface="微软雅黑" panose="020B0503020204020204" pitchFamily="34" charset="-122"/>
              </a:rPr>
              <a:t>                  </a:t>
            </a:r>
            <a:r>
              <a:rPr lang="zh-CN" altLang="en-US" spc="119">
                <a:latin typeface="微软雅黑" panose="020B0503020204020204" pitchFamily="34" charset="-122"/>
                <a:ea typeface="微软雅黑" panose="020B0503020204020204" pitchFamily="34" charset="-122"/>
              </a:rPr>
              <a:t>。</a:t>
            </a:r>
          </a:p>
          <a:p>
            <a:pPr>
              <a:lnSpc>
                <a:spcPct val="150000"/>
              </a:lnSpc>
            </a:pPr>
            <a:r>
              <a:rPr lang="zh-CN" altLang="en-US" spc="119">
                <a:latin typeface="微软雅黑" panose="020B0503020204020204" pitchFamily="34" charset="-122"/>
                <a:ea typeface="微软雅黑" panose="020B0503020204020204" pitchFamily="34" charset="-122"/>
              </a:rPr>
              <a:t>当</a:t>
            </a:r>
            <a:r>
              <a:rPr lang="zh-CN" altLang="en-US" u="sng" spc="119">
                <a:latin typeface="微软雅黑" panose="020B0503020204020204" pitchFamily="34" charset="-122"/>
                <a:ea typeface="微软雅黑" panose="020B0503020204020204" pitchFamily="34" charset="-122"/>
              </a:rPr>
              <a:t>                    </a:t>
            </a:r>
            <a:r>
              <a:rPr lang="zh-CN" altLang="en-US" spc="119">
                <a:latin typeface="微软雅黑" panose="020B0503020204020204" pitchFamily="34" charset="-122"/>
                <a:ea typeface="微软雅黑" panose="020B0503020204020204" pitchFamily="34" charset="-122"/>
              </a:rPr>
              <a:t>，我</a:t>
            </a:r>
            <a:r>
              <a:rPr lang="zh-CN" altLang="en-US" u="sng" spc="119">
                <a:latin typeface="微软雅黑" panose="020B0503020204020204" pitchFamily="34" charset="-122"/>
                <a:ea typeface="微软雅黑" panose="020B0503020204020204" pitchFamily="34" charset="-122"/>
              </a:rPr>
              <a:t>                  </a:t>
            </a:r>
            <a:r>
              <a:rPr lang="zh-CN" altLang="en-US" spc="119">
                <a:latin typeface="微软雅黑" panose="020B0503020204020204" pitchFamily="34" charset="-122"/>
                <a:ea typeface="微软雅黑" panose="020B0503020204020204" pitchFamily="34" charset="-122"/>
              </a:rPr>
              <a:t>。</a:t>
            </a:r>
          </a:p>
        </p:txBody>
      </p:sp>
    </p:spTree>
  </p:cSld>
  <p:clrMapOvr>
    <a:masterClrMapping/>
  </p:clrMapOvr>
  <mc:AlternateContent xmlns:mc="http://schemas.openxmlformats.org/markup-compatibility/2006" xmlns:p14="http://schemas.microsoft.com/office/powerpoint/2010/main">
    <mc:Choice Requires="p14">
      <p:transition spd="slow" p14:dur="1600" advClick="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animEffect transition="in" filter="fade">
                                      <p:cBhvr>
                                        <p:cTn id="14" dur="500"/>
                                        <p:tgtEl>
                                          <p:spTgt spid="3"/>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 calcmode="lin" valueType="num">
                                      <p:cBhvr additive="base">
                                        <p:cTn id="19" dur="500" fill="hold"/>
                                        <p:tgtEl>
                                          <p:spTgt spid="2"/>
                                        </p:tgtEl>
                                        <p:attrNameLst>
                                          <p:attrName>ppt_x</p:attrName>
                                        </p:attrNameLst>
                                      </p:cBhvr>
                                      <p:tavLst>
                                        <p:tav tm="0">
                                          <p:val>
                                            <p:strVal val="#ppt_x"/>
                                          </p:val>
                                        </p:tav>
                                        <p:tav tm="100000">
                                          <p:val>
                                            <p:strVal val="#ppt_x"/>
                                          </p:val>
                                        </p:tav>
                                      </p:tavLst>
                                    </p:anim>
                                    <p:anim calcmode="lin" valueType="num">
                                      <p:cBhvr additive="base">
                                        <p:cTn id="2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4"/>
          <p:cNvSpPr txBox="1">
            <a:spLocks noChangeArrowheads="1"/>
          </p:cNvSpPr>
          <p:nvPr/>
        </p:nvSpPr>
        <p:spPr bwMode="auto">
          <a:xfrm>
            <a:off x="914400" y="1123950"/>
            <a:ext cx="7700747" cy="5078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9pPr>
          </a:lstStyle>
          <a:p>
            <a:pPr eaLnBrk="1" hangingPunct="1">
              <a:lnSpc>
                <a:spcPct val="150000"/>
              </a:lnSpc>
              <a:spcBef>
                <a:spcPct val="0"/>
              </a:spcBef>
              <a:buClrTx/>
              <a:buSzTx/>
              <a:buFontTx/>
              <a:buNone/>
            </a:pPr>
            <a:r>
              <a:rPr lang="zh-CN" altLang="en-US" sz="1800" smtClean="0">
                <a:latin typeface="微软雅黑" panose="020B0503020204020204" pitchFamily="34" charset="-122"/>
                <a:ea typeface="微软雅黑" panose="020B0503020204020204" pitchFamily="34" charset="-122"/>
                <a:cs typeface="明康欧楷" panose="02010609000101010101" charset="-122"/>
                <a:sym typeface="+mn-ea"/>
              </a:rPr>
              <a:t>面对</a:t>
            </a:r>
            <a:r>
              <a:rPr lang="zh-CN" altLang="en-US" sz="1800">
                <a:latin typeface="微软雅黑" panose="020B0503020204020204" pitchFamily="34" charset="-122"/>
                <a:ea typeface="微软雅黑" panose="020B0503020204020204" pitchFamily="34" charset="-122"/>
                <a:cs typeface="明康欧楷" panose="02010609000101010101" charset="-122"/>
                <a:sym typeface="+mn-ea"/>
              </a:rPr>
              <a:t>挫折与逆境，最为重要的是具有坚强的意志，奋起努力，知难而进。</a:t>
            </a:r>
          </a:p>
        </p:txBody>
      </p:sp>
      <p:grpSp>
        <p:nvGrpSpPr>
          <p:cNvPr id="4" name="组合 3"/>
          <p:cNvGrpSpPr/>
          <p:nvPr/>
        </p:nvGrpSpPr>
        <p:grpSpPr>
          <a:xfrm>
            <a:off x="850692" y="1768198"/>
            <a:ext cx="7607508" cy="2937152"/>
            <a:chOff x="698292" y="1809750"/>
            <a:chExt cx="7607508" cy="2937152"/>
          </a:xfrm>
        </p:grpSpPr>
        <p:sp>
          <p:nvSpPr>
            <p:cNvPr id="9" name="Text Box 19"/>
            <p:cNvSpPr txBox="1">
              <a:spLocks noChangeArrowheads="1"/>
            </p:cNvSpPr>
            <p:nvPr/>
          </p:nvSpPr>
          <p:spPr bwMode="auto">
            <a:xfrm>
              <a:off x="863168" y="2492014"/>
              <a:ext cx="446276" cy="11426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9pPr>
            </a:lstStyle>
            <a:p>
              <a:pPr eaLnBrk="1" hangingPunct="1">
                <a:lnSpc>
                  <a:spcPct val="100000"/>
                </a:lnSpc>
                <a:spcBef>
                  <a:spcPct val="50000"/>
                </a:spcBef>
                <a:buClrTx/>
                <a:buSzTx/>
                <a:buFontTx/>
                <a:buNone/>
              </a:pPr>
              <a:r>
                <a:rPr lang="zh-CN" altLang="en-US" sz="1700">
                  <a:solidFill>
                    <a:srgbClr val="000000"/>
                  </a:solidFill>
                  <a:latin typeface="微软雅黑" panose="020B0503020204020204" pitchFamily="34" charset="-122"/>
                  <a:ea typeface="微软雅黑" panose="020B0503020204020204" pitchFamily="34" charset="-122"/>
                </a:rPr>
                <a:t>经商失败</a:t>
              </a:r>
            </a:p>
          </p:txBody>
        </p:sp>
        <p:sp>
          <p:nvSpPr>
            <p:cNvPr id="10" name="Text Box 20"/>
            <p:cNvSpPr txBox="1">
              <a:spLocks noChangeArrowheads="1"/>
            </p:cNvSpPr>
            <p:nvPr/>
          </p:nvSpPr>
          <p:spPr bwMode="auto">
            <a:xfrm>
              <a:off x="1485678" y="2466368"/>
              <a:ext cx="446276" cy="1943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9pPr>
            </a:lstStyle>
            <a:p>
              <a:pPr eaLnBrk="1" hangingPunct="1">
                <a:lnSpc>
                  <a:spcPct val="100000"/>
                </a:lnSpc>
                <a:spcBef>
                  <a:spcPct val="50000"/>
                </a:spcBef>
                <a:buClrTx/>
                <a:buSzTx/>
                <a:buFontTx/>
                <a:buNone/>
              </a:pPr>
              <a:r>
                <a:rPr lang="zh-CN" altLang="en-US" sz="1700">
                  <a:solidFill>
                    <a:srgbClr val="000000"/>
                  </a:solidFill>
                  <a:latin typeface="微软雅黑" panose="020B0503020204020204" pitchFamily="34" charset="-122"/>
                  <a:ea typeface="微软雅黑" panose="020B0503020204020204" pitchFamily="34" charset="-122"/>
                </a:rPr>
                <a:t>竞选众议员失败</a:t>
              </a:r>
            </a:p>
          </p:txBody>
        </p:sp>
        <p:sp>
          <p:nvSpPr>
            <p:cNvPr id="11" name="Text Box 22"/>
            <p:cNvSpPr txBox="1">
              <a:spLocks noChangeArrowheads="1"/>
            </p:cNvSpPr>
            <p:nvPr/>
          </p:nvSpPr>
          <p:spPr bwMode="auto">
            <a:xfrm>
              <a:off x="2128088" y="2451117"/>
              <a:ext cx="446276" cy="13707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9pPr>
            </a:lstStyle>
            <a:p>
              <a:pPr eaLnBrk="1" hangingPunct="1">
                <a:lnSpc>
                  <a:spcPct val="100000"/>
                </a:lnSpc>
                <a:spcBef>
                  <a:spcPct val="50000"/>
                </a:spcBef>
                <a:buClrTx/>
                <a:buSzTx/>
                <a:buFontTx/>
                <a:buNone/>
              </a:pPr>
              <a:r>
                <a:rPr lang="zh-CN" altLang="en-US" sz="1700">
                  <a:solidFill>
                    <a:srgbClr val="000000"/>
                  </a:solidFill>
                  <a:latin typeface="微软雅黑" panose="020B0503020204020204" pitchFamily="34" charset="-122"/>
                  <a:ea typeface="微软雅黑" panose="020B0503020204020204" pitchFamily="34" charset="-122"/>
                </a:rPr>
                <a:t>恋人死去</a:t>
              </a:r>
            </a:p>
          </p:txBody>
        </p:sp>
        <p:sp>
          <p:nvSpPr>
            <p:cNvPr id="12" name="Text Box 23"/>
            <p:cNvSpPr txBox="1">
              <a:spLocks noChangeArrowheads="1"/>
            </p:cNvSpPr>
            <p:nvPr/>
          </p:nvSpPr>
          <p:spPr bwMode="auto">
            <a:xfrm>
              <a:off x="2754124" y="2474757"/>
              <a:ext cx="446276" cy="14866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9pPr>
            </a:lstStyle>
            <a:p>
              <a:pPr eaLnBrk="1" hangingPunct="1">
                <a:lnSpc>
                  <a:spcPct val="100000"/>
                </a:lnSpc>
                <a:spcBef>
                  <a:spcPct val="50000"/>
                </a:spcBef>
                <a:buClrTx/>
                <a:buSzTx/>
                <a:buFontTx/>
                <a:buNone/>
              </a:pPr>
              <a:r>
                <a:rPr lang="zh-CN" altLang="en-US" sz="1700">
                  <a:solidFill>
                    <a:srgbClr val="000000"/>
                  </a:solidFill>
                  <a:latin typeface="微软雅黑" panose="020B0503020204020204" pitchFamily="34" charset="-122"/>
                  <a:ea typeface="微软雅黑" panose="020B0503020204020204" pitchFamily="34" charset="-122"/>
                </a:rPr>
                <a:t>精神崩溃</a:t>
              </a:r>
            </a:p>
          </p:txBody>
        </p:sp>
        <p:sp>
          <p:nvSpPr>
            <p:cNvPr id="13" name="Text Box 24"/>
            <p:cNvSpPr txBox="1">
              <a:spLocks noChangeArrowheads="1"/>
            </p:cNvSpPr>
            <p:nvPr/>
          </p:nvSpPr>
          <p:spPr bwMode="auto">
            <a:xfrm>
              <a:off x="3380716" y="2482956"/>
              <a:ext cx="446276" cy="1884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9pPr>
            </a:lstStyle>
            <a:p>
              <a:pPr eaLnBrk="1" hangingPunct="1">
                <a:lnSpc>
                  <a:spcPct val="100000"/>
                </a:lnSpc>
                <a:spcBef>
                  <a:spcPct val="50000"/>
                </a:spcBef>
                <a:buClrTx/>
                <a:buSzTx/>
                <a:buFontTx/>
                <a:buNone/>
              </a:pPr>
              <a:r>
                <a:rPr lang="zh-CN" altLang="en-US" sz="1700">
                  <a:solidFill>
                    <a:srgbClr val="000000"/>
                  </a:solidFill>
                  <a:latin typeface="微软雅黑" panose="020B0503020204020204" pitchFamily="34" charset="-122"/>
                  <a:ea typeface="微软雅黑" panose="020B0503020204020204" pitchFamily="34" charset="-122"/>
                </a:rPr>
                <a:t>竞选州仪长失败</a:t>
              </a:r>
            </a:p>
          </p:txBody>
        </p:sp>
        <p:sp>
          <p:nvSpPr>
            <p:cNvPr id="14" name="Text Box 25"/>
            <p:cNvSpPr txBox="1">
              <a:spLocks noChangeArrowheads="1"/>
            </p:cNvSpPr>
            <p:nvPr/>
          </p:nvSpPr>
          <p:spPr bwMode="auto">
            <a:xfrm>
              <a:off x="4038600" y="2492014"/>
              <a:ext cx="446276" cy="21064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9pPr>
            </a:lstStyle>
            <a:p>
              <a:pPr eaLnBrk="1" hangingPunct="1">
                <a:lnSpc>
                  <a:spcPct val="100000"/>
                </a:lnSpc>
                <a:spcBef>
                  <a:spcPct val="50000"/>
                </a:spcBef>
                <a:buClrTx/>
                <a:buSzTx/>
                <a:buFontTx/>
                <a:buNone/>
              </a:pPr>
              <a:r>
                <a:rPr lang="zh-CN" altLang="en-US" sz="1700">
                  <a:solidFill>
                    <a:srgbClr val="000000"/>
                  </a:solidFill>
                  <a:latin typeface="微软雅黑" panose="020B0503020204020204" pitchFamily="34" charset="-122"/>
                  <a:ea typeface="微软雅黑" panose="020B0503020204020204" pitchFamily="34" charset="-122"/>
                </a:rPr>
                <a:t>争取国会提名失败</a:t>
              </a:r>
            </a:p>
          </p:txBody>
        </p:sp>
        <p:sp>
          <p:nvSpPr>
            <p:cNvPr id="15" name="Text Box 26"/>
            <p:cNvSpPr txBox="1">
              <a:spLocks noChangeArrowheads="1"/>
            </p:cNvSpPr>
            <p:nvPr/>
          </p:nvSpPr>
          <p:spPr bwMode="auto">
            <a:xfrm>
              <a:off x="5317388" y="2507873"/>
              <a:ext cx="446276" cy="2000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9pPr>
            </a:lstStyle>
            <a:p>
              <a:pPr eaLnBrk="1" hangingPunct="1">
                <a:lnSpc>
                  <a:spcPct val="100000"/>
                </a:lnSpc>
                <a:spcBef>
                  <a:spcPct val="50000"/>
                </a:spcBef>
                <a:buClrTx/>
                <a:buSzTx/>
                <a:buFontTx/>
                <a:buNone/>
              </a:pPr>
              <a:r>
                <a:rPr lang="zh-CN" altLang="en-US" sz="1700">
                  <a:solidFill>
                    <a:srgbClr val="000000"/>
                  </a:solidFill>
                  <a:latin typeface="微软雅黑" panose="020B0503020204020204" pitchFamily="34" charset="-122"/>
                  <a:ea typeface="微软雅黑" panose="020B0503020204020204" pitchFamily="34" charset="-122"/>
                </a:rPr>
                <a:t>竞选参议员失败</a:t>
              </a:r>
            </a:p>
          </p:txBody>
        </p:sp>
        <p:sp>
          <p:nvSpPr>
            <p:cNvPr id="16" name="Text Box 27"/>
            <p:cNvSpPr txBox="1">
              <a:spLocks noChangeArrowheads="1"/>
            </p:cNvSpPr>
            <p:nvPr/>
          </p:nvSpPr>
          <p:spPr bwMode="auto">
            <a:xfrm>
              <a:off x="4695317" y="2496796"/>
              <a:ext cx="446276" cy="2000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9pPr>
            </a:lstStyle>
            <a:p>
              <a:pPr eaLnBrk="1" hangingPunct="1">
                <a:lnSpc>
                  <a:spcPct val="100000"/>
                </a:lnSpc>
                <a:spcBef>
                  <a:spcPct val="50000"/>
                </a:spcBef>
                <a:buClrTx/>
                <a:buSzTx/>
                <a:buFontTx/>
                <a:buNone/>
              </a:pPr>
              <a:r>
                <a:rPr lang="zh-CN" altLang="en-US" sz="1700">
                  <a:solidFill>
                    <a:srgbClr val="000000"/>
                  </a:solidFill>
                  <a:latin typeface="微软雅黑" panose="020B0503020204020204" pitchFamily="34" charset="-122"/>
                  <a:ea typeface="微软雅黑" panose="020B0503020204020204" pitchFamily="34" charset="-122"/>
                </a:rPr>
                <a:t>竞选众议员失败</a:t>
              </a:r>
            </a:p>
          </p:txBody>
        </p:sp>
        <p:sp>
          <p:nvSpPr>
            <p:cNvPr id="17" name="Text Box 28"/>
            <p:cNvSpPr txBox="1">
              <a:spLocks noChangeArrowheads="1"/>
            </p:cNvSpPr>
            <p:nvPr/>
          </p:nvSpPr>
          <p:spPr bwMode="auto">
            <a:xfrm>
              <a:off x="5923232" y="2518226"/>
              <a:ext cx="446276" cy="22286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9pPr>
            </a:lstStyle>
            <a:p>
              <a:pPr eaLnBrk="1" hangingPunct="1">
                <a:lnSpc>
                  <a:spcPct val="100000"/>
                </a:lnSpc>
                <a:spcBef>
                  <a:spcPct val="50000"/>
                </a:spcBef>
                <a:buClrTx/>
                <a:buSzTx/>
                <a:buFontTx/>
                <a:buNone/>
              </a:pPr>
              <a:r>
                <a:rPr lang="zh-CN" altLang="en-US" sz="1700">
                  <a:solidFill>
                    <a:srgbClr val="000000"/>
                  </a:solidFill>
                  <a:latin typeface="微软雅黑" panose="020B0503020204020204" pitchFamily="34" charset="-122"/>
                  <a:ea typeface="微软雅黑" panose="020B0503020204020204" pitchFamily="34" charset="-122"/>
                </a:rPr>
                <a:t>竞选副总统失败</a:t>
              </a:r>
            </a:p>
          </p:txBody>
        </p:sp>
        <p:sp>
          <p:nvSpPr>
            <p:cNvPr id="18" name="Text Box 29"/>
            <p:cNvSpPr txBox="1">
              <a:spLocks noChangeArrowheads="1"/>
            </p:cNvSpPr>
            <p:nvPr/>
          </p:nvSpPr>
          <p:spPr bwMode="auto">
            <a:xfrm>
              <a:off x="6555308" y="2518226"/>
              <a:ext cx="446276" cy="2000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9pPr>
            </a:lstStyle>
            <a:p>
              <a:pPr eaLnBrk="1" hangingPunct="1">
                <a:lnSpc>
                  <a:spcPct val="100000"/>
                </a:lnSpc>
                <a:spcBef>
                  <a:spcPct val="50000"/>
                </a:spcBef>
                <a:buClrTx/>
                <a:buSzTx/>
                <a:buFontTx/>
                <a:buNone/>
              </a:pPr>
              <a:r>
                <a:rPr lang="zh-CN" altLang="en-US" sz="1700">
                  <a:solidFill>
                    <a:srgbClr val="000000"/>
                  </a:solidFill>
                  <a:latin typeface="微软雅黑" panose="020B0503020204020204" pitchFamily="34" charset="-122"/>
                  <a:ea typeface="微软雅黑" panose="020B0503020204020204" pitchFamily="34" charset="-122"/>
                </a:rPr>
                <a:t>竞选参议员失败</a:t>
              </a:r>
            </a:p>
          </p:txBody>
        </p:sp>
        <p:sp>
          <p:nvSpPr>
            <p:cNvPr id="20" name="Text Box 41"/>
            <p:cNvSpPr txBox="1">
              <a:spLocks noChangeArrowheads="1"/>
            </p:cNvSpPr>
            <p:nvPr/>
          </p:nvSpPr>
          <p:spPr bwMode="auto">
            <a:xfrm>
              <a:off x="911920" y="1809750"/>
              <a:ext cx="7393880" cy="3365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9pPr>
            </a:lstStyle>
            <a:p>
              <a:pPr eaLnBrk="1" hangingPunct="1">
                <a:lnSpc>
                  <a:spcPct val="100000"/>
                </a:lnSpc>
                <a:spcBef>
                  <a:spcPct val="50000"/>
                </a:spcBef>
                <a:buClrTx/>
                <a:buSzTx/>
                <a:buFontTx/>
                <a:buNone/>
              </a:pPr>
              <a:r>
                <a:rPr lang="en-US" altLang="zh-CN" sz="1585">
                  <a:latin typeface="微软雅黑" panose="020B0503020204020204" pitchFamily="34" charset="-122"/>
                  <a:ea typeface="微软雅黑" panose="020B0503020204020204" pitchFamily="34" charset="-122"/>
                  <a:cs typeface="明康欧楷" panose="02010609000101010101" charset="-122"/>
                </a:rPr>
                <a:t>22  </a:t>
              </a:r>
              <a:r>
                <a:rPr lang="en-US" altLang="zh-CN" sz="1585" smtClean="0">
                  <a:latin typeface="微软雅黑" panose="020B0503020204020204" pitchFamily="34" charset="-122"/>
                  <a:ea typeface="微软雅黑" panose="020B0503020204020204" pitchFamily="34" charset="-122"/>
                  <a:cs typeface="明康欧楷" panose="02010609000101010101" charset="-122"/>
                </a:rPr>
                <a:t>    23       26      </a:t>
              </a:r>
              <a:r>
                <a:rPr lang="en-US" altLang="zh-CN" sz="1585">
                  <a:latin typeface="微软雅黑" panose="020B0503020204020204" pitchFamily="34" charset="-122"/>
                  <a:ea typeface="微软雅黑" panose="020B0503020204020204" pitchFamily="34" charset="-122"/>
                  <a:cs typeface="明康欧楷" panose="02010609000101010101" charset="-122"/>
                </a:rPr>
                <a:t>27 </a:t>
              </a:r>
              <a:r>
                <a:rPr lang="en-US" altLang="zh-CN" sz="1585" smtClean="0">
                  <a:latin typeface="微软雅黑" panose="020B0503020204020204" pitchFamily="34" charset="-122"/>
                  <a:ea typeface="微软雅黑" panose="020B0503020204020204" pitchFamily="34" charset="-122"/>
                  <a:cs typeface="明康欧楷" panose="02010609000101010101" charset="-122"/>
                </a:rPr>
                <a:t>      </a:t>
              </a:r>
              <a:r>
                <a:rPr lang="en-US" altLang="zh-CN" sz="1585">
                  <a:latin typeface="微软雅黑" panose="020B0503020204020204" pitchFamily="34" charset="-122"/>
                  <a:ea typeface="微软雅黑" panose="020B0503020204020204" pitchFamily="34" charset="-122"/>
                  <a:cs typeface="明康欧楷" panose="02010609000101010101" charset="-122"/>
                </a:rPr>
                <a:t>29 </a:t>
              </a:r>
              <a:r>
                <a:rPr lang="en-US" altLang="zh-CN" sz="1585" smtClean="0">
                  <a:latin typeface="微软雅黑" panose="020B0503020204020204" pitchFamily="34" charset="-122"/>
                  <a:ea typeface="微软雅黑" panose="020B0503020204020204" pitchFamily="34" charset="-122"/>
                  <a:cs typeface="明康欧楷" panose="02010609000101010101" charset="-122"/>
                </a:rPr>
                <a:t>     </a:t>
              </a:r>
              <a:r>
                <a:rPr lang="en-US" altLang="zh-CN" sz="1585">
                  <a:latin typeface="微软雅黑" panose="020B0503020204020204" pitchFamily="34" charset="-122"/>
                  <a:ea typeface="微软雅黑" panose="020B0503020204020204" pitchFamily="34" charset="-122"/>
                  <a:cs typeface="明康欧楷" panose="02010609000101010101" charset="-122"/>
                </a:rPr>
                <a:t>34   </a:t>
              </a:r>
              <a:r>
                <a:rPr lang="en-US" altLang="zh-CN" sz="1585" smtClean="0">
                  <a:latin typeface="微软雅黑" panose="020B0503020204020204" pitchFamily="34" charset="-122"/>
                  <a:ea typeface="微软雅黑" panose="020B0503020204020204" pitchFamily="34" charset="-122"/>
                  <a:cs typeface="明康欧楷" panose="02010609000101010101" charset="-122"/>
                </a:rPr>
                <a:t>    </a:t>
              </a:r>
              <a:r>
                <a:rPr lang="en-US" altLang="zh-CN" sz="1585">
                  <a:latin typeface="微软雅黑" panose="020B0503020204020204" pitchFamily="34" charset="-122"/>
                  <a:ea typeface="微软雅黑" panose="020B0503020204020204" pitchFamily="34" charset="-122"/>
                  <a:cs typeface="明康欧楷" panose="02010609000101010101" charset="-122"/>
                </a:rPr>
                <a:t>39   </a:t>
              </a:r>
              <a:r>
                <a:rPr lang="en-US" altLang="zh-CN" sz="1585" smtClean="0">
                  <a:latin typeface="微软雅黑" panose="020B0503020204020204" pitchFamily="34" charset="-122"/>
                  <a:ea typeface="微软雅黑" panose="020B0503020204020204" pitchFamily="34" charset="-122"/>
                  <a:cs typeface="明康欧楷" panose="02010609000101010101" charset="-122"/>
                </a:rPr>
                <a:t>   46       </a:t>
              </a:r>
              <a:r>
                <a:rPr lang="en-US" altLang="zh-CN" sz="1585">
                  <a:latin typeface="微软雅黑" panose="020B0503020204020204" pitchFamily="34" charset="-122"/>
                  <a:ea typeface="微软雅黑" panose="020B0503020204020204" pitchFamily="34" charset="-122"/>
                  <a:cs typeface="明康欧楷" panose="02010609000101010101" charset="-122"/>
                </a:rPr>
                <a:t>47  </a:t>
              </a:r>
              <a:r>
                <a:rPr lang="en-US" altLang="zh-CN" sz="1585" smtClean="0">
                  <a:latin typeface="微软雅黑" panose="020B0503020204020204" pitchFamily="34" charset="-122"/>
                  <a:ea typeface="微软雅黑" panose="020B0503020204020204" pitchFamily="34" charset="-122"/>
                  <a:cs typeface="明康欧楷" panose="02010609000101010101" charset="-122"/>
                </a:rPr>
                <a:t>    </a:t>
              </a:r>
              <a:r>
                <a:rPr lang="en-US" altLang="zh-CN" sz="1585">
                  <a:latin typeface="微软雅黑" panose="020B0503020204020204" pitchFamily="34" charset="-122"/>
                  <a:ea typeface="微软雅黑" panose="020B0503020204020204" pitchFamily="34" charset="-122"/>
                  <a:cs typeface="明康欧楷" panose="02010609000101010101" charset="-122"/>
                </a:rPr>
                <a:t>49  </a:t>
              </a:r>
              <a:r>
                <a:rPr lang="en-US" altLang="zh-CN" sz="1585" smtClean="0">
                  <a:latin typeface="微软雅黑" panose="020B0503020204020204" pitchFamily="34" charset="-122"/>
                  <a:ea typeface="微软雅黑" panose="020B0503020204020204" pitchFamily="34" charset="-122"/>
                  <a:cs typeface="明康欧楷" panose="02010609000101010101" charset="-122"/>
                </a:rPr>
                <a:t>     51 </a:t>
              </a:r>
              <a:r>
                <a:rPr lang="zh-CN" altLang="en-US" sz="1585" smtClean="0">
                  <a:latin typeface="微软雅黑" panose="020B0503020204020204" pitchFamily="34" charset="-122"/>
                  <a:ea typeface="微软雅黑" panose="020B0503020204020204" pitchFamily="34" charset="-122"/>
                  <a:cs typeface="明康欧楷" panose="02010609000101010101" charset="-122"/>
                </a:rPr>
                <a:t>（</a:t>
              </a:r>
              <a:r>
                <a:rPr lang="zh-CN" altLang="en-US" sz="1585">
                  <a:latin typeface="微软雅黑" panose="020B0503020204020204" pitchFamily="34" charset="-122"/>
                  <a:ea typeface="微软雅黑" panose="020B0503020204020204" pitchFamily="34" charset="-122"/>
                  <a:cs typeface="明康欧楷" panose="02010609000101010101" charset="-122"/>
                </a:rPr>
                <a:t>岁）</a:t>
              </a:r>
            </a:p>
          </p:txBody>
        </p:sp>
        <p:sp>
          <p:nvSpPr>
            <p:cNvPr id="21" name="Text Box 43"/>
            <p:cNvSpPr txBox="1">
              <a:spLocks noChangeArrowheads="1"/>
            </p:cNvSpPr>
            <p:nvPr/>
          </p:nvSpPr>
          <p:spPr bwMode="auto">
            <a:xfrm>
              <a:off x="7131075" y="2536157"/>
              <a:ext cx="446276" cy="120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a:spAutoFit/>
            </a:bodyPr>
            <a:lstStyle>
              <a:lvl1pPr eaLnBrk="0" hangingPunct="0">
                <a:defRPr sz="2400">
                  <a:solidFill>
                    <a:schemeClr val="tx1"/>
                  </a:solidFill>
                  <a:latin typeface="Arial" panose="020B0604020202020204" pitchFamily="34" charset="0"/>
                  <a:ea typeface="宋体" panose="02010600030101010101" pitchFamily="2" charset="-122"/>
                </a:defRPr>
              </a:lvl1pPr>
              <a:lvl2pPr marL="742950" indent="-285750" eaLnBrk="0" hangingPunct="0">
                <a:defRPr sz="2400">
                  <a:solidFill>
                    <a:schemeClr val="tx1"/>
                  </a:solidFill>
                  <a:latin typeface="Arial" panose="020B0604020202020204" pitchFamily="34" charset="0"/>
                  <a:ea typeface="宋体" panose="02010600030101010101" pitchFamily="2" charset="-122"/>
                </a:defRPr>
              </a:lvl2pPr>
              <a:lvl3pPr marL="1143000" indent="-228600" eaLnBrk="0" hangingPunct="0">
                <a:defRPr sz="2400">
                  <a:solidFill>
                    <a:schemeClr val="tx1"/>
                  </a:solidFill>
                  <a:latin typeface="Arial" panose="020B0604020202020204" pitchFamily="34" charset="0"/>
                  <a:ea typeface="宋体" panose="02010600030101010101" pitchFamily="2" charset="-122"/>
                </a:defRPr>
              </a:lvl3pPr>
              <a:lvl4pPr marL="1600200" indent="-228600" eaLnBrk="0" hangingPunct="0">
                <a:defRPr sz="2400">
                  <a:solidFill>
                    <a:schemeClr val="tx1"/>
                  </a:solidFill>
                  <a:latin typeface="Arial" panose="020B0604020202020204" pitchFamily="34" charset="0"/>
                  <a:ea typeface="宋体" panose="02010600030101010101" pitchFamily="2" charset="-122"/>
                </a:defRPr>
              </a:lvl4pPr>
              <a:lvl5pPr marL="2057400" indent="-228600" eaLnBrk="0" hangingPunct="0">
                <a:defRPr sz="2400">
                  <a:solidFill>
                    <a:schemeClr val="tx1"/>
                  </a:solidFill>
                  <a:latin typeface="Arial" panose="020B0604020202020204" pitchFamily="34" charset="0"/>
                  <a:ea typeface="宋体" panose="02010600030101010101" pitchFamily="2" charset="-122"/>
                </a:defRPr>
              </a:lvl5pPr>
              <a:lvl6pPr marL="25146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6pPr>
              <a:lvl7pPr marL="29718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7pPr>
              <a:lvl8pPr marL="34290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8pPr>
              <a:lvl9pPr marL="3886200" indent="-228600" eaLnBrk="0" fontAlgn="base" hangingPunct="0">
                <a:lnSpc>
                  <a:spcPct val="80000"/>
                </a:lnSpc>
                <a:spcBef>
                  <a:spcPct val="20000"/>
                </a:spcBef>
                <a:spcAft>
                  <a:spcPct val="0"/>
                </a:spcAft>
                <a:buClr>
                  <a:schemeClr val="hlink"/>
                </a:buClr>
                <a:buSzPct val="70000"/>
                <a:buFont typeface="Wingdings" panose="05000000000000000000" pitchFamily="2" charset="2"/>
                <a:buChar char="v"/>
                <a:defRPr sz="2400">
                  <a:solidFill>
                    <a:schemeClr val="tx1"/>
                  </a:solidFill>
                  <a:latin typeface="Arial" panose="020B0604020202020204" pitchFamily="34" charset="0"/>
                  <a:ea typeface="宋体" panose="02010600030101010101" pitchFamily="2" charset="-122"/>
                </a:defRPr>
              </a:lvl9pPr>
            </a:lstStyle>
            <a:p>
              <a:pPr eaLnBrk="1" hangingPunct="1">
                <a:lnSpc>
                  <a:spcPct val="100000"/>
                </a:lnSpc>
                <a:spcBef>
                  <a:spcPct val="50000"/>
                </a:spcBef>
                <a:buClrTx/>
                <a:buSzTx/>
                <a:buFontTx/>
                <a:buNone/>
              </a:pPr>
              <a:r>
                <a:rPr lang="zh-CN" altLang="en-US" sz="1700">
                  <a:solidFill>
                    <a:srgbClr val="000000"/>
                  </a:solidFill>
                  <a:latin typeface="微软雅黑" panose="020B0503020204020204" pitchFamily="34" charset="-122"/>
                  <a:ea typeface="微软雅黑" panose="020B0503020204020204" pitchFamily="34" charset="-122"/>
                </a:rPr>
                <a:t>当选总统</a:t>
              </a:r>
            </a:p>
          </p:txBody>
        </p:sp>
        <p:grpSp>
          <p:nvGrpSpPr>
            <p:cNvPr id="3" name="组合 2"/>
            <p:cNvGrpSpPr/>
            <p:nvPr/>
          </p:nvGrpSpPr>
          <p:grpSpPr>
            <a:xfrm>
              <a:off x="698292" y="2266288"/>
              <a:ext cx="7465539" cy="114646"/>
              <a:chOff x="698292" y="2091906"/>
              <a:chExt cx="7465539" cy="114646"/>
            </a:xfrm>
          </p:grpSpPr>
          <p:sp>
            <p:nvSpPr>
              <p:cNvPr id="72" name="Line 7"/>
              <p:cNvSpPr>
                <a:spLocks noChangeShapeType="1"/>
              </p:cNvSpPr>
              <p:nvPr/>
            </p:nvSpPr>
            <p:spPr bwMode="auto">
              <a:xfrm>
                <a:off x="698292" y="2148599"/>
                <a:ext cx="7465539" cy="0"/>
              </a:xfrm>
              <a:prstGeom prst="line">
                <a:avLst/>
              </a:prstGeom>
              <a:noFill/>
              <a:ln w="25400">
                <a:solidFill>
                  <a:schemeClr val="tx1"/>
                </a:solidFill>
                <a:round/>
                <a:tailEnd type="triangle" w="med" len="med"/>
              </a:ln>
              <a:extLst>
                <a:ext uri="{909E8E84-426E-40DD-AFC4-6F175D3DCCD1}">
                  <a14:hiddenFill xmlns:a14="http://schemas.microsoft.com/office/drawing/2010/main">
                    <a:noFill/>
                  </a14:hiddenFill>
                </a:ext>
              </a:extLst>
            </p:spPr>
            <p:txBody>
              <a:bodyPr/>
              <a:lstStyle/>
              <a:p>
                <a:endParaRPr lang="zh-CN" altLang="en-US" sz="1430"/>
              </a:p>
            </p:txBody>
          </p:sp>
          <p:sp>
            <p:nvSpPr>
              <p:cNvPr id="61" name="Oval 8"/>
              <p:cNvSpPr>
                <a:spLocks noChangeArrowheads="1"/>
              </p:cNvSpPr>
              <p:nvPr/>
            </p:nvSpPr>
            <p:spPr bwMode="auto">
              <a:xfrm>
                <a:off x="1029613" y="2091906"/>
                <a:ext cx="113387" cy="114646"/>
              </a:xfrm>
              <a:prstGeom prst="ellipse">
                <a:avLst/>
              </a:prstGeom>
              <a:solidFill>
                <a:schemeClr val="accent1"/>
              </a:solidFill>
              <a:ln w="9525">
                <a:solidFill>
                  <a:schemeClr val="tx1"/>
                </a:solidFill>
                <a:round/>
              </a:ln>
            </p:spPr>
            <p:txBody>
              <a:bodyPr wrap="none" anchor="ctr"/>
              <a:lstStyle/>
              <a:p>
                <a:endParaRPr lang="zh-CN" altLang="en-US" sz="1430">
                  <a:latin typeface="明康欧楷" panose="02010609000101010101" charset="-122"/>
                  <a:ea typeface="明康欧楷" panose="02010609000101010101" charset="-122"/>
                </a:endParaRPr>
              </a:p>
            </p:txBody>
          </p:sp>
          <p:sp>
            <p:nvSpPr>
              <p:cNvPr id="62" name="Oval 30"/>
              <p:cNvSpPr>
                <a:spLocks noChangeArrowheads="1"/>
              </p:cNvSpPr>
              <p:nvPr/>
            </p:nvSpPr>
            <p:spPr bwMode="auto">
              <a:xfrm>
                <a:off x="1662073" y="2091906"/>
                <a:ext cx="113387" cy="114646"/>
              </a:xfrm>
              <a:prstGeom prst="ellipse">
                <a:avLst/>
              </a:prstGeom>
              <a:solidFill>
                <a:schemeClr val="accent1"/>
              </a:solidFill>
              <a:ln w="9525">
                <a:solidFill>
                  <a:schemeClr val="tx1"/>
                </a:solidFill>
                <a:round/>
              </a:ln>
            </p:spPr>
            <p:txBody>
              <a:bodyPr wrap="none" anchor="ctr"/>
              <a:lstStyle/>
              <a:p>
                <a:endParaRPr lang="zh-CN" altLang="en-US" sz="1430">
                  <a:latin typeface="明康欧楷" panose="02010609000101010101" charset="-122"/>
                  <a:ea typeface="明康欧楷" panose="02010609000101010101" charset="-122"/>
                </a:endParaRPr>
              </a:p>
            </p:txBody>
          </p:sp>
          <p:sp>
            <p:nvSpPr>
              <p:cNvPr id="63" name="Oval 31"/>
              <p:cNvSpPr>
                <a:spLocks noChangeArrowheads="1"/>
              </p:cNvSpPr>
              <p:nvPr/>
            </p:nvSpPr>
            <p:spPr bwMode="auto">
              <a:xfrm>
                <a:off x="2294533" y="2091906"/>
                <a:ext cx="113387" cy="114646"/>
              </a:xfrm>
              <a:prstGeom prst="ellipse">
                <a:avLst/>
              </a:prstGeom>
              <a:solidFill>
                <a:schemeClr val="accent1"/>
              </a:solidFill>
              <a:ln w="9525">
                <a:solidFill>
                  <a:schemeClr val="tx1"/>
                </a:solidFill>
                <a:round/>
              </a:ln>
            </p:spPr>
            <p:txBody>
              <a:bodyPr wrap="none" anchor="ctr"/>
              <a:lstStyle/>
              <a:p>
                <a:endParaRPr lang="zh-CN" altLang="en-US" sz="1430">
                  <a:latin typeface="明康欧楷" panose="02010609000101010101" charset="-122"/>
                  <a:ea typeface="明康欧楷" panose="02010609000101010101" charset="-122"/>
                </a:endParaRPr>
              </a:p>
            </p:txBody>
          </p:sp>
          <p:sp>
            <p:nvSpPr>
              <p:cNvPr id="64" name="Oval 32"/>
              <p:cNvSpPr>
                <a:spLocks noChangeArrowheads="1"/>
              </p:cNvSpPr>
              <p:nvPr/>
            </p:nvSpPr>
            <p:spPr bwMode="auto">
              <a:xfrm>
                <a:off x="2926993" y="2091906"/>
                <a:ext cx="113387" cy="114646"/>
              </a:xfrm>
              <a:prstGeom prst="ellipse">
                <a:avLst/>
              </a:prstGeom>
              <a:solidFill>
                <a:schemeClr val="accent1"/>
              </a:solidFill>
              <a:ln w="9525">
                <a:solidFill>
                  <a:schemeClr val="tx1"/>
                </a:solidFill>
                <a:round/>
              </a:ln>
            </p:spPr>
            <p:txBody>
              <a:bodyPr wrap="none" anchor="ctr"/>
              <a:lstStyle/>
              <a:p>
                <a:endParaRPr lang="zh-CN" altLang="en-US" sz="1430">
                  <a:latin typeface="明康欧楷" panose="02010609000101010101" charset="-122"/>
                  <a:ea typeface="明康欧楷" panose="02010609000101010101" charset="-122"/>
                </a:endParaRPr>
              </a:p>
            </p:txBody>
          </p:sp>
          <p:sp>
            <p:nvSpPr>
              <p:cNvPr id="65" name="Oval 33"/>
              <p:cNvSpPr>
                <a:spLocks noChangeArrowheads="1"/>
              </p:cNvSpPr>
              <p:nvPr/>
            </p:nvSpPr>
            <p:spPr bwMode="auto">
              <a:xfrm>
                <a:off x="3559453" y="2091906"/>
                <a:ext cx="113387" cy="114646"/>
              </a:xfrm>
              <a:prstGeom prst="ellipse">
                <a:avLst/>
              </a:prstGeom>
              <a:solidFill>
                <a:schemeClr val="accent1"/>
              </a:solidFill>
              <a:ln w="9525">
                <a:solidFill>
                  <a:schemeClr val="tx1"/>
                </a:solidFill>
                <a:round/>
              </a:ln>
            </p:spPr>
            <p:txBody>
              <a:bodyPr wrap="none" anchor="ctr"/>
              <a:lstStyle/>
              <a:p>
                <a:endParaRPr lang="zh-CN" altLang="en-US" sz="1430">
                  <a:latin typeface="明康欧楷" panose="02010609000101010101" charset="-122"/>
                  <a:ea typeface="明康欧楷" panose="02010609000101010101" charset="-122"/>
                </a:endParaRPr>
              </a:p>
            </p:txBody>
          </p:sp>
          <p:sp>
            <p:nvSpPr>
              <p:cNvPr id="66" name="Oval 34"/>
              <p:cNvSpPr>
                <a:spLocks noChangeArrowheads="1"/>
              </p:cNvSpPr>
              <p:nvPr/>
            </p:nvSpPr>
            <p:spPr bwMode="auto">
              <a:xfrm>
                <a:off x="4191913" y="2091906"/>
                <a:ext cx="113387" cy="114646"/>
              </a:xfrm>
              <a:prstGeom prst="ellipse">
                <a:avLst/>
              </a:prstGeom>
              <a:solidFill>
                <a:schemeClr val="accent1"/>
              </a:solidFill>
              <a:ln w="9525">
                <a:solidFill>
                  <a:schemeClr val="tx1"/>
                </a:solidFill>
                <a:round/>
              </a:ln>
            </p:spPr>
            <p:txBody>
              <a:bodyPr wrap="none" anchor="ctr"/>
              <a:lstStyle/>
              <a:p>
                <a:endParaRPr lang="zh-CN" altLang="en-US" sz="1430">
                  <a:latin typeface="明康欧楷" panose="02010609000101010101" charset="-122"/>
                  <a:ea typeface="明康欧楷" panose="02010609000101010101" charset="-122"/>
                </a:endParaRPr>
              </a:p>
            </p:txBody>
          </p:sp>
          <p:sp>
            <p:nvSpPr>
              <p:cNvPr id="67" name="Oval 35"/>
              <p:cNvSpPr>
                <a:spLocks noChangeArrowheads="1"/>
              </p:cNvSpPr>
              <p:nvPr/>
            </p:nvSpPr>
            <p:spPr bwMode="auto">
              <a:xfrm>
                <a:off x="4824373" y="2091906"/>
                <a:ext cx="113387" cy="114646"/>
              </a:xfrm>
              <a:prstGeom prst="ellipse">
                <a:avLst/>
              </a:prstGeom>
              <a:solidFill>
                <a:schemeClr val="accent1"/>
              </a:solidFill>
              <a:ln w="9525">
                <a:solidFill>
                  <a:schemeClr val="tx1"/>
                </a:solidFill>
                <a:round/>
              </a:ln>
            </p:spPr>
            <p:txBody>
              <a:bodyPr wrap="none" anchor="ctr"/>
              <a:lstStyle/>
              <a:p>
                <a:endParaRPr lang="zh-CN" altLang="en-US" sz="1430">
                  <a:latin typeface="明康欧楷" panose="02010609000101010101" charset="-122"/>
                  <a:ea typeface="明康欧楷" panose="02010609000101010101" charset="-122"/>
                </a:endParaRPr>
              </a:p>
            </p:txBody>
          </p:sp>
          <p:sp>
            <p:nvSpPr>
              <p:cNvPr id="68" name="Oval 36"/>
              <p:cNvSpPr>
                <a:spLocks noChangeArrowheads="1"/>
              </p:cNvSpPr>
              <p:nvPr/>
            </p:nvSpPr>
            <p:spPr bwMode="auto">
              <a:xfrm>
                <a:off x="5456833" y="2091906"/>
                <a:ext cx="113387" cy="114646"/>
              </a:xfrm>
              <a:prstGeom prst="ellipse">
                <a:avLst/>
              </a:prstGeom>
              <a:solidFill>
                <a:schemeClr val="accent1"/>
              </a:solidFill>
              <a:ln w="9525">
                <a:solidFill>
                  <a:schemeClr val="tx1"/>
                </a:solidFill>
                <a:round/>
              </a:ln>
            </p:spPr>
            <p:txBody>
              <a:bodyPr wrap="none" anchor="ctr"/>
              <a:lstStyle/>
              <a:p>
                <a:endParaRPr lang="zh-CN" altLang="en-US" sz="1430">
                  <a:latin typeface="明康欧楷" panose="02010609000101010101" charset="-122"/>
                  <a:ea typeface="明康欧楷" panose="02010609000101010101" charset="-122"/>
                </a:endParaRPr>
              </a:p>
            </p:txBody>
          </p:sp>
          <p:sp>
            <p:nvSpPr>
              <p:cNvPr id="69" name="Oval 37"/>
              <p:cNvSpPr>
                <a:spLocks noChangeArrowheads="1"/>
              </p:cNvSpPr>
              <p:nvPr/>
            </p:nvSpPr>
            <p:spPr bwMode="auto">
              <a:xfrm>
                <a:off x="6089293" y="2091906"/>
                <a:ext cx="113387" cy="114646"/>
              </a:xfrm>
              <a:prstGeom prst="ellipse">
                <a:avLst/>
              </a:prstGeom>
              <a:solidFill>
                <a:schemeClr val="accent1"/>
              </a:solidFill>
              <a:ln w="9525">
                <a:solidFill>
                  <a:schemeClr val="tx1"/>
                </a:solidFill>
                <a:round/>
              </a:ln>
            </p:spPr>
            <p:txBody>
              <a:bodyPr wrap="none" anchor="ctr"/>
              <a:lstStyle/>
              <a:p>
                <a:endParaRPr lang="zh-CN" altLang="en-US" sz="1430">
                  <a:latin typeface="明康欧楷" panose="02010609000101010101" charset="-122"/>
                  <a:ea typeface="明康欧楷" panose="02010609000101010101" charset="-122"/>
                </a:endParaRPr>
              </a:p>
            </p:txBody>
          </p:sp>
          <p:sp>
            <p:nvSpPr>
              <p:cNvPr id="70" name="Oval 38"/>
              <p:cNvSpPr>
                <a:spLocks noChangeArrowheads="1"/>
              </p:cNvSpPr>
              <p:nvPr/>
            </p:nvSpPr>
            <p:spPr bwMode="auto">
              <a:xfrm>
                <a:off x="6721753" y="2091906"/>
                <a:ext cx="113387" cy="114646"/>
              </a:xfrm>
              <a:prstGeom prst="ellipse">
                <a:avLst/>
              </a:prstGeom>
              <a:solidFill>
                <a:schemeClr val="accent1"/>
              </a:solidFill>
              <a:ln w="9525">
                <a:solidFill>
                  <a:schemeClr val="tx1"/>
                </a:solidFill>
                <a:round/>
              </a:ln>
            </p:spPr>
            <p:txBody>
              <a:bodyPr wrap="none" anchor="ctr"/>
              <a:lstStyle/>
              <a:p>
                <a:endParaRPr lang="zh-CN" altLang="en-US" sz="1430">
                  <a:latin typeface="明康欧楷" panose="02010609000101010101" charset="-122"/>
                  <a:ea typeface="明康欧楷" panose="02010609000101010101" charset="-122"/>
                </a:endParaRPr>
              </a:p>
            </p:txBody>
          </p:sp>
          <p:sp>
            <p:nvSpPr>
              <p:cNvPr id="71" name="Oval 42"/>
              <p:cNvSpPr>
                <a:spLocks noChangeArrowheads="1"/>
              </p:cNvSpPr>
              <p:nvPr/>
            </p:nvSpPr>
            <p:spPr bwMode="auto">
              <a:xfrm>
                <a:off x="7354213" y="2091906"/>
                <a:ext cx="113387" cy="114646"/>
              </a:xfrm>
              <a:prstGeom prst="ellipse">
                <a:avLst/>
              </a:prstGeom>
              <a:solidFill>
                <a:schemeClr val="accent1"/>
              </a:solidFill>
              <a:ln w="9525">
                <a:solidFill>
                  <a:schemeClr val="tx1"/>
                </a:solidFill>
                <a:round/>
              </a:ln>
            </p:spPr>
            <p:txBody>
              <a:bodyPr wrap="none" anchor="ctr"/>
              <a:lstStyle/>
              <a:p>
                <a:endParaRPr lang="zh-CN" altLang="en-US" sz="1430">
                  <a:latin typeface="明康欧楷" panose="02010609000101010101" charset="-122"/>
                  <a:ea typeface="明康欧楷" panose="02010609000101010101" charset="-122"/>
                </a:endParaRPr>
              </a:p>
            </p:txBody>
          </p:sp>
        </p:grpSp>
      </p:grpSp>
    </p:spTree>
  </p:cSld>
  <p:clrMapOvr>
    <a:masterClrMapping/>
  </p:clrMapOvr>
  <mc:AlternateContent xmlns:mc="http://schemas.openxmlformats.org/markup-compatibility/2006" xmlns:p14="http://schemas.microsoft.com/office/powerpoint/2010/main">
    <mc:Choice Requires="p14">
      <p:transition spd="slow" p14:dur="1600" advClick="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8"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left)">
                                      <p:cBhvr>
                                        <p:cTn id="14"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2599864"/>
            <a:ext cx="3500120" cy="2543635"/>
          </a:xfrm>
          <a:prstGeom prst="rect">
            <a:avLst/>
          </a:prstGeom>
        </p:spPr>
      </p:pic>
      <p:pic>
        <p:nvPicPr>
          <p:cNvPr id="7" name="图片 6"/>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0"/>
            <a:ext cx="2696210" cy="2980690"/>
          </a:xfrm>
          <a:prstGeom prst="rect">
            <a:avLst/>
          </a:prstGeom>
        </p:spPr>
      </p:pic>
      <p:pic>
        <p:nvPicPr>
          <p:cNvPr id="11" name="图片 10"/>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2484199" y="4390043"/>
            <a:ext cx="1604911" cy="753458"/>
          </a:xfrm>
          <a:prstGeom prst="rect">
            <a:avLst/>
          </a:prstGeom>
        </p:spPr>
      </p:pic>
      <p:pic>
        <p:nvPicPr>
          <p:cNvPr id="17" name="图片 16"/>
          <p:cNvPicPr>
            <a:picLocks noChangeAspect="1"/>
          </p:cNvPicPr>
          <p:nvPr/>
        </p:nvPicPr>
        <p:blipFill>
          <a:blip r:embed="rId5" cstate="email">
            <a:extLst>
              <a:ext uri="{28A0092B-C50C-407E-A947-70E740481C1C}">
                <a14:useLocalDpi xmlns:a14="http://schemas.microsoft.com/office/drawing/2010/main"/>
              </a:ext>
            </a:extLst>
          </a:blip>
          <a:srcRect r="10436" b="10569"/>
          <a:stretch>
            <a:fillRect/>
          </a:stretch>
        </p:blipFill>
        <p:spPr>
          <a:xfrm>
            <a:off x="4991494" y="2978726"/>
            <a:ext cx="4152507" cy="2187308"/>
          </a:xfrm>
          <a:prstGeom prst="rect">
            <a:avLst/>
          </a:prstGeom>
        </p:spPr>
      </p:pic>
      <p:pic>
        <p:nvPicPr>
          <p:cNvPr id="36" name="图片 35"/>
          <p:cNvPicPr>
            <a:picLocks noChangeAspect="1"/>
          </p:cNvPicPr>
          <p:nvPr/>
        </p:nvPicPr>
        <p:blipFill>
          <a:blip r:embed="rId6" cstate="email">
            <a:extLst>
              <a:ext uri="{28A0092B-C50C-407E-A947-70E740481C1C}">
                <a14:useLocalDpi xmlns:a14="http://schemas.microsoft.com/office/drawing/2010/main"/>
              </a:ext>
            </a:extLst>
          </a:blip>
          <a:srcRect l="12063"/>
          <a:stretch>
            <a:fillRect/>
          </a:stretch>
        </p:blipFill>
        <p:spPr>
          <a:xfrm>
            <a:off x="-1" y="433913"/>
            <a:ext cx="1915999" cy="2522280"/>
          </a:xfrm>
          <a:prstGeom prst="rect">
            <a:avLst/>
          </a:prstGeom>
        </p:spPr>
      </p:pic>
      <p:pic>
        <p:nvPicPr>
          <p:cNvPr id="41" name="图片 40"/>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7042225" y="3900634"/>
            <a:ext cx="2101775" cy="1265399"/>
          </a:xfrm>
          <a:prstGeom prst="rect">
            <a:avLst/>
          </a:prstGeom>
        </p:spPr>
      </p:pic>
      <p:pic>
        <p:nvPicPr>
          <p:cNvPr id="4" name="图片 3" descr="25335166e70b69034719c6bfad502f52"/>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657225" y="2700655"/>
            <a:ext cx="1633220" cy="2221865"/>
          </a:xfrm>
          <a:prstGeom prst="rect">
            <a:avLst/>
          </a:prstGeom>
        </p:spPr>
      </p:pic>
      <p:sp>
        <p:nvSpPr>
          <p:cNvPr id="2" name="矩形 1"/>
          <p:cNvSpPr/>
          <p:nvPr/>
        </p:nvSpPr>
        <p:spPr>
          <a:xfrm>
            <a:off x="3973882" y="1136650"/>
            <a:ext cx="2485973" cy="706755"/>
          </a:xfrm>
          <a:prstGeom prst="rect">
            <a:avLst/>
          </a:prstGeom>
        </p:spPr>
        <p:txBody>
          <a:bodyPr wrap="square">
            <a:spAutoFit/>
          </a:bodyPr>
          <a:lstStyle/>
          <a:p>
            <a:r>
              <a:rPr lang="zh-CN" altLang="en-US" sz="4000" spc="300" smtClean="0">
                <a:solidFill>
                  <a:schemeClr val="accent1">
                    <a:lumMod val="75000"/>
                  </a:schemeClr>
                </a:solidFill>
                <a:latin typeface="微软雅黑" panose="020B0503020204020204" pitchFamily="34" charset="-122"/>
                <a:ea typeface="微软雅黑" panose="020B0503020204020204" pitchFamily="34" charset="-122"/>
              </a:rPr>
              <a:t>第四部分</a:t>
            </a:r>
            <a:endParaRPr lang="zh-CN" altLang="en-US" sz="4000" spc="300">
              <a:solidFill>
                <a:schemeClr val="accent1">
                  <a:lumMod val="75000"/>
                </a:schemeClr>
              </a:solidFill>
              <a:latin typeface="微软雅黑" panose="020B0503020204020204" pitchFamily="34" charset="-122"/>
              <a:ea typeface="微软雅黑" panose="020B0503020204020204" pitchFamily="34" charset="-122"/>
            </a:endParaRPr>
          </a:p>
        </p:txBody>
      </p:sp>
      <p:sp>
        <p:nvSpPr>
          <p:cNvPr id="10" name="矩形 9"/>
          <p:cNvSpPr/>
          <p:nvPr/>
        </p:nvSpPr>
        <p:spPr>
          <a:xfrm>
            <a:off x="3100699" y="1844675"/>
            <a:ext cx="4792351" cy="768350"/>
          </a:xfrm>
          <a:prstGeom prst="rect">
            <a:avLst/>
          </a:prstGeom>
        </p:spPr>
        <p:txBody>
          <a:bodyPr wrap="square">
            <a:spAutoFit/>
          </a:bodyPr>
          <a:lstStyle/>
          <a:p>
            <a:r>
              <a:rPr lang="zh-CN" altLang="en-US" sz="4400" b="1" spc="1600" dirty="0">
                <a:solidFill>
                  <a:schemeClr val="accent1">
                    <a:lumMod val="75000"/>
                  </a:schemeClr>
                </a:solidFill>
                <a:latin typeface="微软雅黑" panose="020B0503020204020204" pitchFamily="34" charset="-122"/>
                <a:ea typeface="微软雅黑" panose="020B0503020204020204" pitchFamily="34" charset="-122"/>
                <a:sym typeface="+mn-ea"/>
              </a:rPr>
              <a:t>培养良好品质</a:t>
            </a:r>
            <a:endParaRPr lang="zh-CN" altLang="en-US" sz="4400" b="1" spc="1600" dirty="0">
              <a:solidFill>
                <a:schemeClr val="accent1">
                  <a:lumMod val="75000"/>
                </a:schemeClr>
              </a:solidFill>
              <a:latin typeface="微软雅黑" panose="020B0503020204020204" pitchFamily="34" charset="-122"/>
              <a:ea typeface="微软雅黑" panose="020B0503020204020204" pitchFamily="34" charset="-122"/>
            </a:endParaRPr>
          </a:p>
        </p:txBody>
      </p:sp>
      <p:sp>
        <p:nvSpPr>
          <p:cNvPr id="3" name="矩形 2"/>
          <p:cNvSpPr/>
          <p:nvPr/>
        </p:nvSpPr>
        <p:spPr>
          <a:xfrm>
            <a:off x="3135029" y="2682875"/>
            <a:ext cx="4747445" cy="430887"/>
          </a:xfrm>
          <a:prstGeom prst="rect">
            <a:avLst/>
          </a:prstGeom>
        </p:spPr>
        <p:txBody>
          <a:bodyPr wrap="square">
            <a:spAutoFit/>
          </a:bodyPr>
          <a:lstStyle/>
          <a:p>
            <a:r>
              <a:rPr lang="zh-CN" altLang="en-US" sz="1100" smtClean="0">
                <a:solidFill>
                  <a:schemeClr val="accent1">
                    <a:lumMod val="75000"/>
                  </a:schemeClr>
                </a:solidFill>
              </a:rPr>
              <a:t>sunshine always laughs after rain and rain </a:t>
            </a:r>
            <a:r>
              <a:rPr lang="zh-CN" altLang="en-US" sz="1100">
                <a:solidFill>
                  <a:schemeClr val="accent1">
                    <a:lumMod val="75000"/>
                  </a:schemeClr>
                </a:solidFill>
              </a:rPr>
              <a:t>sunshine always laughs after rain and </a:t>
            </a:r>
            <a:r>
              <a:rPr lang="zh-CN" altLang="en-US" sz="1100" smtClean="0">
                <a:solidFill>
                  <a:schemeClr val="accent1">
                    <a:lumMod val="75000"/>
                  </a:schemeClr>
                </a:solidFill>
              </a:rPr>
              <a:t>rain </a:t>
            </a:r>
            <a:r>
              <a:rPr lang="zh-CN" altLang="en-US" sz="1100">
                <a:solidFill>
                  <a:schemeClr val="accent1">
                    <a:lumMod val="75000"/>
                  </a:schemeClr>
                </a:solidFill>
              </a:rPr>
              <a:t>sunshine always </a:t>
            </a:r>
            <a:r>
              <a:rPr lang="zh-CN" altLang="en-US" sz="1100" smtClean="0">
                <a:solidFill>
                  <a:schemeClr val="accent1">
                    <a:lumMod val="75000"/>
                  </a:schemeClr>
                </a:solidFill>
              </a:rPr>
              <a:t>laughs</a:t>
            </a:r>
            <a:endParaRPr lang="zh-CN" altLang="en-US" sz="1100">
              <a:solidFill>
                <a:schemeClr val="accent1">
                  <a:lumMod val="75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left)">
                                      <p:cBhvr>
                                        <p:cTn id="14" dur="500"/>
                                        <p:tgtEl>
                                          <p:spTgt spid="10"/>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43174" y="1200150"/>
            <a:ext cx="2743200" cy="2959656"/>
          </a:xfrm>
          <a:prstGeom prst="rect">
            <a:avLst/>
          </a:prstGeom>
          <a:noFill/>
        </p:spPr>
        <p:txBody>
          <a:bodyPr wrap="square" rtlCol="0">
            <a:spAutoFit/>
          </a:bodyPr>
          <a:lstStyle/>
          <a:p>
            <a:pPr>
              <a:lnSpc>
                <a:spcPct val="276000"/>
              </a:lnSpc>
            </a:pPr>
            <a:r>
              <a:rPr lang="zh-CN" altLang="en-US" sz="1400" dirty="0">
                <a:latin typeface="微软雅黑" panose="020B0503020204020204" pitchFamily="34" charset="-122"/>
                <a:ea typeface="微软雅黑" panose="020B0503020204020204" pitchFamily="34" charset="-122"/>
              </a:rPr>
              <a:t>第一，培养意志的正确目的性</a:t>
            </a:r>
          </a:p>
          <a:p>
            <a:pPr>
              <a:lnSpc>
                <a:spcPct val="276000"/>
              </a:lnSpc>
            </a:pPr>
            <a:r>
              <a:rPr lang="zh-CN" altLang="en-US" sz="1400" dirty="0">
                <a:latin typeface="微软雅黑" panose="020B0503020204020204" pitchFamily="34" charset="-122"/>
                <a:ea typeface="微软雅黑" panose="020B0503020204020204" pitchFamily="34" charset="-122"/>
              </a:rPr>
              <a:t>第二，培养意志的自觉性</a:t>
            </a:r>
          </a:p>
          <a:p>
            <a:pPr>
              <a:lnSpc>
                <a:spcPct val="276000"/>
              </a:lnSpc>
            </a:pPr>
            <a:r>
              <a:rPr lang="zh-CN" altLang="en-US" sz="1400" dirty="0">
                <a:latin typeface="微软雅黑" panose="020B0503020204020204" pitchFamily="34" charset="-122"/>
                <a:ea typeface="微软雅黑" panose="020B0503020204020204" pitchFamily="34" charset="-122"/>
              </a:rPr>
              <a:t>第三，培养意志的果断品质</a:t>
            </a:r>
          </a:p>
          <a:p>
            <a:pPr>
              <a:lnSpc>
                <a:spcPct val="276000"/>
              </a:lnSpc>
            </a:pPr>
            <a:r>
              <a:rPr lang="zh-CN" altLang="en-US" sz="1400" dirty="0">
                <a:latin typeface="微软雅黑" panose="020B0503020204020204" pitchFamily="34" charset="-122"/>
                <a:ea typeface="微软雅黑" panose="020B0503020204020204" pitchFamily="34" charset="-122"/>
              </a:rPr>
              <a:t>第四，培养意志的坚韧品质</a:t>
            </a:r>
          </a:p>
          <a:p>
            <a:pPr>
              <a:lnSpc>
                <a:spcPct val="276000"/>
              </a:lnSpc>
            </a:pPr>
            <a:r>
              <a:rPr lang="zh-CN" altLang="en-US" sz="1400" dirty="0">
                <a:latin typeface="微软雅黑" panose="020B0503020204020204" pitchFamily="34" charset="-122"/>
                <a:ea typeface="微软雅黑" panose="020B0503020204020204" pitchFamily="34" charset="-122"/>
              </a:rPr>
              <a:t>第五，培养自制力</a:t>
            </a:r>
          </a:p>
        </p:txBody>
      </p:sp>
      <p:sp>
        <p:nvSpPr>
          <p:cNvPr id="12" name="文本框 11"/>
          <p:cNvSpPr txBox="1"/>
          <p:nvPr/>
        </p:nvSpPr>
        <p:spPr>
          <a:xfrm>
            <a:off x="3660290" y="1988225"/>
            <a:ext cx="4950310" cy="20313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defPPr>
              <a:defRPr lang="zh-CN"/>
            </a:defPPr>
            <a:lvl1pPr>
              <a:defRPr sz="1500" b="1" spc="-150">
                <a:solidFill>
                  <a:schemeClr val="tx1">
                    <a:lumMod val="65000"/>
                    <a:lumOff val="35000"/>
                  </a:schemeClr>
                </a:solidFill>
                <a:effectLst/>
                <a:latin typeface="禹卫书法行书简体" panose="02010600030101010101" charset="-122"/>
                <a:ea typeface="禹卫书法行书简体" panose="02010600030101010101" charset="-122"/>
              </a:defRPr>
            </a:lvl1pPr>
          </a:lstStyle>
          <a:p>
            <a:pPr>
              <a:lnSpc>
                <a:spcPct val="150000"/>
              </a:lnSpc>
            </a:pPr>
            <a:r>
              <a:rPr lang="zh-CN" altLang="en-US" sz="1400" b="0" spc="79" dirty="0">
                <a:solidFill>
                  <a:schemeClr val="tx1"/>
                </a:solidFill>
                <a:latin typeface="微软雅黑" panose="020B0503020204020204" pitchFamily="34" charset="-122"/>
                <a:ea typeface="微软雅黑" panose="020B0503020204020204" pitchFamily="34" charset="-122"/>
              </a:rPr>
              <a:t>小陈是某中学的一名网球队员，别看他个子不高，其貌不扬，但在网球场上却是生龙活虎，敢打敢拼，速度快、耐力好，曾获得市青少年网球单打比赛少年组第六名的好成绩，他是教练眼中的好苗苗。他梦想能早日进入市队，然后进入令人羡慕的国家队，但是在一次市队选拔过程中他却被淘汰了，理由是学习成绩太差。 </a:t>
            </a:r>
          </a:p>
        </p:txBody>
      </p:sp>
      <p:sp>
        <p:nvSpPr>
          <p:cNvPr id="13" name="矩形 12"/>
          <p:cNvSpPr/>
          <p:nvPr/>
        </p:nvSpPr>
        <p:spPr>
          <a:xfrm>
            <a:off x="3696148" y="1504950"/>
            <a:ext cx="1905000" cy="461665"/>
          </a:xfrm>
          <a:prstGeom prst="rect">
            <a:avLst/>
          </a:prstGeom>
        </p:spPr>
        <p:txBody>
          <a:bodyPr wrap="square">
            <a:spAutoFit/>
          </a:bodyPr>
          <a:lstStyle/>
          <a:p>
            <a:r>
              <a:rPr lang="zh-CN" altLang="en-US" sz="2400" b="1">
                <a:solidFill>
                  <a:schemeClr val="accent1"/>
                </a:solidFill>
                <a:latin typeface="微软雅黑" panose="020B0503020204020204" pitchFamily="34" charset="-122"/>
                <a:ea typeface="微软雅黑" panose="020B0503020204020204" pitchFamily="34" charset="-122"/>
              </a:rPr>
              <a:t>小陈的梦</a:t>
            </a:r>
          </a:p>
        </p:txBody>
      </p:sp>
      <p:cxnSp>
        <p:nvCxnSpPr>
          <p:cNvPr id="14" name="直接连接符 13"/>
          <p:cNvCxnSpPr/>
          <p:nvPr/>
        </p:nvCxnSpPr>
        <p:spPr>
          <a:xfrm>
            <a:off x="5086574" y="1733550"/>
            <a:ext cx="33528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直接连接符 6"/>
          <p:cNvCxnSpPr/>
          <p:nvPr/>
        </p:nvCxnSpPr>
        <p:spPr>
          <a:xfrm flipH="1">
            <a:off x="3429000" y="1504950"/>
            <a:ext cx="0" cy="26670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up)">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42"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arn(outHorizontal)">
                                      <p:cBhvr>
                                        <p:cTn id="12" dur="500"/>
                                        <p:tgtEl>
                                          <p:spTgt spid="7"/>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53" presetClass="entr" presetSubtype="0" fill="hold" grpId="0" nodeType="click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p:cTn id="17" dur="500" fill="hold"/>
                                        <p:tgtEl>
                                          <p:spTgt spid="13"/>
                                        </p:tgtEl>
                                        <p:attrNameLst>
                                          <p:attrName>ppt_w</p:attrName>
                                        </p:attrNameLst>
                                      </p:cBhvr>
                                      <p:tavLst>
                                        <p:tav tm="0">
                                          <p:val>
                                            <p:fltVal val="0"/>
                                          </p:val>
                                        </p:tav>
                                        <p:tav tm="100000">
                                          <p:val>
                                            <p:strVal val="#ppt_w"/>
                                          </p:val>
                                        </p:tav>
                                      </p:tavLst>
                                    </p:anim>
                                    <p:anim calcmode="lin" valueType="num">
                                      <p:cBhvr>
                                        <p:cTn id="18" dur="500" fill="hold"/>
                                        <p:tgtEl>
                                          <p:spTgt spid="13"/>
                                        </p:tgtEl>
                                        <p:attrNameLst>
                                          <p:attrName>ppt_h</p:attrName>
                                        </p:attrNameLst>
                                      </p:cBhvr>
                                      <p:tavLst>
                                        <p:tav tm="0">
                                          <p:val>
                                            <p:fltVal val="0"/>
                                          </p:val>
                                        </p:tav>
                                        <p:tav tm="100000">
                                          <p:val>
                                            <p:strVal val="#ppt_h"/>
                                          </p:val>
                                        </p:tav>
                                      </p:tavLst>
                                    </p:anim>
                                    <p:animEffect transition="in" filter="fade">
                                      <p:cBhvr>
                                        <p:cTn id="19" dur="500"/>
                                        <p:tgtEl>
                                          <p:spTgt spid="13"/>
                                        </p:tgtEl>
                                      </p:cBhvr>
                                    </p:animEffect>
                                  </p:childTnLst>
                                </p:cTn>
                              </p:par>
                              <p:par>
                                <p:cTn id="20" presetID="53" presetClass="entr" presetSubtype="0" fill="hold" nodeType="with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 fill="hold"/>
                                        <p:tgtEl>
                                          <p:spTgt spid="14"/>
                                        </p:tgtEl>
                                        <p:attrNameLst>
                                          <p:attrName>ppt_w</p:attrName>
                                        </p:attrNameLst>
                                      </p:cBhvr>
                                      <p:tavLst>
                                        <p:tav tm="0">
                                          <p:val>
                                            <p:fltVal val="0"/>
                                          </p:val>
                                        </p:tav>
                                        <p:tav tm="100000">
                                          <p:val>
                                            <p:strVal val="#ppt_w"/>
                                          </p:val>
                                        </p:tav>
                                      </p:tavLst>
                                    </p:anim>
                                    <p:anim calcmode="lin" valueType="num">
                                      <p:cBhvr>
                                        <p:cTn id="23" dur="500" fill="hold"/>
                                        <p:tgtEl>
                                          <p:spTgt spid="14"/>
                                        </p:tgtEl>
                                        <p:attrNameLst>
                                          <p:attrName>ppt_h</p:attrName>
                                        </p:attrNameLst>
                                      </p:cBhvr>
                                      <p:tavLst>
                                        <p:tav tm="0">
                                          <p:val>
                                            <p:fltVal val="0"/>
                                          </p:val>
                                        </p:tav>
                                        <p:tav tm="100000">
                                          <p:val>
                                            <p:strVal val="#ppt_h"/>
                                          </p:val>
                                        </p:tav>
                                      </p:tavLst>
                                    </p:anim>
                                    <p:animEffect transition="in" filter="fade">
                                      <p:cBhvr>
                                        <p:cTn id="24" dur="500"/>
                                        <p:tgtEl>
                                          <p:spTgt spid="14"/>
                                        </p:tgtEl>
                                      </p:cBhvr>
                                    </p:animEffect>
                                  </p:childTnLst>
                                </p:cTn>
                              </p:par>
                            </p:childTnLst>
                          </p:cTn>
                        </p:par>
                      </p:childTnLst>
                    </p:cTn>
                  </p:par>
                  <p:par>
                    <p:cTn id="25" fill="hold" nodeType="clickPar">
                      <p:stCondLst>
                        <p:cond delay="indefinite"/>
                      </p:stCondLst>
                      <p:childTnLst>
                        <p:par>
                          <p:cTn id="26" fill="hold" nodeType="afterGroup">
                            <p:stCondLst>
                              <p:cond delay="0"/>
                            </p:stCondLst>
                            <p:childTnLst>
                              <p:par>
                                <p:cTn id="27" presetID="22" presetClass="entr" presetSubtype="1"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Effect transition="in" filter="wipe(up)">
                                      <p:cBhvr>
                                        <p:cTn id="29"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2" grpId="0"/>
      <p:bldP spid="1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42"/>
          <p:cNvSpPr/>
          <p:nvPr/>
        </p:nvSpPr>
        <p:spPr>
          <a:xfrm>
            <a:off x="4572000" y="1139607"/>
            <a:ext cx="3857423" cy="31085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nSpc>
                <a:spcPct val="200000"/>
              </a:lnSpc>
            </a:pPr>
            <a:r>
              <a:rPr lang="en-US" altLang="zh-CN" sz="1400" spc="119">
                <a:solidFill>
                  <a:schemeClr val="tx1"/>
                </a:solidFill>
                <a:latin typeface="微软雅黑" panose="020B0503020204020204" pitchFamily="34" charset="-122"/>
                <a:ea typeface="微软雅黑" panose="020B0503020204020204" pitchFamily="34" charset="-122"/>
              </a:rPr>
              <a:t>·</a:t>
            </a:r>
            <a:r>
              <a:rPr lang="zh-CN" altLang="en-US" sz="1400" spc="119">
                <a:solidFill>
                  <a:schemeClr val="tx1"/>
                </a:solidFill>
                <a:latin typeface="微软雅黑" panose="020B0503020204020204" pitchFamily="34" charset="-122"/>
                <a:ea typeface="微软雅黑" panose="020B0503020204020204" pitchFamily="34" charset="-122"/>
              </a:rPr>
              <a:t>小陈遇到了</a:t>
            </a:r>
            <a:r>
              <a:rPr lang="en-US" altLang="zh-CN" sz="1400" spc="119" smtClean="0">
                <a:solidFill>
                  <a:schemeClr val="tx1"/>
                </a:solidFill>
                <a:latin typeface="微软雅黑" panose="020B0503020204020204" pitchFamily="34" charset="-122"/>
                <a:ea typeface="微软雅黑" panose="020B0503020204020204" pitchFamily="34" charset="-122"/>
              </a:rPr>
              <a:t>:</a:t>
            </a:r>
          </a:p>
          <a:p>
            <a:pPr>
              <a:lnSpc>
                <a:spcPct val="200000"/>
              </a:lnSpc>
            </a:pPr>
            <a:r>
              <a:rPr lang="en-US" altLang="zh-CN" sz="1400" spc="119" smtClean="0">
                <a:solidFill>
                  <a:schemeClr val="tx1"/>
                </a:solidFill>
                <a:latin typeface="微软雅黑" panose="020B0503020204020204" pitchFamily="34" charset="-122"/>
                <a:ea typeface="微软雅黑" panose="020B0503020204020204" pitchFamily="34" charset="-122"/>
              </a:rPr>
              <a:t>·</a:t>
            </a:r>
            <a:r>
              <a:rPr lang="zh-CN" altLang="en-US" sz="1400" spc="119">
                <a:solidFill>
                  <a:schemeClr val="tx1"/>
                </a:solidFill>
                <a:latin typeface="微软雅黑" panose="020B0503020204020204" pitchFamily="34" charset="-122"/>
                <a:ea typeface="微软雅黑" panose="020B0503020204020204" pitchFamily="34" charset="-122"/>
              </a:rPr>
              <a:t>小陈的心情 </a:t>
            </a:r>
            <a:r>
              <a:rPr lang="en-US" altLang="zh-CN" sz="1400" spc="119">
                <a:solidFill>
                  <a:schemeClr val="tx1"/>
                </a:solidFill>
                <a:latin typeface="微软雅黑" panose="020B0503020204020204" pitchFamily="34" charset="-122"/>
                <a:ea typeface="微软雅黑" panose="020B0503020204020204" pitchFamily="34" charset="-122"/>
              </a:rPr>
              <a:t>:   </a:t>
            </a:r>
            <a:r>
              <a:rPr lang="en-US" altLang="zh-CN" sz="1400" spc="119" smtClean="0">
                <a:solidFill>
                  <a:schemeClr val="tx1"/>
                </a:solidFill>
                <a:latin typeface="微软雅黑" panose="020B0503020204020204" pitchFamily="34" charset="-122"/>
                <a:ea typeface="微软雅黑" panose="020B0503020204020204" pitchFamily="34" charset="-122"/>
              </a:rPr>
              <a:t>                                                                                                    </a:t>
            </a:r>
            <a:endParaRPr lang="en-US" altLang="zh-CN" sz="1400" spc="119">
              <a:solidFill>
                <a:schemeClr val="tx1"/>
              </a:solidFill>
              <a:latin typeface="微软雅黑" panose="020B0503020204020204" pitchFamily="34" charset="-122"/>
              <a:ea typeface="微软雅黑" panose="020B0503020204020204" pitchFamily="34" charset="-122"/>
            </a:endParaRPr>
          </a:p>
          <a:p>
            <a:pPr>
              <a:lnSpc>
                <a:spcPct val="200000"/>
              </a:lnSpc>
            </a:pPr>
            <a:r>
              <a:rPr lang="en-US" altLang="zh-CN" sz="1400" spc="119">
                <a:solidFill>
                  <a:schemeClr val="tx1"/>
                </a:solidFill>
                <a:latin typeface="微软雅黑" panose="020B0503020204020204" pitchFamily="34" charset="-122"/>
                <a:ea typeface="微软雅黑" panose="020B0503020204020204" pitchFamily="34" charset="-122"/>
              </a:rPr>
              <a:t>·</a:t>
            </a:r>
            <a:r>
              <a:rPr lang="zh-CN" altLang="en-US" sz="1400" spc="119">
                <a:solidFill>
                  <a:schemeClr val="tx1"/>
                </a:solidFill>
                <a:latin typeface="微软雅黑" panose="020B0503020204020204" pitchFamily="34" charset="-122"/>
                <a:ea typeface="微软雅黑" panose="020B0503020204020204" pitchFamily="34" charset="-122"/>
              </a:rPr>
              <a:t>小陈没能进入市队的原因</a:t>
            </a:r>
            <a:r>
              <a:rPr lang="en-US" altLang="zh-CN" sz="1400" spc="119">
                <a:solidFill>
                  <a:schemeClr val="tx1"/>
                </a:solidFill>
                <a:latin typeface="微软雅黑" panose="020B0503020204020204" pitchFamily="34" charset="-122"/>
                <a:ea typeface="微软雅黑" panose="020B0503020204020204" pitchFamily="34" charset="-122"/>
              </a:rPr>
              <a:t>:</a:t>
            </a:r>
          </a:p>
          <a:p>
            <a:pPr>
              <a:lnSpc>
                <a:spcPct val="200000"/>
              </a:lnSpc>
            </a:pPr>
            <a:r>
              <a:rPr lang="en-US" altLang="zh-CN" sz="1400" spc="119">
                <a:solidFill>
                  <a:schemeClr val="tx1"/>
                </a:solidFill>
                <a:latin typeface="微软雅黑" panose="020B0503020204020204" pitchFamily="34" charset="-122"/>
                <a:ea typeface="微软雅黑" panose="020B0503020204020204" pitchFamily="34" charset="-122"/>
              </a:rPr>
              <a:t>·</a:t>
            </a:r>
            <a:r>
              <a:rPr lang="zh-CN" altLang="en-US" sz="1400" spc="119">
                <a:solidFill>
                  <a:schemeClr val="tx1"/>
                </a:solidFill>
                <a:latin typeface="微软雅黑" panose="020B0503020204020204" pitchFamily="34" charset="-122"/>
                <a:ea typeface="微软雅黑" panose="020B0503020204020204" pitchFamily="34" charset="-122"/>
              </a:rPr>
              <a:t>小陈进入市队有什么优势</a:t>
            </a:r>
            <a:r>
              <a:rPr lang="en-US" altLang="zh-CN" sz="1400" spc="119">
                <a:solidFill>
                  <a:schemeClr val="tx1"/>
                </a:solidFill>
                <a:latin typeface="微软雅黑" panose="020B0503020204020204" pitchFamily="34" charset="-122"/>
                <a:ea typeface="微软雅黑" panose="020B0503020204020204" pitchFamily="34" charset="-122"/>
              </a:rPr>
              <a:t>:</a:t>
            </a:r>
          </a:p>
          <a:p>
            <a:pPr>
              <a:lnSpc>
                <a:spcPct val="200000"/>
              </a:lnSpc>
            </a:pPr>
            <a:r>
              <a:rPr lang="en-US" altLang="zh-CN" sz="1400" spc="119">
                <a:solidFill>
                  <a:schemeClr val="tx1"/>
                </a:solidFill>
                <a:latin typeface="微软雅黑" panose="020B0503020204020204" pitchFamily="34" charset="-122"/>
                <a:ea typeface="微软雅黑" panose="020B0503020204020204" pitchFamily="34" charset="-122"/>
              </a:rPr>
              <a:t>·</a:t>
            </a:r>
            <a:r>
              <a:rPr lang="zh-CN" altLang="en-US" sz="1400" spc="119">
                <a:solidFill>
                  <a:schemeClr val="tx1"/>
                </a:solidFill>
                <a:latin typeface="微软雅黑" panose="020B0503020204020204" pitchFamily="34" charset="-122"/>
                <a:ea typeface="微软雅黑" panose="020B0503020204020204" pitchFamily="34" charset="-122"/>
              </a:rPr>
              <a:t>若要进入市网球队，小陈应该怎么做？</a:t>
            </a:r>
          </a:p>
          <a:p>
            <a:pPr>
              <a:lnSpc>
                <a:spcPct val="200000"/>
              </a:lnSpc>
            </a:pPr>
            <a:r>
              <a:rPr lang="en-US" altLang="zh-CN" sz="1400" spc="119">
                <a:solidFill>
                  <a:schemeClr val="tx1"/>
                </a:solidFill>
                <a:latin typeface="微软雅黑" panose="020B0503020204020204" pitchFamily="34" charset="-122"/>
                <a:ea typeface="微软雅黑" panose="020B0503020204020204" pitchFamily="34" charset="-122"/>
              </a:rPr>
              <a:t>·</a:t>
            </a:r>
            <a:r>
              <a:rPr lang="zh-CN" altLang="en-US" sz="1400" spc="119">
                <a:solidFill>
                  <a:schemeClr val="tx1"/>
                </a:solidFill>
                <a:latin typeface="微软雅黑" panose="020B0503020204020204" pitchFamily="34" charset="-122"/>
                <a:ea typeface="微软雅黑" panose="020B0503020204020204" pitchFamily="34" charset="-122"/>
              </a:rPr>
              <a:t>如果小陈如愿进入市队，他将</a:t>
            </a:r>
            <a:r>
              <a:rPr lang="en-US" altLang="zh-CN" sz="1400" spc="119">
                <a:solidFill>
                  <a:schemeClr val="tx1"/>
                </a:solidFill>
                <a:latin typeface="微软雅黑" panose="020B0503020204020204" pitchFamily="34" charset="-122"/>
                <a:ea typeface="微软雅黑" panose="020B0503020204020204" pitchFamily="34" charset="-122"/>
              </a:rPr>
              <a:t>:</a:t>
            </a:r>
          </a:p>
          <a:p>
            <a:pPr>
              <a:lnSpc>
                <a:spcPct val="200000"/>
              </a:lnSpc>
            </a:pPr>
            <a:r>
              <a:rPr lang="en-US" altLang="zh-CN" sz="1400" spc="119">
                <a:solidFill>
                  <a:schemeClr val="tx1"/>
                </a:solidFill>
                <a:latin typeface="微软雅黑" panose="020B0503020204020204" pitchFamily="34" charset="-122"/>
                <a:ea typeface="微软雅黑" panose="020B0503020204020204" pitchFamily="34" charset="-122"/>
              </a:rPr>
              <a:t>·</a:t>
            </a:r>
            <a:r>
              <a:rPr lang="zh-CN" altLang="en-US" sz="1400" spc="119">
                <a:solidFill>
                  <a:schemeClr val="tx1"/>
                </a:solidFill>
                <a:latin typeface="微软雅黑" panose="020B0503020204020204" pitchFamily="34" charset="-122"/>
                <a:ea typeface="微软雅黑" panose="020B0503020204020204" pitchFamily="34" charset="-122"/>
              </a:rPr>
              <a:t>小陈会成功吗？</a:t>
            </a:r>
          </a:p>
        </p:txBody>
      </p:sp>
      <p:pic>
        <p:nvPicPr>
          <p:cNvPr id="2" name="图片 1" descr="E:\原来\新建文件夹 (7)\824424f7875d5d46bb84975e56413938.png824424f7875d5d46bb84975e5641393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089660" y="1434347"/>
            <a:ext cx="3124200" cy="239839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54"/>
                                        </p:tgtEl>
                                        <p:attrNameLst>
                                          <p:attrName>style.visibility</p:attrName>
                                        </p:attrNameLst>
                                      </p:cBhvr>
                                      <p:to>
                                        <p:strVal val="visible"/>
                                      </p:to>
                                    </p:set>
                                    <p:animEffect transition="in" filter="wipe(up)">
                                      <p:cBhvr>
                                        <p:cTn id="13"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文本框 5"/>
          <p:cNvSpPr txBox="1"/>
          <p:nvPr/>
        </p:nvSpPr>
        <p:spPr>
          <a:xfrm>
            <a:off x="762000" y="1845310"/>
            <a:ext cx="7397115" cy="235331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defPPr>
              <a:defRPr lang="zh-CN"/>
            </a:defPPr>
            <a:lvl1pPr>
              <a:defRPr sz="1500" b="1" spc="-150">
                <a:solidFill>
                  <a:schemeClr val="tx1">
                    <a:lumMod val="65000"/>
                    <a:lumOff val="35000"/>
                  </a:schemeClr>
                </a:solidFill>
                <a:effectLst/>
                <a:latin typeface="禹卫书法行书简体" panose="02010600030101010101" charset="-122"/>
                <a:ea typeface="禹卫书法行书简体" panose="02010600030101010101" charset="-122"/>
              </a:defRPr>
            </a:lvl1pPr>
          </a:lstStyle>
          <a:p>
            <a:pPr>
              <a:lnSpc>
                <a:spcPct val="150000"/>
              </a:lnSpc>
            </a:pPr>
            <a:r>
              <a:rPr lang="zh-CN" altLang="en-US" sz="1400" b="0" spc="79" dirty="0">
                <a:solidFill>
                  <a:schemeClr val="tx1"/>
                </a:solidFill>
                <a:latin typeface="微软雅黑" panose="020B0503020204020204" pitchFamily="34" charset="-122"/>
                <a:ea typeface="微软雅黑" panose="020B0503020204020204" pitchFamily="34" charset="-122"/>
              </a:rPr>
              <a:t>如果年轻的心拥有无限渴望，那么挫折就带不走我们的风华， </a:t>
            </a:r>
          </a:p>
          <a:p>
            <a:pPr>
              <a:lnSpc>
                <a:spcPct val="150000"/>
              </a:lnSpc>
            </a:pPr>
            <a:r>
              <a:rPr lang="zh-CN" altLang="en-US" sz="1400" b="0" spc="79" dirty="0">
                <a:solidFill>
                  <a:schemeClr val="tx1"/>
                </a:solidFill>
                <a:latin typeface="微软雅黑" panose="020B0503020204020204" pitchFamily="34" charset="-122"/>
                <a:ea typeface="微软雅黑" panose="020B0503020204020204" pitchFamily="34" charset="-122"/>
              </a:rPr>
              <a:t>如果所有的人失去理智，咒骂你，而你仍头脑清醒； </a:t>
            </a:r>
          </a:p>
          <a:p>
            <a:pPr>
              <a:lnSpc>
                <a:spcPct val="150000"/>
              </a:lnSpc>
            </a:pPr>
            <a:r>
              <a:rPr lang="zh-CN" altLang="en-US" sz="1400" b="0" spc="79" dirty="0">
                <a:solidFill>
                  <a:schemeClr val="tx1"/>
                </a:solidFill>
                <a:latin typeface="微软雅黑" panose="020B0503020204020204" pitchFamily="34" charset="-122"/>
                <a:ea typeface="微软雅黑" panose="020B0503020204020204" pitchFamily="34" charset="-122"/>
              </a:rPr>
              <a:t>如果所有的人怀疑你，而你仍坚信自己，让所有的怀疑动摇； </a:t>
            </a:r>
          </a:p>
          <a:p>
            <a:pPr>
              <a:lnSpc>
                <a:spcPct val="150000"/>
              </a:lnSpc>
            </a:pPr>
            <a:r>
              <a:rPr lang="zh-CN" altLang="en-US" sz="1400" b="0" spc="79" dirty="0">
                <a:solidFill>
                  <a:schemeClr val="tx1"/>
                </a:solidFill>
                <a:latin typeface="微软雅黑" panose="020B0503020204020204" pitchFamily="34" charset="-122"/>
                <a:ea typeface="微软雅黑" panose="020B0503020204020204" pitchFamily="34" charset="-122"/>
              </a:rPr>
              <a:t>如果你要等待，不因此而厌烦，为人所骗，不因此而骗人， 为人所恨，不因此抱恨， 不妄自尊大，不自以为是； </a:t>
            </a:r>
          </a:p>
          <a:p>
            <a:pPr>
              <a:lnSpc>
                <a:spcPct val="150000"/>
              </a:lnSpc>
            </a:pPr>
            <a:r>
              <a:rPr lang="zh-CN" altLang="en-US" sz="1400" b="0" spc="79" dirty="0">
                <a:solidFill>
                  <a:schemeClr val="tx1"/>
                </a:solidFill>
                <a:latin typeface="微软雅黑" panose="020B0503020204020204" pitchFamily="34" charset="-122"/>
                <a:ea typeface="微软雅黑" panose="020B0503020204020204" pitchFamily="34" charset="-122"/>
              </a:rPr>
              <a:t>如果你是个追梦人</a:t>
            </a:r>
            <a:r>
              <a:rPr lang="en-US" altLang="zh-CN" sz="1400" b="0" spc="79" dirty="0">
                <a:solidFill>
                  <a:schemeClr val="tx1"/>
                </a:solidFill>
                <a:latin typeface="微软雅黑" panose="020B0503020204020204" pitchFamily="34" charset="-122"/>
                <a:ea typeface="微软雅黑" panose="020B0503020204020204" pitchFamily="34" charset="-122"/>
              </a:rPr>
              <a:t>——</a:t>
            </a:r>
            <a:r>
              <a:rPr lang="zh-CN" altLang="en-US" sz="1400" b="0" spc="79" dirty="0">
                <a:solidFill>
                  <a:schemeClr val="tx1"/>
                </a:solidFill>
                <a:latin typeface="微软雅黑" panose="020B0503020204020204" pitchFamily="34" charset="-122"/>
                <a:ea typeface="微软雅黑" panose="020B0503020204020204" pitchFamily="34" charset="-122"/>
              </a:rPr>
              <a:t>不被梦主宰； </a:t>
            </a:r>
          </a:p>
          <a:p>
            <a:pPr>
              <a:lnSpc>
                <a:spcPct val="150000"/>
              </a:lnSpc>
            </a:pPr>
            <a:r>
              <a:rPr lang="zh-CN" altLang="en-US" sz="1400" b="0" spc="79" dirty="0">
                <a:solidFill>
                  <a:schemeClr val="tx1"/>
                </a:solidFill>
                <a:latin typeface="微软雅黑" panose="020B0503020204020204" pitchFamily="34" charset="-122"/>
                <a:ea typeface="微软雅黑" panose="020B0503020204020204" pitchFamily="34" charset="-122"/>
              </a:rPr>
              <a:t>如果你遇到骄傲和挫折把两者当骗子看待； </a:t>
            </a:r>
          </a:p>
        </p:txBody>
      </p:sp>
      <p:sp>
        <p:nvSpPr>
          <p:cNvPr id="7" name="矩形 6"/>
          <p:cNvSpPr/>
          <p:nvPr/>
        </p:nvSpPr>
        <p:spPr>
          <a:xfrm>
            <a:off x="762000" y="1352550"/>
            <a:ext cx="1905000" cy="461665"/>
          </a:xfrm>
          <a:prstGeom prst="rect">
            <a:avLst/>
          </a:prstGeom>
        </p:spPr>
        <p:txBody>
          <a:bodyPr wrap="square">
            <a:spAutoFit/>
          </a:bodyPr>
          <a:lstStyle/>
          <a:p>
            <a:r>
              <a:rPr lang="zh-CN" altLang="en-US" sz="2400" b="1">
                <a:solidFill>
                  <a:schemeClr val="accent1"/>
                </a:solidFill>
                <a:latin typeface="微软雅黑" panose="020B0503020204020204" pitchFamily="34" charset="-122"/>
                <a:ea typeface="微软雅黑" panose="020B0503020204020204" pitchFamily="34" charset="-122"/>
              </a:rPr>
              <a:t>诗歌朗诵</a:t>
            </a:r>
          </a:p>
        </p:txBody>
      </p:sp>
      <p:cxnSp>
        <p:nvCxnSpPr>
          <p:cNvPr id="8" name="直接连接符 7"/>
          <p:cNvCxnSpPr/>
          <p:nvPr/>
        </p:nvCxnSpPr>
        <p:spPr>
          <a:xfrm>
            <a:off x="2152426" y="1581150"/>
            <a:ext cx="33528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0" fill="hold" nodeType="with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ppt_w</p:attrName>
                                        </p:attrNameLst>
                                      </p:cBhvr>
                                      <p:tavLst>
                                        <p:tav tm="0">
                                          <p:val>
                                            <p:fltVal val="0"/>
                                          </p:val>
                                        </p:tav>
                                        <p:tav tm="100000">
                                          <p:val>
                                            <p:strVal val="#ppt_w"/>
                                          </p:val>
                                        </p:tav>
                                      </p:tavLst>
                                    </p:anim>
                                    <p:anim calcmode="lin" valueType="num">
                                      <p:cBhvr>
                                        <p:cTn id="13" dur="500" fill="hold"/>
                                        <p:tgtEl>
                                          <p:spTgt spid="8"/>
                                        </p:tgtEl>
                                        <p:attrNameLst>
                                          <p:attrName>ppt_h</p:attrName>
                                        </p:attrNameLst>
                                      </p:cBhvr>
                                      <p:tavLst>
                                        <p:tav tm="0">
                                          <p:val>
                                            <p:fltVal val="0"/>
                                          </p:val>
                                        </p:tav>
                                        <p:tav tm="100000">
                                          <p:val>
                                            <p:strVal val="#ppt_h"/>
                                          </p:val>
                                        </p:tav>
                                      </p:tavLst>
                                    </p:anim>
                                    <p:animEffect transition="in" filter="fade">
                                      <p:cBhvr>
                                        <p:cTn id="14" dur="500"/>
                                        <p:tgtEl>
                                          <p:spTgt spid="8"/>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2" presetClass="entr" presetSubtype="1"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wipe(up)">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42"/>
          <p:cNvSpPr/>
          <p:nvPr/>
        </p:nvSpPr>
        <p:spPr>
          <a:xfrm>
            <a:off x="2996688" y="1598369"/>
            <a:ext cx="5638800" cy="23164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nSpc>
                <a:spcPct val="150000"/>
              </a:lnSpc>
            </a:pPr>
            <a:r>
              <a:rPr lang="zh-CN" altLang="en-US" sz="1400" dirty="0">
                <a:solidFill>
                  <a:schemeClr val="tx1"/>
                </a:solidFill>
                <a:latin typeface="微软雅黑" panose="020B0503020204020204" pitchFamily="34" charset="-122"/>
                <a:ea typeface="微软雅黑" panose="020B0503020204020204" pitchFamily="34" charset="-122"/>
              </a:rPr>
              <a:t>如果你能忍受，你曾讲过的事实被恶棍扭曲，用于蒙骗傻子； </a:t>
            </a:r>
          </a:p>
          <a:p>
            <a:pPr>
              <a:lnSpc>
                <a:spcPct val="150000"/>
              </a:lnSpc>
            </a:pPr>
            <a:r>
              <a:rPr lang="zh-CN" altLang="en-US" sz="1400" dirty="0">
                <a:solidFill>
                  <a:schemeClr val="tx1"/>
                </a:solidFill>
                <a:latin typeface="微软雅黑" panose="020B0503020204020204" pitchFamily="34" charset="-122"/>
                <a:ea typeface="微软雅黑" panose="020B0503020204020204" pitchFamily="34" charset="-122"/>
              </a:rPr>
              <a:t>你用毕生守护的东西被毁坏，然后俯身，用你疲惫的劳作把它修补； </a:t>
            </a:r>
          </a:p>
          <a:p>
            <a:pPr>
              <a:lnSpc>
                <a:spcPct val="150000"/>
              </a:lnSpc>
            </a:pPr>
            <a:r>
              <a:rPr lang="zh-CN" altLang="en-US" sz="1400" dirty="0">
                <a:solidFill>
                  <a:schemeClr val="tx1"/>
                </a:solidFill>
                <a:latin typeface="微软雅黑" panose="020B0503020204020204" pitchFamily="34" charset="-122"/>
                <a:ea typeface="微软雅黑" panose="020B0503020204020204" pitchFamily="34" charset="-122"/>
              </a:rPr>
              <a:t>如果在你赢得无数桂冠之后，突遇巅峰下跌之险，不抱怨你的失败， </a:t>
            </a:r>
          </a:p>
          <a:p>
            <a:pPr>
              <a:lnSpc>
                <a:spcPct val="150000"/>
              </a:lnSpc>
            </a:pPr>
            <a:r>
              <a:rPr lang="zh-CN" altLang="en-US" sz="1400" dirty="0">
                <a:solidFill>
                  <a:schemeClr val="tx1"/>
                </a:solidFill>
                <a:latin typeface="微软雅黑" panose="020B0503020204020204" pitchFamily="34" charset="-122"/>
                <a:ea typeface="微软雅黑" panose="020B0503020204020204" pitchFamily="34" charset="-122"/>
              </a:rPr>
              <a:t>坚信失败过后，东山再起； </a:t>
            </a:r>
          </a:p>
          <a:p>
            <a:pPr>
              <a:lnSpc>
                <a:spcPct val="150000"/>
              </a:lnSpc>
            </a:pPr>
            <a:r>
              <a:rPr lang="zh-CN" altLang="en-US" sz="1400" dirty="0">
                <a:solidFill>
                  <a:schemeClr val="tx1"/>
                </a:solidFill>
                <a:latin typeface="微软雅黑" panose="020B0503020204020204" pitchFamily="34" charset="-122"/>
                <a:ea typeface="微软雅黑" panose="020B0503020204020204" pitchFamily="34" charset="-122"/>
              </a:rPr>
              <a:t>如果你能迫使自己，在别人走后，长久地坚守阵地，除了意志告诉你“坚持”！ 在你心中已空无一物； </a:t>
            </a:r>
          </a:p>
          <a:p>
            <a:pPr>
              <a:lnSpc>
                <a:spcPct val="150000"/>
              </a:lnSpc>
            </a:pPr>
            <a:r>
              <a:rPr lang="zh-CN" altLang="en-US" sz="1400" dirty="0">
                <a:solidFill>
                  <a:schemeClr val="tx1"/>
                </a:solidFill>
                <a:latin typeface="微软雅黑" panose="020B0503020204020204" pitchFamily="34" charset="-122"/>
                <a:ea typeface="微软雅黑" panose="020B0503020204020204" pitchFamily="34" charset="-122"/>
              </a:rPr>
              <a:t>如果你与人交谈，保持风度，与伴行走，保持距离； </a:t>
            </a:r>
          </a:p>
        </p:txBody>
      </p:sp>
      <p:pic>
        <p:nvPicPr>
          <p:cNvPr id="2" name="图片 1" descr="E:\原来\新建文件夹 (7)\1d5950dd68c550f11d7b4697af0b66e5.png1d5950dd68c550f11d7b4697af0b66e5"/>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769620" y="1635797"/>
            <a:ext cx="2082288" cy="2241550"/>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54"/>
                                        </p:tgtEl>
                                        <p:attrNameLst>
                                          <p:attrName>style.visibility</p:attrName>
                                        </p:attrNameLst>
                                      </p:cBhvr>
                                      <p:to>
                                        <p:strVal val="visible"/>
                                      </p:to>
                                    </p:set>
                                    <p:animEffect transition="in" filter="wipe(up)">
                                      <p:cBhvr>
                                        <p:cTn id="13"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2599864"/>
            <a:ext cx="3500120" cy="2543635"/>
          </a:xfrm>
          <a:prstGeom prst="rect">
            <a:avLst/>
          </a:prstGeom>
        </p:spPr>
      </p:pic>
      <p:pic>
        <p:nvPicPr>
          <p:cNvPr id="7" name="图片 6"/>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0"/>
            <a:ext cx="2696210" cy="2980690"/>
          </a:xfrm>
          <a:prstGeom prst="rect">
            <a:avLst/>
          </a:prstGeom>
        </p:spPr>
      </p:pic>
      <p:pic>
        <p:nvPicPr>
          <p:cNvPr id="11" name="图片 10"/>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2484199" y="4390043"/>
            <a:ext cx="1604911" cy="753458"/>
          </a:xfrm>
          <a:prstGeom prst="rect">
            <a:avLst/>
          </a:prstGeom>
        </p:spPr>
      </p:pic>
      <p:pic>
        <p:nvPicPr>
          <p:cNvPr id="17" name="图片 16"/>
          <p:cNvPicPr>
            <a:picLocks noChangeAspect="1"/>
          </p:cNvPicPr>
          <p:nvPr/>
        </p:nvPicPr>
        <p:blipFill>
          <a:blip r:embed="rId5" cstate="email">
            <a:extLst>
              <a:ext uri="{28A0092B-C50C-407E-A947-70E740481C1C}">
                <a14:useLocalDpi xmlns:a14="http://schemas.microsoft.com/office/drawing/2010/main"/>
              </a:ext>
            </a:extLst>
          </a:blip>
          <a:srcRect r="10436" b="10569"/>
          <a:stretch>
            <a:fillRect/>
          </a:stretch>
        </p:blipFill>
        <p:spPr>
          <a:xfrm>
            <a:off x="4991494" y="2978726"/>
            <a:ext cx="4152507" cy="2187308"/>
          </a:xfrm>
          <a:prstGeom prst="rect">
            <a:avLst/>
          </a:prstGeom>
        </p:spPr>
      </p:pic>
      <p:pic>
        <p:nvPicPr>
          <p:cNvPr id="36" name="图片 35"/>
          <p:cNvPicPr>
            <a:picLocks noChangeAspect="1"/>
          </p:cNvPicPr>
          <p:nvPr/>
        </p:nvPicPr>
        <p:blipFill>
          <a:blip r:embed="rId6" cstate="email">
            <a:extLst>
              <a:ext uri="{28A0092B-C50C-407E-A947-70E740481C1C}">
                <a14:useLocalDpi xmlns:a14="http://schemas.microsoft.com/office/drawing/2010/main"/>
              </a:ext>
            </a:extLst>
          </a:blip>
          <a:srcRect l="12063"/>
          <a:stretch>
            <a:fillRect/>
          </a:stretch>
        </p:blipFill>
        <p:spPr>
          <a:xfrm>
            <a:off x="-1" y="433913"/>
            <a:ext cx="1915999" cy="2522280"/>
          </a:xfrm>
          <a:prstGeom prst="rect">
            <a:avLst/>
          </a:prstGeom>
        </p:spPr>
      </p:pic>
      <p:pic>
        <p:nvPicPr>
          <p:cNvPr id="41" name="图片 40"/>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7042225" y="3900634"/>
            <a:ext cx="2101775" cy="1265399"/>
          </a:xfrm>
          <a:prstGeom prst="rect">
            <a:avLst/>
          </a:prstGeom>
        </p:spPr>
      </p:pic>
      <p:pic>
        <p:nvPicPr>
          <p:cNvPr id="4" name="图片 3" descr="25335166e70b69034719c6bfad502f52"/>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657225" y="2700655"/>
            <a:ext cx="1633220" cy="2221865"/>
          </a:xfrm>
          <a:prstGeom prst="rect">
            <a:avLst/>
          </a:prstGeom>
        </p:spPr>
      </p:pic>
      <p:sp>
        <p:nvSpPr>
          <p:cNvPr id="5" name="矩形 4"/>
          <p:cNvSpPr/>
          <p:nvPr/>
        </p:nvSpPr>
        <p:spPr>
          <a:xfrm>
            <a:off x="4072255" y="655320"/>
            <a:ext cx="2646045" cy="583565"/>
          </a:xfrm>
          <a:prstGeom prst="rect">
            <a:avLst/>
          </a:prstGeom>
        </p:spPr>
        <p:txBody>
          <a:bodyPr wrap="square">
            <a:spAutoFit/>
          </a:bodyPr>
          <a:lstStyle/>
          <a:p>
            <a:r>
              <a:rPr lang="zh-CN" altLang="en-US" sz="3200" b="1">
                <a:solidFill>
                  <a:schemeClr val="accent1">
                    <a:lumMod val="75000"/>
                  </a:schemeClr>
                </a:solidFill>
                <a:latin typeface="微软雅黑" panose="020B0503020204020204" pitchFamily="34" charset="-122"/>
                <a:ea typeface="微软雅黑" panose="020B0503020204020204" pitchFamily="34" charset="-122"/>
              </a:rPr>
              <a:t>前    言</a:t>
            </a:r>
          </a:p>
        </p:txBody>
      </p:sp>
      <p:sp>
        <p:nvSpPr>
          <p:cNvPr id="18" name="TextBox 1"/>
          <p:cNvSpPr txBox="1"/>
          <p:nvPr/>
        </p:nvSpPr>
        <p:spPr>
          <a:xfrm>
            <a:off x="2099945" y="1393934"/>
            <a:ext cx="6591300" cy="1892826"/>
          </a:xfrm>
          <a:prstGeom prst="rect">
            <a:avLst/>
          </a:prstGeom>
          <a:noFill/>
        </p:spPr>
        <p:txBody>
          <a:bodyPr wrap="square" rtlCol="0">
            <a:spAutoFit/>
          </a:bodyPr>
          <a:lstStyle/>
          <a:p>
            <a:pPr>
              <a:lnSpc>
                <a:spcPct val="150000"/>
              </a:lnSpc>
              <a:spcBef>
                <a:spcPct val="0"/>
              </a:spcBef>
            </a:pPr>
            <a:r>
              <a:rPr lang="zh-CN" altLang="en-US" sz="1300" dirty="0">
                <a:latin typeface="微软雅黑" panose="020B0503020204020204" pitchFamily="34" charset="-122"/>
                <a:ea typeface="微软雅黑" panose="020B0503020204020204" pitchFamily="34" charset="-122"/>
                <a:cs typeface="明康欧楷" panose="02010609000101010101" charset="-122"/>
                <a:sym typeface="+mn-ea"/>
              </a:rPr>
              <a:t>在生活中，我们常常祝愿他人万事如意，心想事成，一帆风顺等等，但是恐怕并没有人真的相信能够像他人祝愿的那样，那些祝福只是人们良好的愿望而已</a:t>
            </a:r>
            <a:r>
              <a:rPr lang="zh-CN" altLang="en-US" sz="1300" dirty="0" smtClean="0">
                <a:latin typeface="微软雅黑" panose="020B0503020204020204" pitchFamily="34" charset="-122"/>
                <a:ea typeface="微软雅黑" panose="020B0503020204020204" pitchFamily="34" charset="-122"/>
                <a:cs typeface="明康欧楷" panose="02010609000101010101" charset="-122"/>
                <a:sym typeface="+mn-ea"/>
              </a:rPr>
              <a:t>。人生</a:t>
            </a:r>
            <a:r>
              <a:rPr lang="zh-CN" altLang="en-US" sz="1300" dirty="0">
                <a:latin typeface="微软雅黑" panose="020B0503020204020204" pitchFamily="34" charset="-122"/>
                <a:ea typeface="微软雅黑" panose="020B0503020204020204" pitchFamily="34" charset="-122"/>
                <a:cs typeface="明康欧楷" panose="02010609000101010101" charset="-122"/>
                <a:sym typeface="+mn-ea"/>
              </a:rPr>
              <a:t>是一条漫长的旅途。有平坦的大道</a:t>
            </a:r>
            <a:r>
              <a:rPr lang="en-US" altLang="zh-CN" sz="1300" dirty="0">
                <a:latin typeface="微软雅黑" panose="020B0503020204020204" pitchFamily="34" charset="-122"/>
                <a:ea typeface="微软雅黑" panose="020B0503020204020204" pitchFamily="34" charset="-122"/>
                <a:cs typeface="明康欧楷" panose="02010609000101010101" charset="-122"/>
                <a:sym typeface="+mn-ea"/>
              </a:rPr>
              <a:t>,</a:t>
            </a:r>
            <a:r>
              <a:rPr lang="zh-CN" altLang="en-US" sz="1300" dirty="0">
                <a:latin typeface="微软雅黑" panose="020B0503020204020204" pitchFamily="34" charset="-122"/>
                <a:ea typeface="微软雅黑" panose="020B0503020204020204" pitchFamily="34" charset="-122"/>
                <a:cs typeface="明康欧楷" panose="02010609000101010101" charset="-122"/>
                <a:sym typeface="+mn-ea"/>
              </a:rPr>
              <a:t>也有崎岖的小路；有灿烂的鲜花，也有密布的荆棘。在这旅途上每个人都会遇到不如意，只是有大有小而已，这些崎岖、荆棘和不如意，他们就是我们平时说的挫折</a:t>
            </a:r>
            <a:r>
              <a:rPr lang="zh-CN" altLang="en-US" sz="1300" dirty="0" smtClean="0">
                <a:latin typeface="微软雅黑" panose="020B0503020204020204" pitchFamily="34" charset="-122"/>
                <a:ea typeface="微软雅黑" panose="020B0503020204020204" pitchFamily="34" charset="-122"/>
                <a:cs typeface="明康欧楷" panose="02010609000101010101" charset="-122"/>
                <a:sym typeface="+mn-ea"/>
              </a:rPr>
              <a:t>。挫折</a:t>
            </a:r>
            <a:r>
              <a:rPr lang="zh-CN" altLang="en-US" sz="1300" dirty="0">
                <a:latin typeface="微软雅黑" panose="020B0503020204020204" pitchFamily="34" charset="-122"/>
                <a:ea typeface="微软雅黑" panose="020B0503020204020204" pitchFamily="34" charset="-122"/>
                <a:cs typeface="明康欧楷" panose="02010609000101010101" charset="-122"/>
                <a:sym typeface="+mn-ea"/>
              </a:rPr>
              <a:t>像弹簧，你弱它就强。怎么战胜挫折，取得胜利呢？ “阳光总在风雨后 </a:t>
            </a:r>
            <a:r>
              <a:rPr lang="en-US" altLang="zh-CN" sz="1300" dirty="0">
                <a:latin typeface="微软雅黑" panose="020B0503020204020204" pitchFamily="34" charset="-122"/>
                <a:ea typeface="微软雅黑" panose="020B0503020204020204" pitchFamily="34" charset="-122"/>
                <a:cs typeface="明康欧楷" panose="02010609000101010101" charset="-122"/>
                <a:sym typeface="+mn-ea"/>
              </a:rPr>
              <a:t>——‘</a:t>
            </a:r>
            <a:r>
              <a:rPr lang="zh-CN" altLang="en-US" sz="1300" dirty="0">
                <a:latin typeface="微软雅黑" panose="020B0503020204020204" pitchFamily="34" charset="-122"/>
                <a:ea typeface="微软雅黑" panose="020B0503020204020204" pitchFamily="34" charset="-122"/>
                <a:cs typeface="明康欧楷" panose="02010609000101010101" charset="-122"/>
                <a:sym typeface="+mn-ea"/>
              </a:rPr>
              <a:t>面对挫折’主题班会”现在开始。 </a:t>
            </a:r>
          </a:p>
        </p:txBody>
      </p:sp>
      <p:sp>
        <p:nvSpPr>
          <p:cNvPr id="2" name="文本框 1"/>
          <p:cNvSpPr txBox="1"/>
          <p:nvPr/>
        </p:nvSpPr>
        <p:spPr>
          <a:xfrm>
            <a:off x="5715000" y="285750"/>
            <a:ext cx="1066800" cy="153888"/>
          </a:xfrm>
          <a:prstGeom prst="rect">
            <a:avLst/>
          </a:prstGeom>
          <a:noFill/>
        </p:spPr>
        <p:txBody>
          <a:bodyPr wrap="square" rtlCol="0">
            <a:spAutoFit/>
          </a:bodyPr>
          <a:lstStyle/>
          <a:p>
            <a:r>
              <a:rPr lang="en-US" altLang="zh-CN" sz="400" dirty="0">
                <a:solidFill>
                  <a:srgbClr val="FFFFFF"/>
                </a:solidFill>
              </a:rPr>
              <a:t>https://www.ypppt.com/</a:t>
            </a:r>
            <a:endParaRPr lang="zh-CN" altLang="en-US" sz="400" dirty="0">
              <a:solidFill>
                <a:srgbClr val="FFFFFF"/>
              </a:solidFill>
            </a:endParaRP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500" fill="hold"/>
                                        <p:tgtEl>
                                          <p:spTgt spid="5"/>
                                        </p:tgtEl>
                                        <p:attrNameLst>
                                          <p:attrName>ppt_w</p:attrName>
                                        </p:attrNameLst>
                                      </p:cBhvr>
                                      <p:tavLst>
                                        <p:tav tm="0">
                                          <p:val>
                                            <p:fltVal val="0"/>
                                          </p:val>
                                        </p:tav>
                                        <p:tav tm="100000">
                                          <p:val>
                                            <p:strVal val="#ppt_w"/>
                                          </p:val>
                                        </p:tav>
                                      </p:tavLst>
                                    </p:anim>
                                    <p:anim calcmode="lin" valueType="num">
                                      <p:cBhvr>
                                        <p:cTn id="8" dur="500" fill="hold"/>
                                        <p:tgtEl>
                                          <p:spTgt spid="5"/>
                                        </p:tgtEl>
                                        <p:attrNameLst>
                                          <p:attrName>ppt_h</p:attrName>
                                        </p:attrNameLst>
                                      </p:cBhvr>
                                      <p:tavLst>
                                        <p:tav tm="0">
                                          <p:val>
                                            <p:fltVal val="0"/>
                                          </p:val>
                                        </p:tav>
                                        <p:tav tm="100000">
                                          <p:val>
                                            <p:strVal val="#ppt_h"/>
                                          </p:val>
                                        </p:tav>
                                      </p:tavLst>
                                    </p:anim>
                                    <p:animEffect transition="in" filter="fade">
                                      <p:cBhvr>
                                        <p:cTn id="9" dur="500"/>
                                        <p:tgtEl>
                                          <p:spTgt spid="5"/>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18"/>
                                        </p:tgtEl>
                                        <p:attrNameLst>
                                          <p:attrName>style.visibility</p:attrName>
                                        </p:attrNameLst>
                                      </p:cBhvr>
                                      <p:to>
                                        <p:strVal val="visible"/>
                                      </p:to>
                                    </p:set>
                                    <p:animEffect transition="in" filter="wipe(up)">
                                      <p:cBhvr>
                                        <p:cTn id="14"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8"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42"/>
          <p:cNvSpPr/>
          <p:nvPr/>
        </p:nvSpPr>
        <p:spPr>
          <a:xfrm>
            <a:off x="838200" y="1174232"/>
            <a:ext cx="7457649" cy="30739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nSpc>
                <a:spcPct val="176000"/>
              </a:lnSpc>
            </a:pPr>
            <a:r>
              <a:rPr lang="zh-CN" altLang="en-US" sz="1400" spc="119" dirty="0">
                <a:solidFill>
                  <a:schemeClr val="tx1"/>
                </a:solidFill>
                <a:latin typeface="微软雅黑" panose="020B0503020204020204" pitchFamily="34" charset="-122"/>
                <a:ea typeface="微软雅黑" panose="020B0503020204020204" pitchFamily="34" charset="-122"/>
              </a:rPr>
              <a:t>如果仇敌和好友都不伤害你； </a:t>
            </a:r>
          </a:p>
          <a:p>
            <a:pPr>
              <a:lnSpc>
                <a:spcPct val="176000"/>
              </a:lnSpc>
            </a:pPr>
            <a:r>
              <a:rPr lang="zh-CN" altLang="en-US" sz="1400" spc="119" dirty="0">
                <a:solidFill>
                  <a:schemeClr val="tx1"/>
                </a:solidFill>
                <a:latin typeface="微软雅黑" panose="020B0503020204020204" pitchFamily="34" charset="-122"/>
                <a:ea typeface="微软雅黑" panose="020B0503020204020204" pitchFamily="34" charset="-122"/>
              </a:rPr>
              <a:t>如果所有的人都拥护你，却并非全心全意； </a:t>
            </a:r>
          </a:p>
          <a:p>
            <a:pPr>
              <a:lnSpc>
                <a:spcPct val="176000"/>
              </a:lnSpc>
            </a:pPr>
            <a:r>
              <a:rPr lang="zh-CN" altLang="en-US" sz="1400" spc="119" dirty="0">
                <a:solidFill>
                  <a:schemeClr val="tx1"/>
                </a:solidFill>
                <a:latin typeface="微软雅黑" panose="020B0503020204020204" pitchFamily="34" charset="-122"/>
                <a:ea typeface="微软雅黑" panose="020B0503020204020204" pitchFamily="34" charset="-122"/>
              </a:rPr>
              <a:t>如果你花六十秒进行短程跑， </a:t>
            </a:r>
          </a:p>
          <a:p>
            <a:pPr>
              <a:lnSpc>
                <a:spcPct val="176000"/>
              </a:lnSpc>
            </a:pPr>
            <a:r>
              <a:rPr lang="zh-CN" altLang="en-US" sz="1400" spc="119" dirty="0">
                <a:solidFill>
                  <a:schemeClr val="tx1"/>
                </a:solidFill>
                <a:latin typeface="微软雅黑" panose="020B0503020204020204" pitchFamily="34" charset="-122"/>
                <a:ea typeface="微软雅黑" panose="020B0503020204020204" pitchFamily="34" charset="-122"/>
              </a:rPr>
              <a:t>填满那不可饶恕的一分钟</a:t>
            </a:r>
            <a:r>
              <a:rPr lang="en-US" altLang="zh-CN" sz="1400" spc="119" dirty="0">
                <a:solidFill>
                  <a:schemeClr val="tx1"/>
                </a:solidFill>
                <a:latin typeface="微软雅黑" panose="020B0503020204020204" pitchFamily="34" charset="-122"/>
                <a:ea typeface="微软雅黑" panose="020B0503020204020204" pitchFamily="34" charset="-122"/>
              </a:rPr>
              <a:t>—— </a:t>
            </a:r>
          </a:p>
          <a:p>
            <a:pPr>
              <a:lnSpc>
                <a:spcPct val="176000"/>
              </a:lnSpc>
            </a:pPr>
            <a:r>
              <a:rPr lang="zh-CN" altLang="en-US" sz="1400" spc="119" dirty="0">
                <a:solidFill>
                  <a:schemeClr val="tx1"/>
                </a:solidFill>
                <a:latin typeface="微软雅黑" panose="020B0503020204020204" pitchFamily="34" charset="-122"/>
                <a:ea typeface="微软雅黑" panose="020B0503020204020204" pitchFamily="34" charset="-122"/>
              </a:rPr>
              <a:t>你就可以拥有一个世界， </a:t>
            </a:r>
          </a:p>
          <a:p>
            <a:pPr>
              <a:lnSpc>
                <a:spcPct val="176000"/>
              </a:lnSpc>
            </a:pPr>
            <a:r>
              <a:rPr lang="zh-CN" altLang="en-US" sz="1400" spc="119" dirty="0">
                <a:solidFill>
                  <a:schemeClr val="tx1"/>
                </a:solidFill>
                <a:latin typeface="微软雅黑" panose="020B0503020204020204" pitchFamily="34" charset="-122"/>
                <a:ea typeface="微软雅黑" panose="020B0503020204020204" pitchFamily="34" charset="-122"/>
              </a:rPr>
              <a:t>一个一切都属于你的世界， </a:t>
            </a:r>
          </a:p>
          <a:p>
            <a:pPr>
              <a:lnSpc>
                <a:spcPct val="176000"/>
              </a:lnSpc>
            </a:pPr>
            <a:r>
              <a:rPr lang="zh-CN" altLang="en-US" sz="1400" spc="119" dirty="0">
                <a:solidFill>
                  <a:schemeClr val="tx1"/>
                </a:solidFill>
                <a:latin typeface="微软雅黑" panose="020B0503020204020204" pitchFamily="34" charset="-122"/>
                <a:ea typeface="微软雅黑" panose="020B0503020204020204" pitchFamily="34" charset="-122"/>
              </a:rPr>
              <a:t>孩子，更重要的是：你是一个顶天立地的人</a:t>
            </a:r>
            <a:endParaRPr lang="en-US" altLang="zh-CN" sz="1400" spc="119" dirty="0">
              <a:solidFill>
                <a:schemeClr val="tx1"/>
              </a:solidFill>
              <a:latin typeface="微软雅黑" panose="020B0503020204020204" pitchFamily="34" charset="-122"/>
              <a:ea typeface="微软雅黑" panose="020B0503020204020204" pitchFamily="34" charset="-122"/>
            </a:endParaRPr>
          </a:p>
          <a:p>
            <a:pPr>
              <a:lnSpc>
                <a:spcPct val="176000"/>
              </a:lnSpc>
            </a:pPr>
            <a:r>
              <a:rPr lang="zh-CN" altLang="en-US" sz="1400" spc="119" dirty="0">
                <a:solidFill>
                  <a:schemeClr val="tx1"/>
                </a:solidFill>
                <a:latin typeface="微软雅黑" panose="020B0503020204020204" pitchFamily="34" charset="-122"/>
                <a:ea typeface="微软雅黑" panose="020B0503020204020204" pitchFamily="34" charset="-122"/>
              </a:rPr>
              <a:t>风雨过后，天边总会出现美丽的彩虹，遭受挫折的我们也会迎来雨过天晴的那一天。 </a:t>
            </a:r>
          </a:p>
        </p:txBody>
      </p:sp>
      <p:pic>
        <p:nvPicPr>
          <p:cNvPr id="2" name="图片 1" descr="E:\原来\新建文件夹 (7)\824424f7875d5d46bb84975e56413938.png824424f7875d5d46bb84975e5641393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4731385" y="1307001"/>
            <a:ext cx="2895600" cy="222313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42"/>
          <p:cNvSpPr/>
          <p:nvPr/>
        </p:nvSpPr>
        <p:spPr>
          <a:xfrm>
            <a:off x="902335" y="1262698"/>
            <a:ext cx="7774305" cy="106045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nSpc>
                <a:spcPct val="150000"/>
              </a:lnSpc>
            </a:pPr>
            <a:r>
              <a:rPr lang="zh-CN" altLang="en-US" sz="1400" dirty="0" smtClean="0">
                <a:solidFill>
                  <a:schemeClr val="tx1"/>
                </a:solidFill>
                <a:latin typeface="微软雅黑" panose="020B0503020204020204" pitchFamily="34" charset="-122"/>
                <a:ea typeface="微软雅黑" panose="020B0503020204020204" pitchFamily="34" charset="-122"/>
              </a:rPr>
              <a:t>同学们</a:t>
            </a:r>
            <a:r>
              <a:rPr lang="zh-CN" altLang="en-US" sz="1400" dirty="0">
                <a:solidFill>
                  <a:schemeClr val="tx1"/>
                </a:solidFill>
                <a:latin typeface="微软雅黑" panose="020B0503020204020204" pitchFamily="34" charset="-122"/>
                <a:ea typeface="微软雅黑" panose="020B0503020204020204" pitchFamily="34" charset="-122"/>
              </a:rPr>
              <a:t>，挫折和失败在人生的道路上不可避免。孟子说：“故天将降大任于斯人也，必先苦其心志，劳其筋骨，饿其体肤，空乏其身，行拂乱其所为，所以动心忍性，增益其所不能。”巴尔扎克曾说</a:t>
            </a:r>
            <a:r>
              <a:rPr lang="zh-CN" altLang="en-US" sz="1400" dirty="0" smtClean="0">
                <a:solidFill>
                  <a:schemeClr val="tx1"/>
                </a:solidFill>
                <a:latin typeface="微软雅黑" panose="020B0503020204020204" pitchFamily="34" charset="-122"/>
                <a:ea typeface="微软雅黑" panose="020B0503020204020204" pitchFamily="34" charset="-122"/>
              </a:rPr>
              <a:t>：“挫折对于天才是一块垫脚石，对于能干的人是一笔财富，对于弱者是一个万丈深渊！</a:t>
            </a:r>
            <a:endParaRPr lang="zh-CN" altLang="en-US" sz="1400" dirty="0">
              <a:solidFill>
                <a:schemeClr val="tx1"/>
              </a:solidFill>
              <a:latin typeface="微软雅黑" panose="020B0503020204020204" pitchFamily="34" charset="-122"/>
              <a:ea typeface="微软雅黑" panose="020B0503020204020204" pitchFamily="34" charset="-122"/>
            </a:endParaRPr>
          </a:p>
        </p:txBody>
      </p:sp>
      <p:sp>
        <p:nvSpPr>
          <p:cNvPr id="6" name="Rectangle 42"/>
          <p:cNvSpPr/>
          <p:nvPr/>
        </p:nvSpPr>
        <p:spPr>
          <a:xfrm>
            <a:off x="609599" y="2724150"/>
            <a:ext cx="8143449" cy="16700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nSpc>
                <a:spcPct val="150000"/>
              </a:lnSpc>
            </a:pPr>
            <a:r>
              <a:rPr lang="zh-CN" altLang="en-US" sz="1400" dirty="0" smtClean="0">
                <a:solidFill>
                  <a:schemeClr val="tx1"/>
                </a:solidFill>
                <a:latin typeface="微软雅黑" panose="020B0503020204020204" pitchFamily="34" charset="-122"/>
                <a:ea typeface="微软雅黑" panose="020B0503020204020204" pitchFamily="34" charset="-122"/>
              </a:rPr>
              <a:t>挫折是人生的一笔财富，从某种程度来说，它是我们成功的基石。经历挫折，可以磨炼我们的意志，可以促使我们去学习更多的知识，迎接更大的挑战。我们</a:t>
            </a:r>
            <a:r>
              <a:rPr lang="zh-CN" altLang="en-US" sz="1400" dirty="0">
                <a:solidFill>
                  <a:schemeClr val="tx1"/>
                </a:solidFill>
                <a:latin typeface="微软雅黑" panose="020B0503020204020204" pitchFamily="34" charset="-122"/>
                <a:ea typeface="微软雅黑" panose="020B0503020204020204" pitchFamily="34" charset="-122"/>
              </a:rPr>
              <a:t>要做生活中的强者，正确认识挫折，提高自身心理承受力，以适应我们这个竞争的社会。同学们正当青春年华，在今后的人生之路上肯定会遇到一些的挫折。希望大家学会在挫折中奋起，在挫折中走向成功。只要你不失去对美好事物的追求并坚持奋斗，命运必将回报给你以幸福的微笑</a:t>
            </a:r>
          </a:p>
        </p:txBody>
      </p:sp>
      <p:cxnSp>
        <p:nvCxnSpPr>
          <p:cNvPr id="4" name="直接连接符 3"/>
          <p:cNvCxnSpPr/>
          <p:nvPr/>
        </p:nvCxnSpPr>
        <p:spPr>
          <a:xfrm>
            <a:off x="685800" y="2647950"/>
            <a:ext cx="7772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left)">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42"/>
          <p:cNvSpPr/>
          <p:nvPr/>
        </p:nvSpPr>
        <p:spPr>
          <a:xfrm>
            <a:off x="771951" y="1200150"/>
            <a:ext cx="8143449" cy="31393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nSpc>
                <a:spcPct val="150000"/>
              </a:lnSpc>
            </a:pPr>
            <a:r>
              <a:rPr lang="en-US" altLang="zh-CN" sz="1200">
                <a:solidFill>
                  <a:schemeClr val="tx1"/>
                </a:solidFill>
                <a:latin typeface="微软雅黑" panose="020B0503020204020204" pitchFamily="34" charset="-122"/>
                <a:ea typeface="微软雅黑" panose="020B0503020204020204" pitchFamily="34" charset="-122"/>
              </a:rPr>
              <a:t>1</a:t>
            </a:r>
            <a:r>
              <a:rPr lang="zh-CN" altLang="en-US" sz="1200">
                <a:solidFill>
                  <a:schemeClr val="tx1"/>
                </a:solidFill>
                <a:latin typeface="微软雅黑" panose="020B0503020204020204" pitchFamily="34" charset="-122"/>
                <a:ea typeface="微软雅黑" panose="020B0503020204020204" pitchFamily="34" charset="-122"/>
              </a:rPr>
              <a:t>、下列关于挫折的认识正确的是（</a:t>
            </a:r>
            <a:r>
              <a:rPr lang="en-US" altLang="zh-CN" sz="1200">
                <a:solidFill>
                  <a:schemeClr val="tx1"/>
                </a:solidFill>
                <a:latin typeface="微软雅黑" panose="020B0503020204020204" pitchFamily="34" charset="-122"/>
                <a:ea typeface="微软雅黑" panose="020B0503020204020204" pitchFamily="34" charset="-122"/>
              </a:rPr>
              <a:t>D</a:t>
            </a:r>
            <a:r>
              <a:rPr lang="zh-CN" altLang="en-US" sz="1200">
                <a:solidFill>
                  <a:schemeClr val="tx1"/>
                </a:solidFill>
                <a:latin typeface="微软雅黑" panose="020B0503020204020204" pitchFamily="34" charset="-122"/>
                <a:ea typeface="微软雅黑" panose="020B0503020204020204" pitchFamily="34" charset="-122"/>
              </a:rPr>
              <a:t>）。</a:t>
            </a:r>
          </a:p>
          <a:p>
            <a:pPr>
              <a:lnSpc>
                <a:spcPct val="150000"/>
              </a:lnSpc>
            </a:pPr>
            <a:r>
              <a:rPr lang="en-US" altLang="zh-CN" sz="1200">
                <a:solidFill>
                  <a:schemeClr val="tx1"/>
                </a:solidFill>
                <a:latin typeface="微软雅黑" panose="020B0503020204020204" pitchFamily="34" charset="-122"/>
                <a:ea typeface="微软雅黑" panose="020B0503020204020204" pitchFamily="34" charset="-122"/>
              </a:rPr>
              <a:t>A“</a:t>
            </a:r>
            <a:r>
              <a:rPr lang="zh-CN" altLang="en-US" sz="1200">
                <a:solidFill>
                  <a:schemeClr val="tx1"/>
                </a:solidFill>
                <a:latin typeface="微软雅黑" panose="020B0503020204020204" pitchFamily="34" charset="-122"/>
                <a:ea typeface="微软雅黑" panose="020B0503020204020204" pitchFamily="34" charset="-122"/>
              </a:rPr>
              <a:t>月有阴晴圆缺，人有悲欢离合”说明造成挫折的因素来自自然界</a:t>
            </a:r>
          </a:p>
          <a:p>
            <a:pPr>
              <a:lnSpc>
                <a:spcPct val="150000"/>
              </a:lnSpc>
            </a:pPr>
            <a:r>
              <a:rPr lang="en-US" altLang="zh-CN" sz="1200">
                <a:solidFill>
                  <a:schemeClr val="tx1"/>
                </a:solidFill>
                <a:latin typeface="微软雅黑" panose="020B0503020204020204" pitchFamily="34" charset="-122"/>
                <a:ea typeface="微软雅黑" panose="020B0503020204020204" pitchFamily="34" charset="-122"/>
              </a:rPr>
              <a:t>B“</a:t>
            </a:r>
            <a:r>
              <a:rPr lang="zh-CN" altLang="en-US" sz="1200">
                <a:solidFill>
                  <a:schemeClr val="tx1"/>
                </a:solidFill>
                <a:latin typeface="微软雅黑" panose="020B0503020204020204" pitchFamily="34" charset="-122"/>
                <a:ea typeface="微软雅黑" panose="020B0503020204020204" pitchFamily="34" charset="-122"/>
              </a:rPr>
              <a:t>失败是成功之母”说明遭受挫折是一件坏事</a:t>
            </a:r>
          </a:p>
          <a:p>
            <a:pPr>
              <a:lnSpc>
                <a:spcPct val="150000"/>
              </a:lnSpc>
            </a:pPr>
            <a:r>
              <a:rPr lang="en-US" altLang="zh-CN" sz="1200">
                <a:solidFill>
                  <a:schemeClr val="tx1"/>
                </a:solidFill>
                <a:latin typeface="微软雅黑" panose="020B0503020204020204" pitchFamily="34" charset="-122"/>
                <a:ea typeface="微软雅黑" panose="020B0503020204020204" pitchFamily="34" charset="-122"/>
              </a:rPr>
              <a:t>C“</a:t>
            </a:r>
            <a:r>
              <a:rPr lang="zh-CN" altLang="en-US" sz="1200">
                <a:solidFill>
                  <a:schemeClr val="tx1"/>
                </a:solidFill>
                <a:latin typeface="微软雅黑" panose="020B0503020204020204" pitchFamily="34" charset="-122"/>
                <a:ea typeface="微软雅黑" panose="020B0503020204020204" pitchFamily="34" charset="-122"/>
              </a:rPr>
              <a:t>艰难困苦，玉汝于成”说明人们只有身处逆境才能成才</a:t>
            </a:r>
          </a:p>
          <a:p>
            <a:pPr>
              <a:lnSpc>
                <a:spcPct val="150000"/>
              </a:lnSpc>
            </a:pPr>
            <a:r>
              <a:rPr lang="en-US" altLang="zh-CN" sz="1200">
                <a:solidFill>
                  <a:schemeClr val="tx1"/>
                </a:solidFill>
                <a:latin typeface="微软雅黑" panose="020B0503020204020204" pitchFamily="34" charset="-122"/>
                <a:ea typeface="微软雅黑" panose="020B0503020204020204" pitchFamily="34" charset="-122"/>
              </a:rPr>
              <a:t>D“</a:t>
            </a:r>
            <a:r>
              <a:rPr lang="zh-CN" altLang="en-US" sz="1200">
                <a:solidFill>
                  <a:schemeClr val="tx1"/>
                </a:solidFill>
                <a:latin typeface="微软雅黑" panose="020B0503020204020204" pitchFamily="34" charset="-122"/>
                <a:ea typeface="微软雅黑" panose="020B0503020204020204" pitchFamily="34" charset="-122"/>
              </a:rPr>
              <a:t>吃一亏，长一智”说明挫折能增长人的聪明才智</a:t>
            </a:r>
            <a:endParaRPr lang="en-US" altLang="zh-CN" sz="1200">
              <a:solidFill>
                <a:schemeClr val="tx1"/>
              </a:solidFill>
              <a:latin typeface="微软雅黑" panose="020B0503020204020204" pitchFamily="34" charset="-122"/>
              <a:ea typeface="微软雅黑" panose="020B0503020204020204" pitchFamily="34" charset="-122"/>
            </a:endParaRPr>
          </a:p>
          <a:p>
            <a:pPr>
              <a:lnSpc>
                <a:spcPct val="150000"/>
              </a:lnSpc>
            </a:pPr>
            <a:endParaRPr lang="en-US" altLang="zh-CN" sz="120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1200">
                <a:solidFill>
                  <a:schemeClr val="tx1"/>
                </a:solidFill>
                <a:latin typeface="微软雅黑" panose="020B0503020204020204" pitchFamily="34" charset="-122"/>
                <a:ea typeface="微软雅黑" panose="020B0503020204020204" pitchFamily="34" charset="-122"/>
              </a:rPr>
              <a:t>2</a:t>
            </a:r>
            <a:r>
              <a:rPr lang="zh-CN" altLang="en-US" sz="1200">
                <a:solidFill>
                  <a:schemeClr val="tx1"/>
                </a:solidFill>
                <a:latin typeface="微软雅黑" panose="020B0503020204020204" pitchFamily="34" charset="-122"/>
                <a:ea typeface="微软雅黑" panose="020B0503020204020204" pitchFamily="34" charset="-122"/>
              </a:rPr>
              <a:t>、法国作家大仲马球说：“人生是一串无数的小烦恼组成的念珠，乐观的人总是笑着数完这串念珠。”这句名言告诉我们（</a:t>
            </a:r>
            <a:r>
              <a:rPr lang="en-US" altLang="zh-CN" sz="1200">
                <a:solidFill>
                  <a:schemeClr val="tx1"/>
                </a:solidFill>
                <a:latin typeface="微软雅黑" panose="020B0503020204020204" pitchFamily="34" charset="-122"/>
                <a:ea typeface="微软雅黑" panose="020B0503020204020204" pitchFamily="34" charset="-122"/>
              </a:rPr>
              <a:t>A</a:t>
            </a:r>
            <a:r>
              <a:rPr lang="zh-CN" altLang="en-US" sz="1200">
                <a:solidFill>
                  <a:schemeClr val="tx1"/>
                </a:solidFill>
                <a:latin typeface="微软雅黑" panose="020B0503020204020204" pitchFamily="34" charset="-122"/>
                <a:ea typeface="微软雅黑" panose="020B0503020204020204" pitchFamily="34" charset="-122"/>
              </a:rPr>
              <a:t>）</a:t>
            </a:r>
          </a:p>
          <a:p>
            <a:pPr>
              <a:lnSpc>
                <a:spcPct val="150000"/>
              </a:lnSpc>
            </a:pPr>
            <a:r>
              <a:rPr lang="en-US" altLang="zh-CN" sz="1200">
                <a:solidFill>
                  <a:schemeClr val="tx1"/>
                </a:solidFill>
                <a:latin typeface="微软雅黑" panose="020B0503020204020204" pitchFamily="34" charset="-122"/>
                <a:ea typeface="微软雅黑" panose="020B0503020204020204" pitchFamily="34" charset="-122"/>
              </a:rPr>
              <a:t>A </a:t>
            </a:r>
            <a:r>
              <a:rPr lang="zh-CN" altLang="en-US" sz="1200">
                <a:solidFill>
                  <a:schemeClr val="tx1"/>
                </a:solidFill>
                <a:latin typeface="微软雅黑" panose="020B0503020204020204" pitchFamily="34" charset="-122"/>
                <a:ea typeface="微软雅黑" panose="020B0503020204020204" pitchFamily="34" charset="-122"/>
              </a:rPr>
              <a:t>挫折与人生相伴，是人生的一部分</a:t>
            </a:r>
          </a:p>
          <a:p>
            <a:pPr>
              <a:lnSpc>
                <a:spcPct val="150000"/>
              </a:lnSpc>
            </a:pPr>
            <a:r>
              <a:rPr lang="en-US" altLang="zh-CN" sz="1200">
                <a:solidFill>
                  <a:schemeClr val="tx1"/>
                </a:solidFill>
                <a:latin typeface="微软雅黑" panose="020B0503020204020204" pitchFamily="34" charset="-122"/>
                <a:ea typeface="微软雅黑" panose="020B0503020204020204" pitchFamily="34" charset="-122"/>
              </a:rPr>
              <a:t>B </a:t>
            </a:r>
            <a:r>
              <a:rPr lang="zh-CN" altLang="en-US" sz="1200">
                <a:solidFill>
                  <a:schemeClr val="tx1"/>
                </a:solidFill>
                <a:latin typeface="微软雅黑" panose="020B0503020204020204" pitchFamily="34" charset="-122"/>
                <a:ea typeface="微软雅黑" panose="020B0503020204020204" pitchFamily="34" charset="-122"/>
              </a:rPr>
              <a:t>挫折是多方面因素造成的</a:t>
            </a:r>
          </a:p>
          <a:p>
            <a:pPr>
              <a:lnSpc>
                <a:spcPct val="150000"/>
              </a:lnSpc>
            </a:pPr>
            <a:r>
              <a:rPr lang="en-US" altLang="zh-CN" sz="1200">
                <a:solidFill>
                  <a:schemeClr val="tx1"/>
                </a:solidFill>
                <a:latin typeface="微软雅黑" panose="020B0503020204020204" pitchFamily="34" charset="-122"/>
                <a:ea typeface="微软雅黑" panose="020B0503020204020204" pitchFamily="34" charset="-122"/>
              </a:rPr>
              <a:t>C </a:t>
            </a:r>
            <a:r>
              <a:rPr lang="zh-CN" altLang="en-US" sz="1200">
                <a:solidFill>
                  <a:schemeClr val="tx1"/>
                </a:solidFill>
                <a:latin typeface="微软雅黑" panose="020B0503020204020204" pitchFamily="34" charset="-122"/>
                <a:ea typeface="微软雅黑" panose="020B0503020204020204" pitchFamily="34" charset="-122"/>
              </a:rPr>
              <a:t>有的人有挫折，有的人没有挫折人的一生只有挫折，没有</a:t>
            </a:r>
            <a:r>
              <a:rPr lang="zh-CN" altLang="en-US" sz="1200" smtClean="0">
                <a:solidFill>
                  <a:schemeClr val="tx1"/>
                </a:solidFill>
                <a:latin typeface="微软雅黑" panose="020B0503020204020204" pitchFamily="34" charset="-122"/>
                <a:ea typeface="微软雅黑" panose="020B0503020204020204" pitchFamily="34" charset="-122"/>
              </a:rPr>
              <a:t>顺利</a:t>
            </a:r>
            <a:endParaRPr lang="zh-CN" altLang="en-US" sz="1200">
              <a:solidFill>
                <a:schemeClr val="tx1"/>
              </a:solidFill>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42"/>
          <p:cNvSpPr/>
          <p:nvPr/>
        </p:nvSpPr>
        <p:spPr>
          <a:xfrm>
            <a:off x="914400" y="1047750"/>
            <a:ext cx="7239000" cy="30008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nSpc>
                <a:spcPct val="150000"/>
              </a:lnSpc>
            </a:pPr>
            <a:r>
              <a:rPr lang="en-US" altLang="zh-CN" sz="1400" spc="119">
                <a:solidFill>
                  <a:schemeClr val="tx1"/>
                </a:solidFill>
                <a:latin typeface="微软雅黑" panose="020B0503020204020204" pitchFamily="34" charset="-122"/>
                <a:ea typeface="微软雅黑" panose="020B0503020204020204" pitchFamily="34" charset="-122"/>
              </a:rPr>
              <a:t>3</a:t>
            </a:r>
            <a:r>
              <a:rPr lang="zh-CN" altLang="en-US" sz="1400" spc="119">
                <a:solidFill>
                  <a:schemeClr val="tx1"/>
                </a:solidFill>
                <a:latin typeface="微软雅黑" panose="020B0503020204020204" pitchFamily="34" charset="-122"/>
                <a:ea typeface="微软雅黑" panose="020B0503020204020204" pitchFamily="34" charset="-122"/>
              </a:rPr>
              <a:t>、张浩因考试失利非常难过，于是他约上好朋友去郊游，通过欣赏大自然的风光，使自己的情绪得以调节。张浩战胜挫折的方法是（</a:t>
            </a:r>
            <a:r>
              <a:rPr lang="en-US" altLang="zh-CN" sz="1400" spc="119">
                <a:solidFill>
                  <a:schemeClr val="tx1"/>
                </a:solidFill>
                <a:latin typeface="微软雅黑" panose="020B0503020204020204" pitchFamily="34" charset="-122"/>
                <a:ea typeface="微软雅黑" panose="020B0503020204020204" pitchFamily="34" charset="-122"/>
              </a:rPr>
              <a:t>A</a:t>
            </a:r>
            <a:r>
              <a:rPr lang="zh-CN" altLang="en-US" sz="1400" spc="119">
                <a:solidFill>
                  <a:schemeClr val="tx1"/>
                </a:solidFill>
                <a:latin typeface="微软雅黑" panose="020B0503020204020204" pitchFamily="34" charset="-122"/>
                <a:ea typeface="微软雅黑" panose="020B0503020204020204" pitchFamily="34" charset="-122"/>
              </a:rPr>
              <a:t>）</a:t>
            </a:r>
          </a:p>
          <a:p>
            <a:pPr>
              <a:lnSpc>
                <a:spcPct val="150000"/>
              </a:lnSpc>
            </a:pPr>
            <a:r>
              <a:rPr lang="en-US" altLang="zh-CN" sz="1400" spc="119">
                <a:solidFill>
                  <a:schemeClr val="tx1"/>
                </a:solidFill>
                <a:latin typeface="微软雅黑" panose="020B0503020204020204" pitchFamily="34" charset="-122"/>
                <a:ea typeface="微软雅黑" panose="020B0503020204020204" pitchFamily="34" charset="-122"/>
              </a:rPr>
              <a:t>A </a:t>
            </a:r>
            <a:r>
              <a:rPr lang="zh-CN" altLang="en-US" sz="1400" spc="119">
                <a:solidFill>
                  <a:schemeClr val="tx1"/>
                </a:solidFill>
                <a:latin typeface="微软雅黑" panose="020B0503020204020204" pitchFamily="34" charset="-122"/>
                <a:ea typeface="微软雅黑" panose="020B0503020204020204" pitchFamily="34" charset="-122"/>
              </a:rPr>
              <a:t>自我疏导</a:t>
            </a:r>
            <a:r>
              <a:rPr lang="zh-CN" altLang="en-US" sz="1400" spc="119" smtClean="0">
                <a:solidFill>
                  <a:schemeClr val="tx1"/>
                </a:solidFill>
                <a:latin typeface="微软雅黑" panose="020B0503020204020204" pitchFamily="34" charset="-122"/>
                <a:ea typeface="微软雅黑" panose="020B0503020204020204" pitchFamily="34" charset="-122"/>
              </a:rPr>
              <a:t>法   </a:t>
            </a:r>
            <a:r>
              <a:rPr lang="en-US" altLang="zh-CN" sz="1400" spc="119" smtClean="0">
                <a:solidFill>
                  <a:schemeClr val="tx1"/>
                </a:solidFill>
                <a:latin typeface="微软雅黑" panose="020B0503020204020204" pitchFamily="34" charset="-122"/>
                <a:ea typeface="微软雅黑" panose="020B0503020204020204" pitchFamily="34" charset="-122"/>
              </a:rPr>
              <a:t>B </a:t>
            </a:r>
            <a:r>
              <a:rPr lang="zh-CN" altLang="en-US" sz="1400" spc="119">
                <a:solidFill>
                  <a:schemeClr val="tx1"/>
                </a:solidFill>
                <a:latin typeface="微软雅黑" panose="020B0503020204020204" pitchFamily="34" charset="-122"/>
                <a:ea typeface="微软雅黑" panose="020B0503020204020204" pitchFamily="34" charset="-122"/>
              </a:rPr>
              <a:t>逃避</a:t>
            </a:r>
            <a:r>
              <a:rPr lang="zh-CN" altLang="en-US" sz="1400" spc="119" smtClean="0">
                <a:solidFill>
                  <a:schemeClr val="tx1"/>
                </a:solidFill>
                <a:latin typeface="微软雅黑" panose="020B0503020204020204" pitchFamily="34" charset="-122"/>
                <a:ea typeface="微软雅黑" panose="020B0503020204020204" pitchFamily="34" charset="-122"/>
              </a:rPr>
              <a:t>法   </a:t>
            </a:r>
            <a:r>
              <a:rPr lang="en-US" altLang="zh-CN" sz="1400" spc="119" smtClean="0">
                <a:solidFill>
                  <a:schemeClr val="tx1"/>
                </a:solidFill>
                <a:latin typeface="微软雅黑" panose="020B0503020204020204" pitchFamily="34" charset="-122"/>
                <a:ea typeface="微软雅黑" panose="020B0503020204020204" pitchFamily="34" charset="-122"/>
              </a:rPr>
              <a:t>C </a:t>
            </a:r>
            <a:r>
              <a:rPr lang="zh-CN" altLang="en-US" sz="1400" spc="119">
                <a:solidFill>
                  <a:schemeClr val="tx1"/>
                </a:solidFill>
                <a:latin typeface="微软雅黑" panose="020B0503020204020204" pitchFamily="34" charset="-122"/>
                <a:ea typeface="微软雅黑" panose="020B0503020204020204" pitchFamily="34" charset="-122"/>
              </a:rPr>
              <a:t>经验积累</a:t>
            </a:r>
            <a:r>
              <a:rPr lang="zh-CN" altLang="en-US" sz="1400" spc="119" smtClean="0">
                <a:solidFill>
                  <a:schemeClr val="tx1"/>
                </a:solidFill>
                <a:latin typeface="微软雅黑" panose="020B0503020204020204" pitchFamily="34" charset="-122"/>
                <a:ea typeface="微软雅黑" panose="020B0503020204020204" pitchFamily="34" charset="-122"/>
              </a:rPr>
              <a:t>法   </a:t>
            </a:r>
            <a:r>
              <a:rPr lang="en-US" altLang="zh-CN" sz="1400" spc="119" smtClean="0">
                <a:solidFill>
                  <a:schemeClr val="tx1"/>
                </a:solidFill>
                <a:latin typeface="微软雅黑" panose="020B0503020204020204" pitchFamily="34" charset="-122"/>
                <a:ea typeface="微软雅黑" panose="020B0503020204020204" pitchFamily="34" charset="-122"/>
              </a:rPr>
              <a:t>D </a:t>
            </a:r>
            <a:r>
              <a:rPr lang="zh-CN" altLang="en-US" sz="1400" spc="119">
                <a:solidFill>
                  <a:schemeClr val="tx1"/>
                </a:solidFill>
                <a:latin typeface="微软雅黑" panose="020B0503020204020204" pitchFamily="34" charset="-122"/>
                <a:ea typeface="微软雅黑" panose="020B0503020204020204" pitchFamily="34" charset="-122"/>
              </a:rPr>
              <a:t>请求帮助</a:t>
            </a:r>
            <a:r>
              <a:rPr lang="zh-CN" altLang="en-US" sz="1400" spc="119" smtClean="0">
                <a:solidFill>
                  <a:schemeClr val="tx1"/>
                </a:solidFill>
                <a:latin typeface="微软雅黑" panose="020B0503020204020204" pitchFamily="34" charset="-122"/>
                <a:ea typeface="微软雅黑" panose="020B0503020204020204" pitchFamily="34" charset="-122"/>
              </a:rPr>
              <a:t>法</a:t>
            </a:r>
            <a:endParaRPr lang="en-US" altLang="zh-CN" sz="1400" spc="119" smtClean="0">
              <a:solidFill>
                <a:schemeClr val="tx1"/>
              </a:solidFill>
              <a:latin typeface="微软雅黑" panose="020B0503020204020204" pitchFamily="34" charset="-122"/>
              <a:ea typeface="微软雅黑" panose="020B0503020204020204" pitchFamily="34" charset="-122"/>
            </a:endParaRPr>
          </a:p>
          <a:p>
            <a:pPr>
              <a:lnSpc>
                <a:spcPct val="150000"/>
              </a:lnSpc>
            </a:pPr>
            <a:endParaRPr lang="en-US" altLang="zh-CN" sz="1400" spc="119">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1400" spc="119">
                <a:solidFill>
                  <a:schemeClr val="tx1"/>
                </a:solidFill>
                <a:latin typeface="微软雅黑" panose="020B0503020204020204" pitchFamily="34" charset="-122"/>
                <a:ea typeface="微软雅黑" panose="020B0503020204020204" pitchFamily="34" charset="-122"/>
              </a:rPr>
              <a:t>4</a:t>
            </a:r>
            <a:r>
              <a:rPr lang="zh-CN" altLang="en-US" sz="1400" spc="119">
                <a:solidFill>
                  <a:schemeClr val="tx1"/>
                </a:solidFill>
                <a:latin typeface="微软雅黑" panose="020B0503020204020204" pitchFamily="34" charset="-122"/>
                <a:ea typeface="微软雅黑" panose="020B0503020204020204" pitchFamily="34" charset="-122"/>
              </a:rPr>
              <a:t>、毛泽东说：“错误和挫折教育了我们，使我们比较地聪明起来了，我们的事情就办得好一些。”这句话告诉我们（</a:t>
            </a:r>
            <a:r>
              <a:rPr lang="en-US" altLang="zh-CN" sz="1400" spc="119">
                <a:solidFill>
                  <a:schemeClr val="tx1"/>
                </a:solidFill>
                <a:latin typeface="微软雅黑" panose="020B0503020204020204" pitchFamily="34" charset="-122"/>
                <a:ea typeface="微软雅黑" panose="020B0503020204020204" pitchFamily="34" charset="-122"/>
              </a:rPr>
              <a:t>B</a:t>
            </a:r>
            <a:r>
              <a:rPr lang="zh-CN" altLang="en-US" sz="1400" spc="119">
                <a:solidFill>
                  <a:schemeClr val="tx1"/>
                </a:solidFill>
                <a:latin typeface="微软雅黑" panose="020B0503020204020204" pitchFamily="34" charset="-122"/>
                <a:ea typeface="微软雅黑" panose="020B0503020204020204" pitchFamily="34" charset="-122"/>
              </a:rPr>
              <a:t>）　　</a:t>
            </a:r>
          </a:p>
          <a:p>
            <a:pPr>
              <a:lnSpc>
                <a:spcPct val="150000"/>
              </a:lnSpc>
            </a:pPr>
            <a:r>
              <a:rPr lang="en-US" altLang="zh-CN" sz="1400" spc="119">
                <a:solidFill>
                  <a:schemeClr val="tx1"/>
                </a:solidFill>
                <a:latin typeface="微软雅黑" panose="020B0503020204020204" pitchFamily="34" charset="-122"/>
                <a:ea typeface="微软雅黑" panose="020B0503020204020204" pitchFamily="34" charset="-122"/>
              </a:rPr>
              <a:t>A</a:t>
            </a:r>
            <a:r>
              <a:rPr lang="zh-CN" altLang="en-US" sz="1400" spc="119">
                <a:solidFill>
                  <a:schemeClr val="tx1"/>
                </a:solidFill>
                <a:latin typeface="微软雅黑" panose="020B0503020204020204" pitchFamily="34" charset="-122"/>
                <a:ea typeface="微软雅黑" panose="020B0503020204020204" pitchFamily="34" charset="-122"/>
              </a:rPr>
              <a:t>挫折对一个人来说</a:t>
            </a:r>
            <a:r>
              <a:rPr lang="zh-CN" altLang="en-US" sz="1400" spc="119" smtClean="0">
                <a:solidFill>
                  <a:schemeClr val="tx1"/>
                </a:solidFill>
                <a:latin typeface="微软雅黑" panose="020B0503020204020204" pitchFamily="34" charset="-122"/>
                <a:ea typeface="微软雅黑" panose="020B0503020204020204" pitchFamily="34" charset="-122"/>
              </a:rPr>
              <a:t>越多越好  </a:t>
            </a:r>
            <a:endParaRPr lang="en-US" altLang="zh-CN" sz="1400" spc="119" smtClean="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1400" spc="119" smtClean="0">
                <a:solidFill>
                  <a:schemeClr val="tx1"/>
                </a:solidFill>
                <a:latin typeface="微软雅黑" panose="020B0503020204020204" pitchFamily="34" charset="-122"/>
                <a:ea typeface="微软雅黑" panose="020B0503020204020204" pitchFamily="34" charset="-122"/>
              </a:rPr>
              <a:t>B</a:t>
            </a:r>
            <a:r>
              <a:rPr lang="zh-CN" altLang="en-US" sz="1400" spc="119">
                <a:solidFill>
                  <a:schemeClr val="tx1"/>
                </a:solidFill>
                <a:latin typeface="微软雅黑" panose="020B0503020204020204" pitchFamily="34" charset="-122"/>
                <a:ea typeface="微软雅黑" panose="020B0503020204020204" pitchFamily="34" charset="-122"/>
              </a:rPr>
              <a:t>经受挫折有利于磨砺人们的意志，获得经验教训　　</a:t>
            </a:r>
          </a:p>
          <a:p>
            <a:pPr>
              <a:lnSpc>
                <a:spcPct val="150000"/>
              </a:lnSpc>
            </a:pPr>
            <a:r>
              <a:rPr lang="en-US" altLang="zh-CN" sz="1400" spc="119">
                <a:solidFill>
                  <a:schemeClr val="tx1"/>
                </a:solidFill>
                <a:latin typeface="微软雅黑" panose="020B0503020204020204" pitchFamily="34" charset="-122"/>
                <a:ea typeface="微软雅黑" panose="020B0503020204020204" pitchFamily="34" charset="-122"/>
              </a:rPr>
              <a:t>C</a:t>
            </a:r>
            <a:r>
              <a:rPr lang="zh-CN" altLang="en-US" sz="1400" spc="119">
                <a:solidFill>
                  <a:schemeClr val="tx1"/>
                </a:solidFill>
                <a:latin typeface="微软雅黑" panose="020B0503020204020204" pitchFamily="34" charset="-122"/>
                <a:ea typeface="微软雅黑" panose="020B0503020204020204" pitchFamily="34" charset="-122"/>
              </a:rPr>
              <a:t>要取得学习进步就必须遭遇</a:t>
            </a:r>
            <a:r>
              <a:rPr lang="zh-CN" altLang="en-US" sz="1400" spc="119" smtClean="0">
                <a:solidFill>
                  <a:schemeClr val="tx1"/>
                </a:solidFill>
                <a:latin typeface="微软雅黑" panose="020B0503020204020204" pitchFamily="34" charset="-122"/>
                <a:ea typeface="微软雅黑" panose="020B0503020204020204" pitchFamily="34" charset="-122"/>
              </a:rPr>
              <a:t>挫折  </a:t>
            </a:r>
            <a:r>
              <a:rPr lang="en-US" altLang="zh-CN" sz="1400" spc="119" smtClean="0">
                <a:solidFill>
                  <a:schemeClr val="tx1"/>
                </a:solidFill>
                <a:latin typeface="微软雅黑" panose="020B0503020204020204" pitchFamily="34" charset="-122"/>
                <a:ea typeface="微软雅黑" panose="020B0503020204020204" pitchFamily="34" charset="-122"/>
              </a:rPr>
              <a:t>D</a:t>
            </a:r>
            <a:r>
              <a:rPr lang="zh-CN" altLang="en-US" sz="1400" spc="119">
                <a:solidFill>
                  <a:schemeClr val="tx1"/>
                </a:solidFill>
                <a:latin typeface="微软雅黑" panose="020B0503020204020204" pitchFamily="34" charset="-122"/>
                <a:ea typeface="微软雅黑" panose="020B0503020204020204" pitchFamily="34" charset="-122"/>
              </a:rPr>
              <a:t>聪明的人喜欢挫折　</a:t>
            </a: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42"/>
          <p:cNvSpPr/>
          <p:nvPr/>
        </p:nvSpPr>
        <p:spPr>
          <a:xfrm>
            <a:off x="914400" y="1123950"/>
            <a:ext cx="7315200" cy="29912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nSpc>
                <a:spcPct val="200000"/>
              </a:lnSpc>
            </a:pPr>
            <a:r>
              <a:rPr lang="en-US" altLang="zh-CN" sz="1200">
                <a:solidFill>
                  <a:schemeClr val="tx1"/>
                </a:solidFill>
                <a:latin typeface="微软雅黑" panose="020B0503020204020204" pitchFamily="34" charset="-122"/>
                <a:ea typeface="微软雅黑" panose="020B0503020204020204" pitchFamily="34" charset="-122"/>
              </a:rPr>
              <a:t>5</a:t>
            </a:r>
            <a:r>
              <a:rPr lang="zh-CN" altLang="en-US" sz="1200">
                <a:solidFill>
                  <a:schemeClr val="tx1"/>
                </a:solidFill>
                <a:latin typeface="微软雅黑" panose="020B0503020204020204" pitchFamily="34" charset="-122"/>
                <a:ea typeface="微软雅黑" panose="020B0503020204020204" pitchFamily="34" charset="-122"/>
              </a:rPr>
              <a:t>、当人们以敬佩之情赞美洪战辉时，他却说：“这只是很简单的事情，关键是我没有放弃</a:t>
            </a:r>
            <a:r>
              <a:rPr lang="en-US" altLang="zh-CN" sz="1200">
                <a:solidFill>
                  <a:schemeClr val="tx1"/>
                </a:solidFill>
                <a:latin typeface="微软雅黑" panose="020B0503020204020204" pitchFamily="34" charset="-122"/>
                <a:ea typeface="微软雅黑" panose="020B0503020204020204" pitchFamily="34" charset="-122"/>
              </a:rPr>
              <a:t>》”</a:t>
            </a:r>
            <a:r>
              <a:rPr lang="zh-CN" altLang="en-US" sz="1200">
                <a:solidFill>
                  <a:schemeClr val="tx1"/>
                </a:solidFill>
                <a:latin typeface="微软雅黑" panose="020B0503020204020204" pitchFamily="34" charset="-122"/>
                <a:ea typeface="微软雅黑" panose="020B0503020204020204" pitchFamily="34" charset="-122"/>
              </a:rPr>
              <a:t>耳熟能详的字眼，给我们的人生启迪是，面对挫折与逆境，最重要的是（</a:t>
            </a:r>
            <a:r>
              <a:rPr lang="en-US" altLang="zh-CN" sz="1200">
                <a:solidFill>
                  <a:schemeClr val="tx1"/>
                </a:solidFill>
                <a:latin typeface="微软雅黑" panose="020B0503020204020204" pitchFamily="34" charset="-122"/>
                <a:ea typeface="微软雅黑" panose="020B0503020204020204" pitchFamily="34" charset="-122"/>
              </a:rPr>
              <a:t>D</a:t>
            </a:r>
            <a:r>
              <a:rPr lang="zh-CN" altLang="en-US" sz="1200">
                <a:solidFill>
                  <a:schemeClr val="tx1"/>
                </a:solidFill>
                <a:latin typeface="微软雅黑" panose="020B0503020204020204" pitchFamily="34" charset="-122"/>
                <a:ea typeface="微软雅黑" panose="020B0503020204020204" pitchFamily="34" charset="-122"/>
              </a:rPr>
              <a:t>）　　</a:t>
            </a:r>
          </a:p>
          <a:p>
            <a:pPr>
              <a:lnSpc>
                <a:spcPct val="200000"/>
              </a:lnSpc>
            </a:pPr>
            <a:r>
              <a:rPr lang="en-US" altLang="zh-CN" sz="1200">
                <a:solidFill>
                  <a:schemeClr val="tx1"/>
                </a:solidFill>
                <a:latin typeface="微软雅黑" panose="020B0503020204020204" pitchFamily="34" charset="-122"/>
                <a:ea typeface="微软雅黑" panose="020B0503020204020204" pitchFamily="34" charset="-122"/>
              </a:rPr>
              <a:t>A</a:t>
            </a:r>
            <a:r>
              <a:rPr lang="zh-CN" altLang="en-US" sz="1200">
                <a:solidFill>
                  <a:schemeClr val="tx1"/>
                </a:solidFill>
                <a:latin typeface="微软雅黑" panose="020B0503020204020204" pitchFamily="34" charset="-122"/>
                <a:ea typeface="微软雅黑" panose="020B0503020204020204" pitchFamily="34" charset="-122"/>
              </a:rPr>
              <a:t>要认清挫折与逆境对人生影响的</a:t>
            </a:r>
            <a:r>
              <a:rPr lang="zh-CN" altLang="en-US" sz="1200" smtClean="0">
                <a:solidFill>
                  <a:schemeClr val="tx1"/>
                </a:solidFill>
                <a:latin typeface="微软雅黑" panose="020B0503020204020204" pitchFamily="34" charset="-122"/>
                <a:ea typeface="微软雅黑" panose="020B0503020204020204" pitchFamily="34" charset="-122"/>
              </a:rPr>
              <a:t>两重性  </a:t>
            </a:r>
            <a:r>
              <a:rPr lang="en-US" altLang="zh-CN" sz="1200" smtClean="0">
                <a:solidFill>
                  <a:schemeClr val="tx1"/>
                </a:solidFill>
                <a:latin typeface="微软雅黑" panose="020B0503020204020204" pitchFamily="34" charset="-122"/>
                <a:ea typeface="微软雅黑" panose="020B0503020204020204" pitchFamily="34" charset="-122"/>
              </a:rPr>
              <a:t>B</a:t>
            </a:r>
            <a:r>
              <a:rPr lang="zh-CN" altLang="en-US" sz="1200">
                <a:solidFill>
                  <a:schemeClr val="tx1"/>
                </a:solidFill>
                <a:latin typeface="微软雅黑" panose="020B0503020204020204" pitchFamily="34" charset="-122"/>
                <a:ea typeface="微软雅黑" panose="020B0503020204020204" pitchFamily="34" charset="-122"/>
              </a:rPr>
              <a:t>要认识到人生难免有挫折</a:t>
            </a:r>
          </a:p>
          <a:p>
            <a:pPr>
              <a:lnSpc>
                <a:spcPct val="200000"/>
              </a:lnSpc>
            </a:pPr>
            <a:r>
              <a:rPr lang="en-US" altLang="zh-CN" sz="1200">
                <a:solidFill>
                  <a:schemeClr val="tx1"/>
                </a:solidFill>
                <a:latin typeface="微软雅黑" panose="020B0503020204020204" pitchFamily="34" charset="-122"/>
                <a:ea typeface="微软雅黑" panose="020B0503020204020204" pitchFamily="34" charset="-122"/>
              </a:rPr>
              <a:t>C</a:t>
            </a:r>
            <a:r>
              <a:rPr lang="zh-CN" altLang="en-US" sz="1200">
                <a:solidFill>
                  <a:schemeClr val="tx1"/>
                </a:solidFill>
                <a:latin typeface="微软雅黑" panose="020B0503020204020204" pitchFamily="34" charset="-122"/>
                <a:ea typeface="微软雅黑" panose="020B0503020204020204" pitchFamily="34" charset="-122"/>
              </a:rPr>
              <a:t>要学会自我</a:t>
            </a:r>
            <a:r>
              <a:rPr lang="zh-CN" altLang="en-US" sz="1200" smtClean="0">
                <a:solidFill>
                  <a:schemeClr val="tx1"/>
                </a:solidFill>
                <a:latin typeface="微软雅黑" panose="020B0503020204020204" pitchFamily="34" charset="-122"/>
                <a:ea typeface="微软雅黑" panose="020B0503020204020204" pitchFamily="34" charset="-122"/>
              </a:rPr>
              <a:t>疏导  </a:t>
            </a:r>
            <a:r>
              <a:rPr lang="en-US" altLang="zh-CN" sz="1200" smtClean="0">
                <a:solidFill>
                  <a:schemeClr val="tx1"/>
                </a:solidFill>
                <a:latin typeface="微软雅黑" panose="020B0503020204020204" pitchFamily="34" charset="-122"/>
                <a:ea typeface="微软雅黑" panose="020B0503020204020204" pitchFamily="34" charset="-122"/>
              </a:rPr>
              <a:t>D</a:t>
            </a:r>
            <a:r>
              <a:rPr lang="zh-CN" altLang="en-US" sz="1200">
                <a:solidFill>
                  <a:schemeClr val="tx1"/>
                </a:solidFill>
                <a:latin typeface="微软雅黑" panose="020B0503020204020204" pitchFamily="34" charset="-122"/>
                <a:ea typeface="微软雅黑" panose="020B0503020204020204" pitchFamily="34" charset="-122"/>
              </a:rPr>
              <a:t>要有坚强的意志，知难而</a:t>
            </a:r>
            <a:r>
              <a:rPr lang="zh-CN" altLang="en-US" sz="1200" smtClean="0">
                <a:solidFill>
                  <a:schemeClr val="tx1"/>
                </a:solidFill>
                <a:latin typeface="微软雅黑" panose="020B0503020204020204" pitchFamily="34" charset="-122"/>
                <a:ea typeface="微软雅黑" panose="020B0503020204020204" pitchFamily="34" charset="-122"/>
              </a:rPr>
              <a:t>上</a:t>
            </a:r>
            <a:endParaRPr lang="en-US" altLang="zh-CN" sz="1200">
              <a:solidFill>
                <a:schemeClr val="tx1"/>
              </a:solidFill>
              <a:latin typeface="微软雅黑" panose="020B0503020204020204" pitchFamily="34" charset="-122"/>
              <a:ea typeface="微软雅黑" panose="020B0503020204020204" pitchFamily="34" charset="-122"/>
            </a:endParaRPr>
          </a:p>
          <a:p>
            <a:pPr>
              <a:lnSpc>
                <a:spcPct val="200000"/>
              </a:lnSpc>
            </a:pPr>
            <a:r>
              <a:rPr lang="en-US" altLang="zh-CN" sz="1200">
                <a:solidFill>
                  <a:schemeClr val="tx1"/>
                </a:solidFill>
                <a:latin typeface="微软雅黑" panose="020B0503020204020204" pitchFamily="34" charset="-122"/>
                <a:ea typeface="微软雅黑" panose="020B0503020204020204" pitchFamily="34" charset="-122"/>
              </a:rPr>
              <a:t>6</a:t>
            </a:r>
            <a:r>
              <a:rPr lang="zh-CN" altLang="en-US" sz="1200">
                <a:solidFill>
                  <a:schemeClr val="tx1"/>
                </a:solidFill>
                <a:latin typeface="微软雅黑" panose="020B0503020204020204" pitchFamily="34" charset="-122"/>
                <a:ea typeface="微软雅黑" panose="020B0503020204020204" pitchFamily="34" charset="-122"/>
              </a:rPr>
              <a:t>、“自然界没有不凋谢的花，人世间没有无挫折的路。”这说明在我们的人生道路上，时常会遇到挫折。面对挫折，我们应该（</a:t>
            </a:r>
            <a:r>
              <a:rPr lang="en-US" altLang="zh-CN" sz="1200">
                <a:solidFill>
                  <a:schemeClr val="tx1"/>
                </a:solidFill>
                <a:latin typeface="微软雅黑" panose="020B0503020204020204" pitchFamily="34" charset="-122"/>
                <a:ea typeface="微软雅黑" panose="020B0503020204020204" pitchFamily="34" charset="-122"/>
              </a:rPr>
              <a:t>CD</a:t>
            </a:r>
            <a:r>
              <a:rPr lang="zh-CN" altLang="en-US" sz="1200">
                <a:solidFill>
                  <a:schemeClr val="tx1"/>
                </a:solidFill>
                <a:latin typeface="微软雅黑" panose="020B0503020204020204" pitchFamily="34" charset="-122"/>
                <a:ea typeface="微软雅黑" panose="020B0503020204020204" pitchFamily="34" charset="-122"/>
              </a:rPr>
              <a:t>）</a:t>
            </a:r>
          </a:p>
          <a:p>
            <a:pPr>
              <a:lnSpc>
                <a:spcPct val="200000"/>
              </a:lnSpc>
            </a:pPr>
            <a:r>
              <a:rPr lang="en-US" altLang="zh-CN" sz="1200">
                <a:solidFill>
                  <a:schemeClr val="tx1"/>
                </a:solidFill>
                <a:latin typeface="微软雅黑" panose="020B0503020204020204" pitchFamily="34" charset="-122"/>
                <a:ea typeface="微软雅黑" panose="020B0503020204020204" pitchFamily="34" charset="-122"/>
              </a:rPr>
              <a:t>A </a:t>
            </a:r>
            <a:r>
              <a:rPr lang="zh-CN" altLang="en-US" sz="1200">
                <a:solidFill>
                  <a:schemeClr val="tx1"/>
                </a:solidFill>
                <a:latin typeface="微软雅黑" panose="020B0503020204020204" pitchFamily="34" charset="-122"/>
                <a:ea typeface="微软雅黑" panose="020B0503020204020204" pitchFamily="34" charset="-122"/>
              </a:rPr>
              <a:t>顺其自然，因为挫折无法</a:t>
            </a:r>
            <a:r>
              <a:rPr lang="zh-CN" altLang="en-US" sz="1200" smtClean="0">
                <a:solidFill>
                  <a:schemeClr val="tx1"/>
                </a:solidFill>
                <a:latin typeface="微软雅黑" panose="020B0503020204020204" pitchFamily="34" charset="-122"/>
                <a:ea typeface="微软雅黑" panose="020B0503020204020204" pitchFamily="34" charset="-122"/>
              </a:rPr>
              <a:t>避免  </a:t>
            </a:r>
            <a:r>
              <a:rPr lang="en-US" altLang="zh-CN" sz="1200" smtClean="0">
                <a:solidFill>
                  <a:schemeClr val="tx1"/>
                </a:solidFill>
                <a:latin typeface="微软雅黑" panose="020B0503020204020204" pitchFamily="34" charset="-122"/>
                <a:ea typeface="微软雅黑" panose="020B0503020204020204" pitchFamily="34" charset="-122"/>
              </a:rPr>
              <a:t>B </a:t>
            </a:r>
            <a:r>
              <a:rPr lang="zh-CN" altLang="en-US" sz="1200">
                <a:solidFill>
                  <a:schemeClr val="tx1"/>
                </a:solidFill>
                <a:latin typeface="微软雅黑" panose="020B0503020204020204" pitchFamily="34" charset="-122"/>
                <a:ea typeface="微软雅黑" panose="020B0503020204020204" pitchFamily="34" charset="-122"/>
              </a:rPr>
              <a:t>调整好心态，知难而退</a:t>
            </a:r>
          </a:p>
          <a:p>
            <a:pPr>
              <a:lnSpc>
                <a:spcPct val="200000"/>
              </a:lnSpc>
            </a:pPr>
            <a:r>
              <a:rPr lang="en-US" altLang="zh-CN" sz="1200">
                <a:solidFill>
                  <a:schemeClr val="tx1"/>
                </a:solidFill>
                <a:latin typeface="微软雅黑" panose="020B0503020204020204" pitchFamily="34" charset="-122"/>
                <a:ea typeface="微软雅黑" panose="020B0503020204020204" pitchFamily="34" charset="-122"/>
              </a:rPr>
              <a:t>C </a:t>
            </a:r>
            <a:r>
              <a:rPr lang="zh-CN" altLang="en-US" sz="1200">
                <a:solidFill>
                  <a:schemeClr val="tx1"/>
                </a:solidFill>
                <a:latin typeface="微软雅黑" panose="020B0503020204020204" pitchFamily="34" charset="-122"/>
                <a:ea typeface="微软雅黑" panose="020B0503020204020204" pitchFamily="34" charset="-122"/>
              </a:rPr>
              <a:t>掌握战胜挫折的有效</a:t>
            </a:r>
            <a:r>
              <a:rPr lang="zh-CN" altLang="en-US" sz="1200" smtClean="0">
                <a:solidFill>
                  <a:schemeClr val="tx1"/>
                </a:solidFill>
                <a:latin typeface="微软雅黑" panose="020B0503020204020204" pitchFamily="34" charset="-122"/>
                <a:ea typeface="微软雅黑" panose="020B0503020204020204" pitchFamily="34" charset="-122"/>
              </a:rPr>
              <a:t>方法  </a:t>
            </a:r>
            <a:r>
              <a:rPr lang="en-US" altLang="zh-CN" sz="1200" smtClean="0">
                <a:solidFill>
                  <a:schemeClr val="tx1"/>
                </a:solidFill>
                <a:latin typeface="微软雅黑" panose="020B0503020204020204" pitchFamily="34" charset="-122"/>
                <a:ea typeface="微软雅黑" panose="020B0503020204020204" pitchFamily="34" charset="-122"/>
              </a:rPr>
              <a:t>D </a:t>
            </a:r>
            <a:r>
              <a:rPr lang="zh-CN" altLang="en-US" sz="1200">
                <a:solidFill>
                  <a:schemeClr val="tx1"/>
                </a:solidFill>
                <a:latin typeface="微软雅黑" panose="020B0503020204020204" pitchFamily="34" charset="-122"/>
                <a:ea typeface="微软雅黑" panose="020B0503020204020204" pitchFamily="34" charset="-122"/>
              </a:rPr>
              <a:t>认真分析导致挫折的原因，勇敢面对　</a:t>
            </a:r>
          </a:p>
        </p:txBody>
      </p:sp>
      <p:pic>
        <p:nvPicPr>
          <p:cNvPr id="2" name="图片 1" descr="E:\原来\新建文件夹 (7)\627239df09751dbfe7ebffc0a18e95f1.png627239df09751dbfe7ebffc0a18e95f1"/>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169978" y="2815149"/>
            <a:ext cx="1793875" cy="1795586"/>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42"/>
          <p:cNvSpPr/>
          <p:nvPr/>
        </p:nvSpPr>
        <p:spPr>
          <a:xfrm>
            <a:off x="914400" y="1219200"/>
            <a:ext cx="7391400" cy="32859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nSpc>
                <a:spcPct val="150000"/>
              </a:lnSpc>
            </a:pPr>
            <a:r>
              <a:rPr lang="en-US" altLang="zh-CN" sz="1400">
                <a:solidFill>
                  <a:schemeClr val="tx1"/>
                </a:solidFill>
                <a:latin typeface="微软雅黑" panose="020B0503020204020204" pitchFamily="34" charset="-122"/>
                <a:ea typeface="微软雅黑" panose="020B0503020204020204" pitchFamily="34" charset="-122"/>
              </a:rPr>
              <a:t>7</a:t>
            </a:r>
            <a:r>
              <a:rPr lang="zh-CN" altLang="en-US" sz="1400">
                <a:solidFill>
                  <a:schemeClr val="tx1"/>
                </a:solidFill>
                <a:latin typeface="微软雅黑" panose="020B0503020204020204" pitchFamily="34" charset="-122"/>
                <a:ea typeface="微软雅黑" panose="020B0503020204020204" pitchFamily="34" charset="-122"/>
              </a:rPr>
              <a:t>、歌曲</a:t>
            </a:r>
            <a:r>
              <a:rPr lang="en-US" altLang="zh-CN" sz="1400">
                <a:solidFill>
                  <a:schemeClr val="tx1"/>
                </a:solidFill>
                <a:latin typeface="微软雅黑" panose="020B0503020204020204" pitchFamily="34" charset="-122"/>
                <a:ea typeface="微软雅黑" panose="020B0503020204020204" pitchFamily="34" charset="-122"/>
              </a:rPr>
              <a:t>《</a:t>
            </a:r>
            <a:r>
              <a:rPr lang="zh-CN" altLang="en-US" sz="1400">
                <a:solidFill>
                  <a:schemeClr val="tx1"/>
                </a:solidFill>
                <a:latin typeface="微软雅黑" panose="020B0503020204020204" pitchFamily="34" charset="-122"/>
                <a:ea typeface="微软雅黑" panose="020B0503020204020204" pitchFamily="34" charset="-122"/>
              </a:rPr>
              <a:t>真心英雄</a:t>
            </a:r>
            <a:r>
              <a:rPr lang="en-US" altLang="zh-CN" sz="1400">
                <a:solidFill>
                  <a:schemeClr val="tx1"/>
                </a:solidFill>
                <a:latin typeface="微软雅黑" panose="020B0503020204020204" pitchFamily="34" charset="-122"/>
                <a:ea typeface="微软雅黑" panose="020B0503020204020204" pitchFamily="34" charset="-122"/>
              </a:rPr>
              <a:t>》</a:t>
            </a:r>
            <a:r>
              <a:rPr lang="zh-CN" altLang="en-US" sz="1400">
                <a:solidFill>
                  <a:schemeClr val="tx1"/>
                </a:solidFill>
                <a:latin typeface="微软雅黑" panose="020B0503020204020204" pitchFamily="34" charset="-122"/>
                <a:ea typeface="微软雅黑" panose="020B0503020204020204" pitchFamily="34" charset="-122"/>
              </a:rPr>
              <a:t>中有这样一句歌词：“不经历风雨，怎能见彩虹，没有人能随随便便成功。”这句歌词说明了（</a:t>
            </a:r>
            <a:r>
              <a:rPr lang="en-US" altLang="zh-CN" sz="1400">
                <a:solidFill>
                  <a:schemeClr val="tx1"/>
                </a:solidFill>
                <a:latin typeface="微软雅黑" panose="020B0503020204020204" pitchFamily="34" charset="-122"/>
                <a:ea typeface="微软雅黑" panose="020B0503020204020204" pitchFamily="34" charset="-122"/>
              </a:rPr>
              <a:t>ACD</a:t>
            </a:r>
            <a:r>
              <a:rPr lang="zh-CN" altLang="en-US" sz="1400">
                <a:solidFill>
                  <a:schemeClr val="tx1"/>
                </a:solidFill>
                <a:latin typeface="微软雅黑" panose="020B0503020204020204" pitchFamily="34" charset="-122"/>
                <a:ea typeface="微软雅黑" panose="020B0503020204020204" pitchFamily="34" charset="-122"/>
              </a:rPr>
              <a:t>）</a:t>
            </a:r>
          </a:p>
          <a:p>
            <a:pPr>
              <a:lnSpc>
                <a:spcPct val="150000"/>
              </a:lnSpc>
            </a:pPr>
            <a:r>
              <a:rPr lang="en-US" altLang="zh-CN" sz="1400">
                <a:solidFill>
                  <a:schemeClr val="tx1"/>
                </a:solidFill>
                <a:latin typeface="微软雅黑" panose="020B0503020204020204" pitchFamily="34" charset="-122"/>
                <a:ea typeface="微软雅黑" panose="020B0503020204020204" pitchFamily="34" charset="-122"/>
              </a:rPr>
              <a:t>A </a:t>
            </a:r>
            <a:r>
              <a:rPr lang="zh-CN" altLang="en-US" sz="1400">
                <a:solidFill>
                  <a:schemeClr val="tx1"/>
                </a:solidFill>
                <a:latin typeface="微软雅黑" panose="020B0503020204020204" pitchFamily="34" charset="-122"/>
                <a:ea typeface="微软雅黑" panose="020B0503020204020204" pitchFamily="34" charset="-122"/>
              </a:rPr>
              <a:t>挫折孕育着</a:t>
            </a:r>
            <a:r>
              <a:rPr lang="zh-CN" altLang="en-US" sz="1400" smtClean="0">
                <a:solidFill>
                  <a:schemeClr val="tx1"/>
                </a:solidFill>
                <a:latin typeface="微软雅黑" panose="020B0503020204020204" pitchFamily="34" charset="-122"/>
                <a:ea typeface="微软雅黑" panose="020B0503020204020204" pitchFamily="34" charset="-122"/>
              </a:rPr>
              <a:t>成功   </a:t>
            </a:r>
            <a:r>
              <a:rPr lang="en-US" altLang="zh-CN" sz="1400" smtClean="0">
                <a:solidFill>
                  <a:schemeClr val="tx1"/>
                </a:solidFill>
                <a:latin typeface="微软雅黑" panose="020B0503020204020204" pitchFamily="34" charset="-122"/>
                <a:ea typeface="微软雅黑" panose="020B0503020204020204" pitchFamily="34" charset="-122"/>
              </a:rPr>
              <a:t>B </a:t>
            </a:r>
            <a:r>
              <a:rPr lang="zh-CN" altLang="en-US" sz="1400">
                <a:solidFill>
                  <a:schemeClr val="tx1"/>
                </a:solidFill>
                <a:latin typeface="微软雅黑" panose="020B0503020204020204" pitchFamily="34" charset="-122"/>
                <a:ea typeface="微软雅黑" panose="020B0503020204020204" pitchFamily="34" charset="-122"/>
              </a:rPr>
              <a:t>挫折具有</a:t>
            </a:r>
            <a:r>
              <a:rPr lang="zh-CN" altLang="en-US" sz="1400" smtClean="0">
                <a:solidFill>
                  <a:schemeClr val="tx1"/>
                </a:solidFill>
                <a:latin typeface="微软雅黑" panose="020B0503020204020204" pitchFamily="34" charset="-122"/>
                <a:ea typeface="微软雅黑" panose="020B0503020204020204" pitchFamily="34" charset="-122"/>
              </a:rPr>
              <a:t>两重性   </a:t>
            </a:r>
            <a:r>
              <a:rPr lang="en-US" altLang="zh-CN" sz="1400" smtClean="0">
                <a:solidFill>
                  <a:schemeClr val="tx1"/>
                </a:solidFill>
                <a:latin typeface="微软雅黑" panose="020B0503020204020204" pitchFamily="34" charset="-122"/>
                <a:ea typeface="微软雅黑" panose="020B0503020204020204" pitchFamily="34" charset="-122"/>
              </a:rPr>
              <a:t>C </a:t>
            </a:r>
            <a:r>
              <a:rPr lang="zh-CN" altLang="en-US" sz="1400">
                <a:solidFill>
                  <a:schemeClr val="tx1"/>
                </a:solidFill>
                <a:latin typeface="微软雅黑" panose="020B0503020204020204" pitchFamily="34" charset="-122"/>
                <a:ea typeface="微软雅黑" panose="020B0503020204020204" pitchFamily="34" charset="-122"/>
              </a:rPr>
              <a:t>成功的取得是非常艰难</a:t>
            </a:r>
            <a:r>
              <a:rPr lang="zh-CN" altLang="en-US" sz="1400" smtClean="0">
                <a:solidFill>
                  <a:schemeClr val="tx1"/>
                </a:solidFill>
                <a:latin typeface="微软雅黑" panose="020B0503020204020204" pitchFamily="34" charset="-122"/>
                <a:ea typeface="微软雅黑" panose="020B0503020204020204" pitchFamily="34" charset="-122"/>
              </a:rPr>
              <a:t>的  </a:t>
            </a:r>
            <a:endParaRPr lang="en-US" altLang="zh-CN" sz="1400" smtClean="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1400" smtClean="0">
                <a:solidFill>
                  <a:schemeClr val="tx1"/>
                </a:solidFill>
                <a:latin typeface="微软雅黑" panose="020B0503020204020204" pitchFamily="34" charset="-122"/>
                <a:ea typeface="微软雅黑" panose="020B0503020204020204" pitchFamily="34" charset="-122"/>
              </a:rPr>
              <a:t>D </a:t>
            </a:r>
            <a:r>
              <a:rPr lang="zh-CN" altLang="en-US" sz="1400">
                <a:solidFill>
                  <a:schemeClr val="tx1"/>
                </a:solidFill>
                <a:latin typeface="微软雅黑" panose="020B0503020204020204" pitchFamily="34" charset="-122"/>
                <a:ea typeface="微软雅黑" panose="020B0503020204020204" pitchFamily="34" charset="-122"/>
              </a:rPr>
              <a:t>要取得成功，经受挫折是必然的</a:t>
            </a:r>
          </a:p>
          <a:p>
            <a:pPr>
              <a:lnSpc>
                <a:spcPct val="150000"/>
              </a:lnSpc>
            </a:pPr>
            <a:endParaRPr lang="en-US" altLang="zh-CN" sz="140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1400">
                <a:solidFill>
                  <a:schemeClr val="tx1"/>
                </a:solidFill>
                <a:latin typeface="微软雅黑" panose="020B0503020204020204" pitchFamily="34" charset="-122"/>
                <a:ea typeface="微软雅黑" panose="020B0503020204020204" pitchFamily="34" charset="-122"/>
              </a:rPr>
              <a:t>8</a:t>
            </a:r>
            <a:r>
              <a:rPr lang="zh-CN" altLang="en-US" sz="1400">
                <a:solidFill>
                  <a:schemeClr val="tx1"/>
                </a:solidFill>
                <a:latin typeface="微软雅黑" panose="020B0503020204020204" pitchFamily="34" charset="-122"/>
                <a:ea typeface="微软雅黑" panose="020B0503020204020204" pitchFamily="34" charset="-122"/>
              </a:rPr>
              <a:t>．下列对挫折认识正确的有（</a:t>
            </a:r>
            <a:r>
              <a:rPr lang="en-US" altLang="zh-CN" sz="1400">
                <a:solidFill>
                  <a:schemeClr val="tx1"/>
                </a:solidFill>
                <a:latin typeface="微软雅黑" panose="020B0503020204020204" pitchFamily="34" charset="-122"/>
                <a:ea typeface="微软雅黑" panose="020B0503020204020204" pitchFamily="34" charset="-122"/>
              </a:rPr>
              <a:t>C</a:t>
            </a:r>
            <a:r>
              <a:rPr lang="zh-CN" altLang="en-US" sz="1400">
                <a:solidFill>
                  <a:schemeClr val="tx1"/>
                </a:solidFill>
                <a:latin typeface="微软雅黑" panose="020B0503020204020204" pitchFamily="34" charset="-122"/>
                <a:ea typeface="微软雅黑" panose="020B0503020204020204" pitchFamily="34" charset="-122"/>
              </a:rPr>
              <a:t>）</a:t>
            </a:r>
          </a:p>
          <a:p>
            <a:pPr>
              <a:lnSpc>
                <a:spcPct val="150000"/>
              </a:lnSpc>
            </a:pPr>
            <a:r>
              <a:rPr lang="en-US" altLang="zh-CN" sz="1400">
                <a:solidFill>
                  <a:schemeClr val="tx1"/>
                </a:solidFill>
                <a:latin typeface="微软雅黑" panose="020B0503020204020204" pitchFamily="34" charset="-122"/>
                <a:ea typeface="微软雅黑" panose="020B0503020204020204" pitchFamily="34" charset="-122"/>
              </a:rPr>
              <a:t>A</a:t>
            </a:r>
            <a:r>
              <a:rPr lang="zh-CN" altLang="en-US" sz="1400">
                <a:solidFill>
                  <a:schemeClr val="tx1"/>
                </a:solidFill>
                <a:latin typeface="微软雅黑" panose="020B0503020204020204" pitchFamily="34" charset="-122"/>
                <a:ea typeface="微软雅黑" panose="020B0503020204020204" pitchFamily="34" charset="-122"/>
              </a:rPr>
              <a:t>．挫折是伟大人物和成功人士所遇到的困难，平凡人没有挫折。</a:t>
            </a:r>
          </a:p>
          <a:p>
            <a:pPr>
              <a:lnSpc>
                <a:spcPct val="150000"/>
              </a:lnSpc>
            </a:pPr>
            <a:r>
              <a:rPr lang="en-US" altLang="zh-CN" sz="1400">
                <a:solidFill>
                  <a:schemeClr val="tx1"/>
                </a:solidFill>
                <a:latin typeface="微软雅黑" panose="020B0503020204020204" pitchFamily="34" charset="-122"/>
                <a:ea typeface="微软雅黑" panose="020B0503020204020204" pitchFamily="34" charset="-122"/>
              </a:rPr>
              <a:t>B</a:t>
            </a:r>
            <a:r>
              <a:rPr lang="zh-CN" altLang="en-US" sz="1400">
                <a:solidFill>
                  <a:schemeClr val="tx1"/>
                </a:solidFill>
                <a:latin typeface="微软雅黑" panose="020B0503020204020204" pitchFamily="34" charset="-122"/>
                <a:ea typeface="微软雅黑" panose="020B0503020204020204" pitchFamily="34" charset="-122"/>
              </a:rPr>
              <a:t>．遇上重大挫折，算自己特别倒霉</a:t>
            </a:r>
            <a:r>
              <a:rPr lang="zh-CN" altLang="en-US" sz="1400" smtClean="0">
                <a:solidFill>
                  <a:schemeClr val="tx1"/>
                </a:solidFill>
                <a:latin typeface="微软雅黑" panose="020B0503020204020204" pitchFamily="34" charset="-122"/>
                <a:ea typeface="微软雅黑" panose="020B0503020204020204" pitchFamily="34" charset="-122"/>
              </a:rPr>
              <a:t>。 </a:t>
            </a:r>
            <a:endParaRPr lang="en-US" altLang="zh-CN" sz="1400" smtClean="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1400" smtClean="0">
                <a:solidFill>
                  <a:schemeClr val="tx1"/>
                </a:solidFill>
                <a:latin typeface="微软雅黑" panose="020B0503020204020204" pitchFamily="34" charset="-122"/>
                <a:ea typeface="微软雅黑" panose="020B0503020204020204" pitchFamily="34" charset="-122"/>
              </a:rPr>
              <a:t>C</a:t>
            </a:r>
            <a:r>
              <a:rPr lang="zh-CN" altLang="en-US" sz="1400">
                <a:solidFill>
                  <a:schemeClr val="tx1"/>
                </a:solidFill>
                <a:latin typeface="微软雅黑" panose="020B0503020204020204" pitchFamily="34" charset="-122"/>
                <a:ea typeface="微软雅黑" panose="020B0503020204020204" pitchFamily="34" charset="-122"/>
              </a:rPr>
              <a:t>．挫折是人生难免的，它与人生相伴相随。</a:t>
            </a:r>
          </a:p>
          <a:p>
            <a:pPr>
              <a:lnSpc>
                <a:spcPct val="150000"/>
              </a:lnSpc>
            </a:pPr>
            <a:r>
              <a:rPr lang="en-US" altLang="zh-CN" sz="1400">
                <a:solidFill>
                  <a:schemeClr val="tx1"/>
                </a:solidFill>
                <a:latin typeface="微软雅黑" panose="020B0503020204020204" pitchFamily="34" charset="-122"/>
                <a:ea typeface="微软雅黑" panose="020B0503020204020204" pitchFamily="34" charset="-122"/>
              </a:rPr>
              <a:t>D</a:t>
            </a:r>
            <a:r>
              <a:rPr lang="zh-CN" altLang="en-US" sz="1400">
                <a:solidFill>
                  <a:schemeClr val="tx1"/>
                </a:solidFill>
                <a:latin typeface="微软雅黑" panose="020B0503020204020204" pitchFamily="34" charset="-122"/>
                <a:ea typeface="微软雅黑" panose="020B0503020204020204" pitchFamily="34" charset="-122"/>
              </a:rPr>
              <a:t>．人说心想事成，遇到挫折无所谓。　</a:t>
            </a:r>
          </a:p>
        </p:txBody>
      </p:sp>
      <p:pic>
        <p:nvPicPr>
          <p:cNvPr id="2" name="图片 1" descr="E:\原来\新建文件夹 (7)\13e51aa992db57834f440db5c00379ae.png13e51aa992db57834f440db5c00379ae"/>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6554470" y="2802890"/>
            <a:ext cx="1910080" cy="170243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53"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42"/>
          <p:cNvSpPr/>
          <p:nvPr/>
        </p:nvSpPr>
        <p:spPr>
          <a:xfrm>
            <a:off x="1143000" y="1200150"/>
            <a:ext cx="7010400" cy="313932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nSpc>
                <a:spcPct val="150000"/>
              </a:lnSpc>
            </a:pPr>
            <a:r>
              <a:rPr lang="en-US" altLang="zh-CN" sz="1200">
                <a:solidFill>
                  <a:schemeClr val="tx1"/>
                </a:solidFill>
                <a:latin typeface="微软雅黑" panose="020B0503020204020204" pitchFamily="34" charset="-122"/>
                <a:ea typeface="微软雅黑" panose="020B0503020204020204" pitchFamily="34" charset="-122"/>
              </a:rPr>
              <a:t>9</a:t>
            </a:r>
            <a:r>
              <a:rPr lang="zh-CN" altLang="en-US" sz="1200">
                <a:solidFill>
                  <a:schemeClr val="tx1"/>
                </a:solidFill>
                <a:latin typeface="微软雅黑" panose="020B0503020204020204" pitchFamily="34" charset="-122"/>
                <a:ea typeface="微软雅黑" panose="020B0503020204020204" pitchFamily="34" charset="-122"/>
              </a:rPr>
              <a:t>．生活中会出现各种困难和挫折，它（</a:t>
            </a:r>
            <a:r>
              <a:rPr lang="en-US" altLang="zh-CN" sz="1200">
                <a:solidFill>
                  <a:schemeClr val="tx1"/>
                </a:solidFill>
                <a:latin typeface="微软雅黑" panose="020B0503020204020204" pitchFamily="34" charset="-122"/>
                <a:ea typeface="微软雅黑" panose="020B0503020204020204" pitchFamily="34" charset="-122"/>
              </a:rPr>
              <a:t>B</a:t>
            </a:r>
            <a:r>
              <a:rPr lang="zh-CN" altLang="en-US" sz="1200">
                <a:solidFill>
                  <a:schemeClr val="tx1"/>
                </a:solidFill>
                <a:latin typeface="微软雅黑" panose="020B0503020204020204" pitchFamily="34" charset="-122"/>
                <a:ea typeface="微软雅黑" panose="020B0503020204020204" pitchFamily="34" charset="-122"/>
              </a:rPr>
              <a:t>）</a:t>
            </a:r>
          </a:p>
          <a:p>
            <a:pPr>
              <a:lnSpc>
                <a:spcPct val="150000"/>
              </a:lnSpc>
            </a:pPr>
            <a:r>
              <a:rPr lang="en-US" altLang="zh-CN" sz="1200">
                <a:solidFill>
                  <a:schemeClr val="tx1"/>
                </a:solidFill>
                <a:latin typeface="微软雅黑" panose="020B0503020204020204" pitchFamily="34" charset="-122"/>
                <a:ea typeface="微软雅黑" panose="020B0503020204020204" pitchFamily="34" charset="-122"/>
              </a:rPr>
              <a:t>A</a:t>
            </a:r>
            <a:r>
              <a:rPr lang="zh-CN" altLang="en-US" sz="1200">
                <a:solidFill>
                  <a:schemeClr val="tx1"/>
                </a:solidFill>
                <a:latin typeface="微软雅黑" panose="020B0503020204020204" pitchFamily="34" charset="-122"/>
                <a:ea typeface="微软雅黑" panose="020B0503020204020204" pitchFamily="34" charset="-122"/>
              </a:rPr>
              <a:t>．只会给人带来痛苦和磨难。  </a:t>
            </a:r>
            <a:r>
              <a:rPr lang="zh-CN" altLang="en-US" sz="1200" smtClean="0">
                <a:solidFill>
                  <a:schemeClr val="tx1"/>
                </a:solidFill>
                <a:latin typeface="微软雅黑" panose="020B0503020204020204" pitchFamily="34" charset="-122"/>
                <a:ea typeface="微软雅黑" panose="020B0503020204020204" pitchFamily="34" charset="-122"/>
              </a:rPr>
              <a:t> </a:t>
            </a:r>
            <a:r>
              <a:rPr lang="en-US" altLang="zh-CN" sz="1200" smtClean="0">
                <a:solidFill>
                  <a:schemeClr val="tx1"/>
                </a:solidFill>
                <a:latin typeface="微软雅黑" panose="020B0503020204020204" pitchFamily="34" charset="-122"/>
                <a:ea typeface="微软雅黑" panose="020B0503020204020204" pitchFamily="34" charset="-122"/>
              </a:rPr>
              <a:t>B</a:t>
            </a:r>
            <a:r>
              <a:rPr lang="zh-CN" altLang="en-US" sz="1200">
                <a:solidFill>
                  <a:schemeClr val="tx1"/>
                </a:solidFill>
                <a:latin typeface="微软雅黑" panose="020B0503020204020204" pitchFamily="34" charset="-122"/>
                <a:ea typeface="微软雅黑" panose="020B0503020204020204" pitchFamily="34" charset="-122"/>
              </a:rPr>
              <a:t>。对人格发展和智力开发能起到激发和促进的作用。</a:t>
            </a:r>
          </a:p>
          <a:p>
            <a:pPr>
              <a:lnSpc>
                <a:spcPct val="150000"/>
              </a:lnSpc>
            </a:pPr>
            <a:r>
              <a:rPr lang="en-US" altLang="zh-CN" sz="1200">
                <a:solidFill>
                  <a:schemeClr val="tx1"/>
                </a:solidFill>
                <a:latin typeface="微软雅黑" panose="020B0503020204020204" pitchFamily="34" charset="-122"/>
                <a:ea typeface="微软雅黑" panose="020B0503020204020204" pitchFamily="34" charset="-122"/>
              </a:rPr>
              <a:t>C</a:t>
            </a:r>
            <a:r>
              <a:rPr lang="zh-CN" altLang="en-US" sz="1200">
                <a:solidFill>
                  <a:schemeClr val="tx1"/>
                </a:solidFill>
                <a:latin typeface="微软雅黑" panose="020B0503020204020204" pitchFamily="34" charset="-122"/>
                <a:ea typeface="微软雅黑" panose="020B0503020204020204" pitchFamily="34" charset="-122"/>
              </a:rPr>
              <a:t>．使人意志消沉，从此一蹶不振</a:t>
            </a:r>
            <a:r>
              <a:rPr lang="zh-CN" altLang="en-US" sz="1200" smtClean="0">
                <a:solidFill>
                  <a:schemeClr val="tx1"/>
                </a:solidFill>
                <a:latin typeface="微软雅黑" panose="020B0503020204020204" pitchFamily="34" charset="-122"/>
                <a:ea typeface="微软雅黑" panose="020B0503020204020204" pitchFamily="34" charset="-122"/>
              </a:rPr>
              <a:t>。 </a:t>
            </a:r>
            <a:r>
              <a:rPr lang="en-US" altLang="zh-CN" sz="1200" smtClean="0">
                <a:solidFill>
                  <a:schemeClr val="tx1"/>
                </a:solidFill>
                <a:latin typeface="微软雅黑" panose="020B0503020204020204" pitchFamily="34" charset="-122"/>
                <a:ea typeface="微软雅黑" panose="020B0503020204020204" pitchFamily="34" charset="-122"/>
              </a:rPr>
              <a:t>D</a:t>
            </a:r>
            <a:r>
              <a:rPr lang="zh-CN" altLang="en-US" sz="1200">
                <a:solidFill>
                  <a:schemeClr val="tx1"/>
                </a:solidFill>
                <a:latin typeface="微软雅黑" panose="020B0503020204020204" pitchFamily="34" charset="-122"/>
                <a:ea typeface="微软雅黑" panose="020B0503020204020204" pitchFamily="34" charset="-122"/>
              </a:rPr>
              <a:t>．削弱了人们奋发向上的动力源泉</a:t>
            </a:r>
            <a:r>
              <a:rPr lang="zh-CN" altLang="en-US" sz="1200" smtClean="0">
                <a:solidFill>
                  <a:schemeClr val="tx1"/>
                </a:solidFill>
                <a:latin typeface="微软雅黑" panose="020B0503020204020204" pitchFamily="34" charset="-122"/>
                <a:ea typeface="微软雅黑" panose="020B0503020204020204" pitchFamily="34" charset="-122"/>
              </a:rPr>
              <a:t>。</a:t>
            </a:r>
            <a:endParaRPr lang="en-US" altLang="zh-CN" sz="120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1200">
                <a:solidFill>
                  <a:schemeClr val="tx1"/>
                </a:solidFill>
                <a:latin typeface="微软雅黑" panose="020B0503020204020204" pitchFamily="34" charset="-122"/>
                <a:ea typeface="微软雅黑" panose="020B0503020204020204" pitchFamily="34" charset="-122"/>
              </a:rPr>
              <a:t>10</a:t>
            </a:r>
            <a:r>
              <a:rPr lang="zh-CN" altLang="en-US" sz="1200">
                <a:solidFill>
                  <a:schemeClr val="tx1"/>
                </a:solidFill>
                <a:latin typeface="微软雅黑" panose="020B0503020204020204" pitchFamily="34" charset="-122"/>
                <a:ea typeface="微软雅黑" panose="020B0503020204020204" pitchFamily="34" charset="-122"/>
              </a:rPr>
              <a:t>．美国历史上著名的总统林肯多次经历挫折之后最终获得成功的事例，给我们的启示是（</a:t>
            </a:r>
            <a:r>
              <a:rPr lang="en-US" altLang="zh-CN" sz="1200">
                <a:solidFill>
                  <a:schemeClr val="tx1"/>
                </a:solidFill>
                <a:latin typeface="微软雅黑" panose="020B0503020204020204" pitchFamily="34" charset="-122"/>
                <a:ea typeface="微软雅黑" panose="020B0503020204020204" pitchFamily="34" charset="-122"/>
              </a:rPr>
              <a:t>C</a:t>
            </a:r>
            <a:r>
              <a:rPr lang="zh-CN" altLang="en-US" sz="1200">
                <a:solidFill>
                  <a:schemeClr val="tx1"/>
                </a:solidFill>
                <a:latin typeface="微软雅黑" panose="020B0503020204020204" pitchFamily="34" charset="-122"/>
                <a:ea typeface="微软雅黑" panose="020B0503020204020204" pitchFamily="34" charset="-122"/>
              </a:rPr>
              <a:t>）</a:t>
            </a:r>
          </a:p>
          <a:p>
            <a:pPr>
              <a:lnSpc>
                <a:spcPct val="150000"/>
              </a:lnSpc>
            </a:pPr>
            <a:r>
              <a:rPr lang="zh-CN" altLang="en-US" sz="1200">
                <a:solidFill>
                  <a:schemeClr val="tx1"/>
                </a:solidFill>
                <a:latin typeface="微软雅黑" panose="020B0503020204020204" pitchFamily="34" charset="-122"/>
                <a:ea typeface="微软雅黑" panose="020B0503020204020204" pitchFamily="34" charset="-122"/>
              </a:rPr>
              <a:t>①以正确客观的态度对待挫折。②勇敢地面对并战胜挫折</a:t>
            </a:r>
            <a:r>
              <a:rPr lang="zh-CN" altLang="en-US" sz="1200" smtClean="0">
                <a:solidFill>
                  <a:schemeClr val="tx1"/>
                </a:solidFill>
                <a:latin typeface="微软雅黑" panose="020B0503020204020204" pitchFamily="34" charset="-122"/>
                <a:ea typeface="微软雅黑" panose="020B0503020204020204" pitchFamily="34" charset="-122"/>
              </a:rPr>
              <a:t>。</a:t>
            </a:r>
            <a:endParaRPr lang="en-US" altLang="zh-CN" sz="1200" smtClean="0">
              <a:solidFill>
                <a:schemeClr val="tx1"/>
              </a:solidFill>
              <a:latin typeface="微软雅黑" panose="020B0503020204020204" pitchFamily="34" charset="-122"/>
              <a:ea typeface="微软雅黑" panose="020B0503020204020204" pitchFamily="34" charset="-122"/>
            </a:endParaRPr>
          </a:p>
          <a:p>
            <a:pPr>
              <a:lnSpc>
                <a:spcPct val="150000"/>
              </a:lnSpc>
            </a:pPr>
            <a:r>
              <a:rPr lang="zh-CN" altLang="en-US" sz="1200" smtClean="0">
                <a:solidFill>
                  <a:schemeClr val="tx1"/>
                </a:solidFill>
                <a:latin typeface="微软雅黑" panose="020B0503020204020204" pitchFamily="34" charset="-122"/>
                <a:ea typeface="微软雅黑" panose="020B0503020204020204" pitchFamily="34" charset="-122"/>
              </a:rPr>
              <a:t>③</a:t>
            </a:r>
            <a:r>
              <a:rPr lang="zh-CN" altLang="en-US" sz="1200">
                <a:solidFill>
                  <a:schemeClr val="tx1"/>
                </a:solidFill>
                <a:latin typeface="微软雅黑" panose="020B0503020204020204" pitchFamily="34" charset="-122"/>
                <a:ea typeface="微软雅黑" panose="020B0503020204020204" pitchFamily="34" charset="-122"/>
              </a:rPr>
              <a:t>只有挫折多才能成功。④艰难困苦玉汝于成。</a:t>
            </a:r>
          </a:p>
          <a:p>
            <a:pPr>
              <a:lnSpc>
                <a:spcPct val="150000"/>
              </a:lnSpc>
            </a:pPr>
            <a:r>
              <a:rPr lang="en-US" altLang="zh-CN" sz="1200">
                <a:solidFill>
                  <a:schemeClr val="tx1"/>
                </a:solidFill>
                <a:latin typeface="微软雅黑" panose="020B0503020204020204" pitchFamily="34" charset="-122"/>
                <a:ea typeface="微软雅黑" panose="020B0503020204020204" pitchFamily="34" charset="-122"/>
              </a:rPr>
              <a:t>A</a:t>
            </a:r>
            <a:r>
              <a:rPr lang="zh-CN" altLang="en-US" sz="1200">
                <a:solidFill>
                  <a:schemeClr val="tx1"/>
                </a:solidFill>
                <a:latin typeface="微软雅黑" panose="020B0503020204020204" pitchFamily="34" charset="-122"/>
                <a:ea typeface="微软雅黑" panose="020B0503020204020204" pitchFamily="34" charset="-122"/>
              </a:rPr>
              <a:t>、①②③④  </a:t>
            </a:r>
            <a:r>
              <a:rPr lang="en-US" altLang="zh-CN" sz="1200">
                <a:solidFill>
                  <a:schemeClr val="tx1"/>
                </a:solidFill>
                <a:latin typeface="微软雅黑" panose="020B0503020204020204" pitchFamily="34" charset="-122"/>
                <a:ea typeface="微软雅黑" panose="020B0503020204020204" pitchFamily="34" charset="-122"/>
              </a:rPr>
              <a:t>B</a:t>
            </a:r>
            <a:r>
              <a:rPr lang="zh-CN" altLang="en-US" sz="1200">
                <a:solidFill>
                  <a:schemeClr val="tx1"/>
                </a:solidFill>
                <a:latin typeface="微软雅黑" panose="020B0503020204020204" pitchFamily="34" charset="-122"/>
                <a:ea typeface="微软雅黑" panose="020B0503020204020204" pitchFamily="34" charset="-122"/>
              </a:rPr>
              <a:t>、①②③  </a:t>
            </a:r>
          </a:p>
          <a:p>
            <a:pPr>
              <a:lnSpc>
                <a:spcPct val="150000"/>
              </a:lnSpc>
            </a:pPr>
            <a:r>
              <a:rPr lang="en-US" altLang="zh-CN" sz="1200">
                <a:solidFill>
                  <a:schemeClr val="tx1"/>
                </a:solidFill>
                <a:latin typeface="微软雅黑" panose="020B0503020204020204" pitchFamily="34" charset="-122"/>
                <a:ea typeface="微软雅黑" panose="020B0503020204020204" pitchFamily="34" charset="-122"/>
              </a:rPr>
              <a:t>C</a:t>
            </a:r>
            <a:r>
              <a:rPr lang="zh-CN" altLang="en-US" sz="1200">
                <a:solidFill>
                  <a:schemeClr val="tx1"/>
                </a:solidFill>
                <a:latin typeface="微软雅黑" panose="020B0503020204020204" pitchFamily="34" charset="-122"/>
                <a:ea typeface="微软雅黑" panose="020B0503020204020204" pitchFamily="34" charset="-122"/>
              </a:rPr>
              <a:t>、①②④    </a:t>
            </a:r>
            <a:r>
              <a:rPr lang="en-US" altLang="zh-CN" sz="1200">
                <a:solidFill>
                  <a:schemeClr val="tx1"/>
                </a:solidFill>
                <a:latin typeface="微软雅黑" panose="020B0503020204020204" pitchFamily="34" charset="-122"/>
                <a:ea typeface="微软雅黑" panose="020B0503020204020204" pitchFamily="34" charset="-122"/>
              </a:rPr>
              <a:t>D</a:t>
            </a:r>
            <a:r>
              <a:rPr lang="zh-CN" altLang="en-US" sz="1200">
                <a:solidFill>
                  <a:schemeClr val="tx1"/>
                </a:solidFill>
                <a:latin typeface="微软雅黑" panose="020B0503020204020204" pitchFamily="34" charset="-122"/>
                <a:ea typeface="微软雅黑" panose="020B0503020204020204" pitchFamily="34" charset="-122"/>
              </a:rPr>
              <a:t>、①③④　</a:t>
            </a:r>
            <a:endParaRPr lang="en-US" altLang="zh-CN" sz="1200" smtClean="0">
              <a:solidFill>
                <a:schemeClr val="tx1"/>
              </a:solidFill>
              <a:latin typeface="微软雅黑" panose="020B0503020204020204" pitchFamily="34" charset="-122"/>
              <a:ea typeface="微软雅黑" panose="020B0503020204020204" pitchFamily="34" charset="-122"/>
            </a:endParaRPr>
          </a:p>
          <a:p>
            <a:pPr>
              <a:lnSpc>
                <a:spcPct val="150000"/>
              </a:lnSpc>
            </a:pPr>
            <a:r>
              <a:rPr lang="en-US" altLang="zh-CN" sz="1200">
                <a:solidFill>
                  <a:schemeClr val="tx1"/>
                </a:solidFill>
                <a:latin typeface="微软雅黑" panose="020B0503020204020204" pitchFamily="34" charset="-122"/>
                <a:ea typeface="微软雅黑" panose="020B0503020204020204" pitchFamily="34" charset="-122"/>
              </a:rPr>
              <a:t>11 </a:t>
            </a:r>
            <a:r>
              <a:rPr lang="zh-CN" altLang="en-US" sz="1200">
                <a:solidFill>
                  <a:schemeClr val="tx1"/>
                </a:solidFill>
                <a:latin typeface="微软雅黑" panose="020B0503020204020204" pitchFamily="34" charset="-122"/>
                <a:ea typeface="微软雅黑" panose="020B0503020204020204" pitchFamily="34" charset="-122"/>
              </a:rPr>
              <a:t>海伦凯勒患有那些残疾（</a:t>
            </a:r>
            <a:r>
              <a:rPr lang="en-US" altLang="zh-CN" sz="1200">
                <a:solidFill>
                  <a:schemeClr val="tx1"/>
                </a:solidFill>
                <a:latin typeface="微软雅黑" panose="020B0503020204020204" pitchFamily="34" charset="-122"/>
                <a:ea typeface="微软雅黑" panose="020B0503020204020204" pitchFamily="34" charset="-122"/>
              </a:rPr>
              <a:t>C</a:t>
            </a:r>
            <a:r>
              <a:rPr lang="zh-CN" altLang="en-US" sz="1200">
                <a:solidFill>
                  <a:schemeClr val="tx1"/>
                </a:solidFill>
                <a:latin typeface="微软雅黑" panose="020B0503020204020204" pitchFamily="34" charset="-122"/>
                <a:ea typeface="微软雅黑" panose="020B0503020204020204" pitchFamily="34" charset="-122"/>
              </a:rPr>
              <a:t>）</a:t>
            </a:r>
          </a:p>
          <a:p>
            <a:pPr>
              <a:lnSpc>
                <a:spcPct val="150000"/>
              </a:lnSpc>
            </a:pPr>
            <a:r>
              <a:rPr lang="en-US" altLang="zh-CN" sz="1200">
                <a:solidFill>
                  <a:schemeClr val="tx1"/>
                </a:solidFill>
                <a:latin typeface="微软雅黑" panose="020B0503020204020204" pitchFamily="34" charset="-122"/>
                <a:ea typeface="微软雅黑" panose="020B0503020204020204" pitchFamily="34" charset="-122"/>
              </a:rPr>
              <a:t>A </a:t>
            </a:r>
            <a:r>
              <a:rPr lang="zh-CN" altLang="en-US" sz="1200">
                <a:solidFill>
                  <a:schemeClr val="tx1"/>
                </a:solidFill>
                <a:latin typeface="微软雅黑" panose="020B0503020204020204" pitchFamily="34" charset="-122"/>
                <a:ea typeface="微软雅黑" panose="020B0503020204020204" pitchFamily="34" charset="-122"/>
              </a:rPr>
              <a:t>眼</a:t>
            </a:r>
            <a:r>
              <a:rPr lang="zh-CN" altLang="en-US" sz="1200" smtClean="0">
                <a:solidFill>
                  <a:schemeClr val="tx1"/>
                </a:solidFill>
                <a:latin typeface="微软雅黑" panose="020B0503020204020204" pitchFamily="34" charset="-122"/>
                <a:ea typeface="微软雅黑" panose="020B0503020204020204" pitchFamily="34" charset="-122"/>
              </a:rPr>
              <a:t>瞎   </a:t>
            </a:r>
            <a:r>
              <a:rPr lang="en-US" altLang="zh-CN" sz="1200" smtClean="0">
                <a:solidFill>
                  <a:schemeClr val="tx1"/>
                </a:solidFill>
                <a:latin typeface="微软雅黑" panose="020B0503020204020204" pitchFamily="34" charset="-122"/>
                <a:ea typeface="微软雅黑" panose="020B0503020204020204" pitchFamily="34" charset="-122"/>
              </a:rPr>
              <a:t>B </a:t>
            </a:r>
            <a:r>
              <a:rPr lang="zh-CN" altLang="en-US" sz="1200" smtClean="0">
                <a:solidFill>
                  <a:schemeClr val="tx1"/>
                </a:solidFill>
                <a:latin typeface="微软雅黑" panose="020B0503020204020204" pitchFamily="34" charset="-122"/>
                <a:ea typeface="微软雅黑" panose="020B0503020204020204" pitchFamily="34" charset="-122"/>
              </a:rPr>
              <a:t>耳聋   </a:t>
            </a:r>
            <a:r>
              <a:rPr lang="en-US" altLang="zh-CN" sz="1200" smtClean="0">
                <a:solidFill>
                  <a:schemeClr val="tx1"/>
                </a:solidFill>
                <a:latin typeface="微软雅黑" panose="020B0503020204020204" pitchFamily="34" charset="-122"/>
                <a:ea typeface="微软雅黑" panose="020B0503020204020204" pitchFamily="34" charset="-122"/>
              </a:rPr>
              <a:t>C </a:t>
            </a:r>
            <a:r>
              <a:rPr lang="zh-CN" altLang="en-US" sz="1200">
                <a:solidFill>
                  <a:schemeClr val="tx1"/>
                </a:solidFill>
                <a:latin typeface="微软雅黑" panose="020B0503020204020204" pitchFamily="34" charset="-122"/>
                <a:ea typeface="微软雅黑" panose="020B0503020204020204" pitchFamily="34" charset="-122"/>
              </a:rPr>
              <a:t>耳聋眼瞎</a:t>
            </a:r>
          </a:p>
          <a:p>
            <a:pPr>
              <a:lnSpc>
                <a:spcPct val="150000"/>
              </a:lnSpc>
            </a:pPr>
            <a:r>
              <a:rPr lang="en-US" altLang="zh-CN" sz="1200">
                <a:solidFill>
                  <a:schemeClr val="tx1"/>
                </a:solidFill>
                <a:latin typeface="微软雅黑" panose="020B0503020204020204" pitchFamily="34" charset="-122"/>
                <a:ea typeface="微软雅黑" panose="020B0503020204020204" pitchFamily="34" charset="-122"/>
              </a:rPr>
              <a:t>D </a:t>
            </a:r>
            <a:r>
              <a:rPr lang="zh-CN" altLang="en-US" sz="1200">
                <a:solidFill>
                  <a:schemeClr val="tx1"/>
                </a:solidFill>
                <a:latin typeface="微软雅黑" panose="020B0503020204020204" pitchFamily="34" charset="-122"/>
                <a:ea typeface="微软雅黑" panose="020B0503020204020204" pitchFamily="34" charset="-122"/>
              </a:rPr>
              <a:t>耳聋口痴 </a:t>
            </a:r>
          </a:p>
        </p:txBody>
      </p: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212399"/>
            <a:ext cx="9143999" cy="492919"/>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35000" tIns="0" rIns="135000" bIns="0" anchor="ctr"/>
          <a:lstStyle/>
          <a:p>
            <a:pPr algn="ctr">
              <a:defRPr/>
            </a:pPr>
            <a:r>
              <a:rPr lang="en-US" altLang="zh-CN" sz="2100" dirty="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1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1" y="1636569"/>
            <a:ext cx="9143999" cy="581458"/>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更多精品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100" spc="15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1936373" y="2940767"/>
            <a:ext cx="5179807" cy="1269578"/>
          </a:xfrm>
          <a:prstGeom prst="rect">
            <a:avLst/>
          </a:prstGeom>
          <a:noFill/>
          <a:ln w="25400" cap="flat" cmpd="sng" algn="ctr">
            <a:noFill/>
            <a:prstDash val="solid"/>
          </a:ln>
          <a:effectLst/>
        </p:spPr>
        <p:txBody>
          <a:bodyPr rtlCol="0" anchor="ctr"/>
          <a:lstStyle/>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节日</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字体下载：</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                       </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1800"/>
              </a:lnSpc>
            </a:pPr>
            <a:r>
              <a:rPr lang="en-US" altLang="zh-CN" sz="9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900" kern="0" dirty="0">
                <a:solidFill>
                  <a:srgbClr val="EEECE1">
                    <a:lumMod val="25000"/>
                  </a:srgbClr>
                </a:solidFill>
                <a:latin typeface="微软雅黑" panose="020B0503020204020204" pitchFamily="34" charset="-122"/>
                <a:ea typeface="微软雅黑" panose="020B0503020204020204" pitchFamily="34" charset="-122"/>
              </a:rPr>
              <a:t>课件：</a:t>
            </a:r>
            <a:r>
              <a:rPr lang="en-US" altLang="zh-CN" sz="900" kern="0" dirty="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9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14315708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3016046"/>
            <a:ext cx="2927441" cy="2127453"/>
          </a:xfrm>
          <a:prstGeom prst="rect">
            <a:avLst/>
          </a:prstGeom>
        </p:spPr>
      </p:pic>
      <p:pic>
        <p:nvPicPr>
          <p:cNvPr id="7" name="图片 6"/>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0"/>
            <a:ext cx="2281577" cy="2522281"/>
          </a:xfrm>
          <a:prstGeom prst="rect">
            <a:avLst/>
          </a:prstGeom>
        </p:spPr>
      </p:pic>
      <p:pic>
        <p:nvPicPr>
          <p:cNvPr id="11" name="图片 10"/>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1842644" y="4390043"/>
            <a:ext cx="1604911" cy="753458"/>
          </a:xfrm>
          <a:prstGeom prst="rect">
            <a:avLst/>
          </a:prstGeom>
        </p:spPr>
      </p:pic>
      <p:pic>
        <p:nvPicPr>
          <p:cNvPr id="13" name="图片 12"/>
          <p:cNvPicPr>
            <a:picLocks noChangeAspect="1"/>
          </p:cNvPicPr>
          <p:nvPr/>
        </p:nvPicPr>
        <p:blipFill>
          <a:blip r:embed="rId5" cstate="email">
            <a:extLst>
              <a:ext uri="{28A0092B-C50C-407E-A947-70E740481C1C}">
                <a14:useLocalDpi xmlns:a14="http://schemas.microsoft.com/office/drawing/2010/main"/>
              </a:ext>
            </a:extLst>
          </a:blip>
          <a:srcRect t="15633"/>
          <a:stretch>
            <a:fillRect/>
          </a:stretch>
        </p:blipFill>
        <p:spPr>
          <a:xfrm>
            <a:off x="1643327" y="0"/>
            <a:ext cx="4433009" cy="732864"/>
          </a:xfrm>
          <a:prstGeom prst="rect">
            <a:avLst/>
          </a:prstGeom>
        </p:spPr>
      </p:pic>
      <p:pic>
        <p:nvPicPr>
          <p:cNvPr id="17" name="图片 16"/>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6290186" y="3662804"/>
            <a:ext cx="2853814" cy="1503229"/>
          </a:xfrm>
          <a:prstGeom prst="rect">
            <a:avLst/>
          </a:prstGeom>
        </p:spPr>
      </p:pic>
      <p:pic>
        <p:nvPicPr>
          <p:cNvPr id="18" name="图片 17"/>
          <p:cNvPicPr>
            <a:picLocks noChangeAspect="1"/>
          </p:cNvPicPr>
          <p:nvPr/>
        </p:nvPicPr>
        <p:blipFill>
          <a:blip r:embed="rId7" cstate="email">
            <a:extLst>
              <a:ext uri="{28A0092B-C50C-407E-A947-70E740481C1C}">
                <a14:useLocalDpi xmlns:a14="http://schemas.microsoft.com/office/drawing/2010/main"/>
              </a:ext>
            </a:extLst>
          </a:blip>
          <a:srcRect t="15595"/>
          <a:stretch>
            <a:fillRect/>
          </a:stretch>
        </p:blipFill>
        <p:spPr>
          <a:xfrm>
            <a:off x="4888256" y="0"/>
            <a:ext cx="2925952" cy="996884"/>
          </a:xfrm>
          <a:prstGeom prst="rect">
            <a:avLst/>
          </a:prstGeom>
        </p:spPr>
      </p:pic>
      <p:pic>
        <p:nvPicPr>
          <p:cNvPr id="41" name="图片 40"/>
          <p:cNvPicPr>
            <a:picLocks noChangeAspect="1"/>
          </p:cNvPicPr>
          <p:nvPr/>
        </p:nvPicPr>
        <p:blipFill>
          <a:blip r:embed="rId8" cstate="email">
            <a:extLst>
              <a:ext uri="{28A0092B-C50C-407E-A947-70E740481C1C}">
                <a14:useLocalDpi xmlns:a14="http://schemas.microsoft.com/office/drawing/2010/main"/>
              </a:ext>
            </a:extLst>
          </a:blip>
          <a:srcRect/>
          <a:stretch>
            <a:fillRect/>
          </a:stretch>
        </p:blipFill>
        <p:spPr>
          <a:xfrm>
            <a:off x="7042225" y="3900634"/>
            <a:ext cx="2101775" cy="1265399"/>
          </a:xfrm>
          <a:prstGeom prst="rect">
            <a:avLst/>
          </a:prstGeom>
        </p:spPr>
      </p:pic>
      <p:pic>
        <p:nvPicPr>
          <p:cNvPr id="4" name="图片 3"/>
          <p:cNvPicPr>
            <a:picLocks noChangeAspect="1"/>
          </p:cNvPicPr>
          <p:nvPr/>
        </p:nvPicPr>
        <p:blipFill>
          <a:blip r:embed="rId9" cstate="email">
            <a:extLst>
              <a:ext uri="{28A0092B-C50C-407E-A947-70E740481C1C}">
                <a14:useLocalDpi xmlns:a14="http://schemas.microsoft.com/office/drawing/2010/main"/>
              </a:ext>
            </a:extLst>
          </a:blip>
          <a:stretch>
            <a:fillRect/>
          </a:stretch>
        </p:blipFill>
        <p:spPr>
          <a:xfrm>
            <a:off x="6839280" y="0"/>
            <a:ext cx="2304720" cy="2132083"/>
          </a:xfrm>
          <a:prstGeom prst="rect">
            <a:avLst/>
          </a:prstGeom>
        </p:spPr>
      </p:pic>
      <p:sp>
        <p:nvSpPr>
          <p:cNvPr id="15" name="文本框 14"/>
          <p:cNvSpPr txBox="1"/>
          <p:nvPr/>
        </p:nvSpPr>
        <p:spPr>
          <a:xfrm>
            <a:off x="3647087" y="708344"/>
            <a:ext cx="1826682" cy="598805"/>
          </a:xfrm>
          <a:prstGeom prst="rect">
            <a:avLst/>
          </a:prstGeom>
          <a:noFill/>
        </p:spPr>
        <p:txBody>
          <a:bodyPr wrap="square" rtlCol="0">
            <a:spAutoFit/>
          </a:bodyPr>
          <a:lstStyle/>
          <a:p>
            <a:pPr algn="ctr"/>
            <a:r>
              <a:rPr lang="zh-CN" altLang="en-US" sz="3300">
                <a:solidFill>
                  <a:srgbClr val="EEB86A"/>
                </a:solidFill>
                <a:cs typeface="+mn-ea"/>
                <a:sym typeface="+mn-lt"/>
              </a:rPr>
              <a:t>目录</a:t>
            </a:r>
          </a:p>
        </p:txBody>
      </p:sp>
      <p:grpSp>
        <p:nvGrpSpPr>
          <p:cNvPr id="5" name="组合 4"/>
          <p:cNvGrpSpPr/>
          <p:nvPr/>
        </p:nvGrpSpPr>
        <p:grpSpPr>
          <a:xfrm>
            <a:off x="1247041" y="1755704"/>
            <a:ext cx="595604" cy="482369"/>
            <a:chOff x="1710600" y="2483499"/>
            <a:chExt cx="794138" cy="643159"/>
          </a:xfrm>
        </p:grpSpPr>
        <p:sp>
          <p:nvSpPr>
            <p:cNvPr id="16" name="任意多边形: 形状 15"/>
            <p:cNvSpPr/>
            <p:nvPr/>
          </p:nvSpPr>
          <p:spPr>
            <a:xfrm>
              <a:off x="1877918" y="2512082"/>
              <a:ext cx="626820" cy="614576"/>
            </a:xfrm>
            <a:custGeom>
              <a:avLst/>
              <a:gdLst>
                <a:gd name="connsiteX0" fmla="*/ 215208 w 441350"/>
                <a:gd name="connsiteY0" fmla="*/ 110 h 432729"/>
                <a:gd name="connsiteX1" fmla="*/ 156214 w 441350"/>
                <a:gd name="connsiteY1" fmla="*/ 29607 h 432729"/>
                <a:gd name="connsiteX2" fmla="*/ 97221 w 441350"/>
                <a:gd name="connsiteY2" fmla="*/ 68936 h 432729"/>
                <a:gd name="connsiteX3" fmla="*/ 18563 w 441350"/>
                <a:gd name="connsiteY3" fmla="*/ 98432 h 432729"/>
                <a:gd name="connsiteX4" fmla="*/ 18563 w 441350"/>
                <a:gd name="connsiteY4" fmla="*/ 344239 h 432729"/>
                <a:gd name="connsiteX5" fmla="*/ 57892 w 441350"/>
                <a:gd name="connsiteY5" fmla="*/ 413065 h 432729"/>
                <a:gd name="connsiteX6" fmla="*/ 87388 w 441350"/>
                <a:gd name="connsiteY6" fmla="*/ 422897 h 432729"/>
                <a:gd name="connsiteX7" fmla="*/ 166047 w 441350"/>
                <a:gd name="connsiteY7" fmla="*/ 432729 h 432729"/>
                <a:gd name="connsiteX8" fmla="*/ 392188 w 441350"/>
                <a:gd name="connsiteY8" fmla="*/ 422897 h 432729"/>
                <a:gd name="connsiteX9" fmla="*/ 421685 w 441350"/>
                <a:gd name="connsiteY9" fmla="*/ 393400 h 432729"/>
                <a:gd name="connsiteX10" fmla="*/ 441350 w 441350"/>
                <a:gd name="connsiteY10" fmla="*/ 295078 h 432729"/>
                <a:gd name="connsiteX11" fmla="*/ 431517 w 441350"/>
                <a:gd name="connsiteY11" fmla="*/ 206587 h 432729"/>
                <a:gd name="connsiteX12" fmla="*/ 421685 w 441350"/>
                <a:gd name="connsiteY12" fmla="*/ 177091 h 432729"/>
                <a:gd name="connsiteX13" fmla="*/ 392188 w 441350"/>
                <a:gd name="connsiteY13" fmla="*/ 157426 h 432729"/>
                <a:gd name="connsiteX14" fmla="*/ 372524 w 441350"/>
                <a:gd name="connsiteY14" fmla="*/ 127929 h 432729"/>
                <a:gd name="connsiteX15" fmla="*/ 323363 w 441350"/>
                <a:gd name="connsiteY15" fmla="*/ 68936 h 432729"/>
                <a:gd name="connsiteX16" fmla="*/ 284034 w 441350"/>
                <a:gd name="connsiteY16" fmla="*/ 19774 h 432729"/>
                <a:gd name="connsiteX17" fmla="*/ 215208 w 441350"/>
                <a:gd name="connsiteY17" fmla="*/ 110 h 432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41350" h="432729">
                  <a:moveTo>
                    <a:pt x="215208" y="110"/>
                  </a:moveTo>
                  <a:cubicBezTo>
                    <a:pt x="193905" y="1749"/>
                    <a:pt x="175205" y="18529"/>
                    <a:pt x="156214" y="29607"/>
                  </a:cubicBezTo>
                  <a:cubicBezTo>
                    <a:pt x="135800" y="41515"/>
                    <a:pt x="117969" y="57619"/>
                    <a:pt x="97221" y="68936"/>
                  </a:cubicBezTo>
                  <a:cubicBezTo>
                    <a:pt x="78750" y="79011"/>
                    <a:pt x="41131" y="90909"/>
                    <a:pt x="18563" y="98432"/>
                  </a:cubicBezTo>
                  <a:cubicBezTo>
                    <a:pt x="-13189" y="193682"/>
                    <a:pt x="1945" y="136517"/>
                    <a:pt x="18563" y="344239"/>
                  </a:cubicBezTo>
                  <a:cubicBezTo>
                    <a:pt x="20383" y="366994"/>
                    <a:pt x="43037" y="400686"/>
                    <a:pt x="57892" y="413065"/>
                  </a:cubicBezTo>
                  <a:cubicBezTo>
                    <a:pt x="65854" y="419700"/>
                    <a:pt x="77191" y="421043"/>
                    <a:pt x="87388" y="422897"/>
                  </a:cubicBezTo>
                  <a:cubicBezTo>
                    <a:pt x="113386" y="427624"/>
                    <a:pt x="139827" y="429452"/>
                    <a:pt x="166047" y="432729"/>
                  </a:cubicBezTo>
                  <a:cubicBezTo>
                    <a:pt x="241427" y="429452"/>
                    <a:pt x="317614" y="434370"/>
                    <a:pt x="392188" y="422897"/>
                  </a:cubicBezTo>
                  <a:cubicBezTo>
                    <a:pt x="405931" y="420783"/>
                    <a:pt x="416693" y="406378"/>
                    <a:pt x="421685" y="393400"/>
                  </a:cubicBezTo>
                  <a:cubicBezTo>
                    <a:pt x="433683" y="362205"/>
                    <a:pt x="441350" y="295078"/>
                    <a:pt x="441350" y="295078"/>
                  </a:cubicBezTo>
                  <a:cubicBezTo>
                    <a:pt x="438072" y="265581"/>
                    <a:pt x="436396" y="235862"/>
                    <a:pt x="431517" y="206587"/>
                  </a:cubicBezTo>
                  <a:cubicBezTo>
                    <a:pt x="429813" y="196364"/>
                    <a:pt x="428159" y="185184"/>
                    <a:pt x="421685" y="177091"/>
                  </a:cubicBezTo>
                  <a:cubicBezTo>
                    <a:pt x="414303" y="167863"/>
                    <a:pt x="402020" y="163981"/>
                    <a:pt x="392188" y="157426"/>
                  </a:cubicBezTo>
                  <a:cubicBezTo>
                    <a:pt x="385633" y="147594"/>
                    <a:pt x="380089" y="137007"/>
                    <a:pt x="372524" y="127929"/>
                  </a:cubicBezTo>
                  <a:cubicBezTo>
                    <a:pt x="345342" y="95310"/>
                    <a:pt x="341673" y="105554"/>
                    <a:pt x="323363" y="68936"/>
                  </a:cubicBezTo>
                  <a:cubicBezTo>
                    <a:pt x="310520" y="43251"/>
                    <a:pt x="321324" y="28061"/>
                    <a:pt x="284034" y="19774"/>
                  </a:cubicBezTo>
                  <a:cubicBezTo>
                    <a:pt x="264838" y="15508"/>
                    <a:pt x="236511" y="-1529"/>
                    <a:pt x="215208" y="110"/>
                  </a:cubicBezTo>
                  <a:close/>
                </a:path>
              </a:pathLst>
            </a:custGeom>
            <a:solidFill>
              <a:srgbClr val="EEB8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cs typeface="+mn-ea"/>
                <a:sym typeface="+mn-lt"/>
              </a:endParaRPr>
            </a:p>
          </p:txBody>
        </p:sp>
        <p:sp>
          <p:nvSpPr>
            <p:cNvPr id="19" name="椭圆 18"/>
            <p:cNvSpPr/>
            <p:nvPr/>
          </p:nvSpPr>
          <p:spPr>
            <a:xfrm>
              <a:off x="1710600" y="2483499"/>
              <a:ext cx="334635" cy="334635"/>
            </a:xfrm>
            <a:prstGeom prst="ellipse">
              <a:avLst/>
            </a:prstGeom>
            <a:solidFill>
              <a:srgbClr val="DB8F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cs typeface="+mn-ea"/>
                <a:sym typeface="+mn-lt"/>
              </a:endParaRPr>
            </a:p>
          </p:txBody>
        </p:sp>
      </p:grpSp>
      <p:grpSp>
        <p:nvGrpSpPr>
          <p:cNvPr id="20" name="组合 19"/>
          <p:cNvGrpSpPr/>
          <p:nvPr/>
        </p:nvGrpSpPr>
        <p:grpSpPr>
          <a:xfrm>
            <a:off x="1247041" y="3274644"/>
            <a:ext cx="595604" cy="482369"/>
            <a:chOff x="1710600" y="2483499"/>
            <a:chExt cx="794138" cy="643159"/>
          </a:xfrm>
        </p:grpSpPr>
        <p:sp>
          <p:nvSpPr>
            <p:cNvPr id="21" name="任意多边形: 形状 20"/>
            <p:cNvSpPr/>
            <p:nvPr/>
          </p:nvSpPr>
          <p:spPr>
            <a:xfrm>
              <a:off x="1877918" y="2512082"/>
              <a:ext cx="626820" cy="614576"/>
            </a:xfrm>
            <a:custGeom>
              <a:avLst/>
              <a:gdLst>
                <a:gd name="connsiteX0" fmla="*/ 215208 w 441350"/>
                <a:gd name="connsiteY0" fmla="*/ 110 h 432729"/>
                <a:gd name="connsiteX1" fmla="*/ 156214 w 441350"/>
                <a:gd name="connsiteY1" fmla="*/ 29607 h 432729"/>
                <a:gd name="connsiteX2" fmla="*/ 97221 w 441350"/>
                <a:gd name="connsiteY2" fmla="*/ 68936 h 432729"/>
                <a:gd name="connsiteX3" fmla="*/ 18563 w 441350"/>
                <a:gd name="connsiteY3" fmla="*/ 98432 h 432729"/>
                <a:gd name="connsiteX4" fmla="*/ 18563 w 441350"/>
                <a:gd name="connsiteY4" fmla="*/ 344239 h 432729"/>
                <a:gd name="connsiteX5" fmla="*/ 57892 w 441350"/>
                <a:gd name="connsiteY5" fmla="*/ 413065 h 432729"/>
                <a:gd name="connsiteX6" fmla="*/ 87388 w 441350"/>
                <a:gd name="connsiteY6" fmla="*/ 422897 h 432729"/>
                <a:gd name="connsiteX7" fmla="*/ 166047 w 441350"/>
                <a:gd name="connsiteY7" fmla="*/ 432729 h 432729"/>
                <a:gd name="connsiteX8" fmla="*/ 392188 w 441350"/>
                <a:gd name="connsiteY8" fmla="*/ 422897 h 432729"/>
                <a:gd name="connsiteX9" fmla="*/ 421685 w 441350"/>
                <a:gd name="connsiteY9" fmla="*/ 393400 h 432729"/>
                <a:gd name="connsiteX10" fmla="*/ 441350 w 441350"/>
                <a:gd name="connsiteY10" fmla="*/ 295078 h 432729"/>
                <a:gd name="connsiteX11" fmla="*/ 431517 w 441350"/>
                <a:gd name="connsiteY11" fmla="*/ 206587 h 432729"/>
                <a:gd name="connsiteX12" fmla="*/ 421685 w 441350"/>
                <a:gd name="connsiteY12" fmla="*/ 177091 h 432729"/>
                <a:gd name="connsiteX13" fmla="*/ 392188 w 441350"/>
                <a:gd name="connsiteY13" fmla="*/ 157426 h 432729"/>
                <a:gd name="connsiteX14" fmla="*/ 372524 w 441350"/>
                <a:gd name="connsiteY14" fmla="*/ 127929 h 432729"/>
                <a:gd name="connsiteX15" fmla="*/ 323363 w 441350"/>
                <a:gd name="connsiteY15" fmla="*/ 68936 h 432729"/>
                <a:gd name="connsiteX16" fmla="*/ 284034 w 441350"/>
                <a:gd name="connsiteY16" fmla="*/ 19774 h 432729"/>
                <a:gd name="connsiteX17" fmla="*/ 215208 w 441350"/>
                <a:gd name="connsiteY17" fmla="*/ 110 h 432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41350" h="432729">
                  <a:moveTo>
                    <a:pt x="215208" y="110"/>
                  </a:moveTo>
                  <a:cubicBezTo>
                    <a:pt x="193905" y="1749"/>
                    <a:pt x="175205" y="18529"/>
                    <a:pt x="156214" y="29607"/>
                  </a:cubicBezTo>
                  <a:cubicBezTo>
                    <a:pt x="135800" y="41515"/>
                    <a:pt x="117969" y="57619"/>
                    <a:pt x="97221" y="68936"/>
                  </a:cubicBezTo>
                  <a:cubicBezTo>
                    <a:pt x="78750" y="79011"/>
                    <a:pt x="41131" y="90909"/>
                    <a:pt x="18563" y="98432"/>
                  </a:cubicBezTo>
                  <a:cubicBezTo>
                    <a:pt x="-13189" y="193682"/>
                    <a:pt x="1945" y="136517"/>
                    <a:pt x="18563" y="344239"/>
                  </a:cubicBezTo>
                  <a:cubicBezTo>
                    <a:pt x="20383" y="366994"/>
                    <a:pt x="43037" y="400686"/>
                    <a:pt x="57892" y="413065"/>
                  </a:cubicBezTo>
                  <a:cubicBezTo>
                    <a:pt x="65854" y="419700"/>
                    <a:pt x="77191" y="421043"/>
                    <a:pt x="87388" y="422897"/>
                  </a:cubicBezTo>
                  <a:cubicBezTo>
                    <a:pt x="113386" y="427624"/>
                    <a:pt x="139827" y="429452"/>
                    <a:pt x="166047" y="432729"/>
                  </a:cubicBezTo>
                  <a:cubicBezTo>
                    <a:pt x="241427" y="429452"/>
                    <a:pt x="317614" y="434370"/>
                    <a:pt x="392188" y="422897"/>
                  </a:cubicBezTo>
                  <a:cubicBezTo>
                    <a:pt x="405931" y="420783"/>
                    <a:pt x="416693" y="406378"/>
                    <a:pt x="421685" y="393400"/>
                  </a:cubicBezTo>
                  <a:cubicBezTo>
                    <a:pt x="433683" y="362205"/>
                    <a:pt x="441350" y="295078"/>
                    <a:pt x="441350" y="295078"/>
                  </a:cubicBezTo>
                  <a:cubicBezTo>
                    <a:pt x="438072" y="265581"/>
                    <a:pt x="436396" y="235862"/>
                    <a:pt x="431517" y="206587"/>
                  </a:cubicBezTo>
                  <a:cubicBezTo>
                    <a:pt x="429813" y="196364"/>
                    <a:pt x="428159" y="185184"/>
                    <a:pt x="421685" y="177091"/>
                  </a:cubicBezTo>
                  <a:cubicBezTo>
                    <a:pt x="414303" y="167863"/>
                    <a:pt x="402020" y="163981"/>
                    <a:pt x="392188" y="157426"/>
                  </a:cubicBezTo>
                  <a:cubicBezTo>
                    <a:pt x="385633" y="147594"/>
                    <a:pt x="380089" y="137007"/>
                    <a:pt x="372524" y="127929"/>
                  </a:cubicBezTo>
                  <a:cubicBezTo>
                    <a:pt x="345342" y="95310"/>
                    <a:pt x="341673" y="105554"/>
                    <a:pt x="323363" y="68936"/>
                  </a:cubicBezTo>
                  <a:cubicBezTo>
                    <a:pt x="310520" y="43251"/>
                    <a:pt x="321324" y="28061"/>
                    <a:pt x="284034" y="19774"/>
                  </a:cubicBezTo>
                  <a:cubicBezTo>
                    <a:pt x="264838" y="15508"/>
                    <a:pt x="236511" y="-1529"/>
                    <a:pt x="215208" y="110"/>
                  </a:cubicBezTo>
                  <a:close/>
                </a:path>
              </a:pathLst>
            </a:custGeom>
            <a:solidFill>
              <a:srgbClr val="EEB8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cs typeface="+mn-ea"/>
                <a:sym typeface="+mn-lt"/>
              </a:endParaRPr>
            </a:p>
          </p:txBody>
        </p:sp>
        <p:sp>
          <p:nvSpPr>
            <p:cNvPr id="22" name="椭圆 21"/>
            <p:cNvSpPr/>
            <p:nvPr/>
          </p:nvSpPr>
          <p:spPr>
            <a:xfrm>
              <a:off x="1710600" y="2483499"/>
              <a:ext cx="334635" cy="334635"/>
            </a:xfrm>
            <a:prstGeom prst="ellipse">
              <a:avLst/>
            </a:prstGeom>
            <a:solidFill>
              <a:srgbClr val="DB8F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cs typeface="+mn-ea"/>
                <a:sym typeface="+mn-lt"/>
              </a:endParaRPr>
            </a:p>
          </p:txBody>
        </p:sp>
      </p:grpSp>
      <p:grpSp>
        <p:nvGrpSpPr>
          <p:cNvPr id="23" name="组合 22"/>
          <p:cNvGrpSpPr/>
          <p:nvPr/>
        </p:nvGrpSpPr>
        <p:grpSpPr>
          <a:xfrm>
            <a:off x="5217382" y="1738151"/>
            <a:ext cx="527225" cy="499923"/>
            <a:chOff x="1877918" y="2460094"/>
            <a:chExt cx="702967" cy="666564"/>
          </a:xfrm>
        </p:grpSpPr>
        <p:sp>
          <p:nvSpPr>
            <p:cNvPr id="24" name="任意多边形: 形状 23"/>
            <p:cNvSpPr/>
            <p:nvPr/>
          </p:nvSpPr>
          <p:spPr>
            <a:xfrm>
              <a:off x="1877918" y="2512082"/>
              <a:ext cx="626820" cy="614576"/>
            </a:xfrm>
            <a:custGeom>
              <a:avLst/>
              <a:gdLst>
                <a:gd name="connsiteX0" fmla="*/ 215208 w 441350"/>
                <a:gd name="connsiteY0" fmla="*/ 110 h 432729"/>
                <a:gd name="connsiteX1" fmla="*/ 156214 w 441350"/>
                <a:gd name="connsiteY1" fmla="*/ 29607 h 432729"/>
                <a:gd name="connsiteX2" fmla="*/ 97221 w 441350"/>
                <a:gd name="connsiteY2" fmla="*/ 68936 h 432729"/>
                <a:gd name="connsiteX3" fmla="*/ 18563 w 441350"/>
                <a:gd name="connsiteY3" fmla="*/ 98432 h 432729"/>
                <a:gd name="connsiteX4" fmla="*/ 18563 w 441350"/>
                <a:gd name="connsiteY4" fmla="*/ 344239 h 432729"/>
                <a:gd name="connsiteX5" fmla="*/ 57892 w 441350"/>
                <a:gd name="connsiteY5" fmla="*/ 413065 h 432729"/>
                <a:gd name="connsiteX6" fmla="*/ 87388 w 441350"/>
                <a:gd name="connsiteY6" fmla="*/ 422897 h 432729"/>
                <a:gd name="connsiteX7" fmla="*/ 166047 w 441350"/>
                <a:gd name="connsiteY7" fmla="*/ 432729 h 432729"/>
                <a:gd name="connsiteX8" fmla="*/ 392188 w 441350"/>
                <a:gd name="connsiteY8" fmla="*/ 422897 h 432729"/>
                <a:gd name="connsiteX9" fmla="*/ 421685 w 441350"/>
                <a:gd name="connsiteY9" fmla="*/ 393400 h 432729"/>
                <a:gd name="connsiteX10" fmla="*/ 441350 w 441350"/>
                <a:gd name="connsiteY10" fmla="*/ 295078 h 432729"/>
                <a:gd name="connsiteX11" fmla="*/ 431517 w 441350"/>
                <a:gd name="connsiteY11" fmla="*/ 206587 h 432729"/>
                <a:gd name="connsiteX12" fmla="*/ 421685 w 441350"/>
                <a:gd name="connsiteY12" fmla="*/ 177091 h 432729"/>
                <a:gd name="connsiteX13" fmla="*/ 392188 w 441350"/>
                <a:gd name="connsiteY13" fmla="*/ 157426 h 432729"/>
                <a:gd name="connsiteX14" fmla="*/ 372524 w 441350"/>
                <a:gd name="connsiteY14" fmla="*/ 127929 h 432729"/>
                <a:gd name="connsiteX15" fmla="*/ 323363 w 441350"/>
                <a:gd name="connsiteY15" fmla="*/ 68936 h 432729"/>
                <a:gd name="connsiteX16" fmla="*/ 284034 w 441350"/>
                <a:gd name="connsiteY16" fmla="*/ 19774 h 432729"/>
                <a:gd name="connsiteX17" fmla="*/ 215208 w 441350"/>
                <a:gd name="connsiteY17" fmla="*/ 110 h 432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41350" h="432729">
                  <a:moveTo>
                    <a:pt x="215208" y="110"/>
                  </a:moveTo>
                  <a:cubicBezTo>
                    <a:pt x="193905" y="1749"/>
                    <a:pt x="175205" y="18529"/>
                    <a:pt x="156214" y="29607"/>
                  </a:cubicBezTo>
                  <a:cubicBezTo>
                    <a:pt x="135800" y="41515"/>
                    <a:pt x="117969" y="57619"/>
                    <a:pt x="97221" y="68936"/>
                  </a:cubicBezTo>
                  <a:cubicBezTo>
                    <a:pt x="78750" y="79011"/>
                    <a:pt x="41131" y="90909"/>
                    <a:pt x="18563" y="98432"/>
                  </a:cubicBezTo>
                  <a:cubicBezTo>
                    <a:pt x="-13189" y="193682"/>
                    <a:pt x="1945" y="136517"/>
                    <a:pt x="18563" y="344239"/>
                  </a:cubicBezTo>
                  <a:cubicBezTo>
                    <a:pt x="20383" y="366994"/>
                    <a:pt x="43037" y="400686"/>
                    <a:pt x="57892" y="413065"/>
                  </a:cubicBezTo>
                  <a:cubicBezTo>
                    <a:pt x="65854" y="419700"/>
                    <a:pt x="77191" y="421043"/>
                    <a:pt x="87388" y="422897"/>
                  </a:cubicBezTo>
                  <a:cubicBezTo>
                    <a:pt x="113386" y="427624"/>
                    <a:pt x="139827" y="429452"/>
                    <a:pt x="166047" y="432729"/>
                  </a:cubicBezTo>
                  <a:cubicBezTo>
                    <a:pt x="241427" y="429452"/>
                    <a:pt x="317614" y="434370"/>
                    <a:pt x="392188" y="422897"/>
                  </a:cubicBezTo>
                  <a:cubicBezTo>
                    <a:pt x="405931" y="420783"/>
                    <a:pt x="416693" y="406378"/>
                    <a:pt x="421685" y="393400"/>
                  </a:cubicBezTo>
                  <a:cubicBezTo>
                    <a:pt x="433683" y="362205"/>
                    <a:pt x="441350" y="295078"/>
                    <a:pt x="441350" y="295078"/>
                  </a:cubicBezTo>
                  <a:cubicBezTo>
                    <a:pt x="438072" y="265581"/>
                    <a:pt x="436396" y="235862"/>
                    <a:pt x="431517" y="206587"/>
                  </a:cubicBezTo>
                  <a:cubicBezTo>
                    <a:pt x="429813" y="196364"/>
                    <a:pt x="428159" y="185184"/>
                    <a:pt x="421685" y="177091"/>
                  </a:cubicBezTo>
                  <a:cubicBezTo>
                    <a:pt x="414303" y="167863"/>
                    <a:pt x="402020" y="163981"/>
                    <a:pt x="392188" y="157426"/>
                  </a:cubicBezTo>
                  <a:cubicBezTo>
                    <a:pt x="385633" y="147594"/>
                    <a:pt x="380089" y="137007"/>
                    <a:pt x="372524" y="127929"/>
                  </a:cubicBezTo>
                  <a:cubicBezTo>
                    <a:pt x="345342" y="95310"/>
                    <a:pt x="341673" y="105554"/>
                    <a:pt x="323363" y="68936"/>
                  </a:cubicBezTo>
                  <a:cubicBezTo>
                    <a:pt x="310520" y="43251"/>
                    <a:pt x="321324" y="28061"/>
                    <a:pt x="284034" y="19774"/>
                  </a:cubicBezTo>
                  <a:cubicBezTo>
                    <a:pt x="264838" y="15508"/>
                    <a:pt x="236511" y="-1529"/>
                    <a:pt x="215208" y="110"/>
                  </a:cubicBezTo>
                  <a:close/>
                </a:path>
              </a:pathLst>
            </a:custGeom>
            <a:solidFill>
              <a:srgbClr val="EEB8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cs typeface="+mn-ea"/>
                <a:sym typeface="+mn-lt"/>
              </a:endParaRPr>
            </a:p>
          </p:txBody>
        </p:sp>
        <p:sp>
          <p:nvSpPr>
            <p:cNvPr id="25" name="椭圆 24"/>
            <p:cNvSpPr/>
            <p:nvPr/>
          </p:nvSpPr>
          <p:spPr>
            <a:xfrm>
              <a:off x="2246250" y="2460094"/>
              <a:ext cx="334635" cy="334635"/>
            </a:xfrm>
            <a:prstGeom prst="ellipse">
              <a:avLst/>
            </a:prstGeom>
            <a:solidFill>
              <a:srgbClr val="DB8F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cs typeface="+mn-ea"/>
                <a:sym typeface="+mn-lt"/>
              </a:endParaRPr>
            </a:p>
          </p:txBody>
        </p:sp>
      </p:grpSp>
      <p:grpSp>
        <p:nvGrpSpPr>
          <p:cNvPr id="26" name="组合 25"/>
          <p:cNvGrpSpPr/>
          <p:nvPr/>
        </p:nvGrpSpPr>
        <p:grpSpPr>
          <a:xfrm>
            <a:off x="5188826" y="3257090"/>
            <a:ext cx="527225" cy="499923"/>
            <a:chOff x="1877918" y="2460094"/>
            <a:chExt cx="702967" cy="666564"/>
          </a:xfrm>
        </p:grpSpPr>
        <p:sp>
          <p:nvSpPr>
            <p:cNvPr id="27" name="任意多边形: 形状 26"/>
            <p:cNvSpPr/>
            <p:nvPr/>
          </p:nvSpPr>
          <p:spPr>
            <a:xfrm>
              <a:off x="1877918" y="2512082"/>
              <a:ext cx="626820" cy="614576"/>
            </a:xfrm>
            <a:custGeom>
              <a:avLst/>
              <a:gdLst>
                <a:gd name="connsiteX0" fmla="*/ 215208 w 441350"/>
                <a:gd name="connsiteY0" fmla="*/ 110 h 432729"/>
                <a:gd name="connsiteX1" fmla="*/ 156214 w 441350"/>
                <a:gd name="connsiteY1" fmla="*/ 29607 h 432729"/>
                <a:gd name="connsiteX2" fmla="*/ 97221 w 441350"/>
                <a:gd name="connsiteY2" fmla="*/ 68936 h 432729"/>
                <a:gd name="connsiteX3" fmla="*/ 18563 w 441350"/>
                <a:gd name="connsiteY3" fmla="*/ 98432 h 432729"/>
                <a:gd name="connsiteX4" fmla="*/ 18563 w 441350"/>
                <a:gd name="connsiteY4" fmla="*/ 344239 h 432729"/>
                <a:gd name="connsiteX5" fmla="*/ 57892 w 441350"/>
                <a:gd name="connsiteY5" fmla="*/ 413065 h 432729"/>
                <a:gd name="connsiteX6" fmla="*/ 87388 w 441350"/>
                <a:gd name="connsiteY6" fmla="*/ 422897 h 432729"/>
                <a:gd name="connsiteX7" fmla="*/ 166047 w 441350"/>
                <a:gd name="connsiteY7" fmla="*/ 432729 h 432729"/>
                <a:gd name="connsiteX8" fmla="*/ 392188 w 441350"/>
                <a:gd name="connsiteY8" fmla="*/ 422897 h 432729"/>
                <a:gd name="connsiteX9" fmla="*/ 421685 w 441350"/>
                <a:gd name="connsiteY9" fmla="*/ 393400 h 432729"/>
                <a:gd name="connsiteX10" fmla="*/ 441350 w 441350"/>
                <a:gd name="connsiteY10" fmla="*/ 295078 h 432729"/>
                <a:gd name="connsiteX11" fmla="*/ 431517 w 441350"/>
                <a:gd name="connsiteY11" fmla="*/ 206587 h 432729"/>
                <a:gd name="connsiteX12" fmla="*/ 421685 w 441350"/>
                <a:gd name="connsiteY12" fmla="*/ 177091 h 432729"/>
                <a:gd name="connsiteX13" fmla="*/ 392188 w 441350"/>
                <a:gd name="connsiteY13" fmla="*/ 157426 h 432729"/>
                <a:gd name="connsiteX14" fmla="*/ 372524 w 441350"/>
                <a:gd name="connsiteY14" fmla="*/ 127929 h 432729"/>
                <a:gd name="connsiteX15" fmla="*/ 323363 w 441350"/>
                <a:gd name="connsiteY15" fmla="*/ 68936 h 432729"/>
                <a:gd name="connsiteX16" fmla="*/ 284034 w 441350"/>
                <a:gd name="connsiteY16" fmla="*/ 19774 h 432729"/>
                <a:gd name="connsiteX17" fmla="*/ 215208 w 441350"/>
                <a:gd name="connsiteY17" fmla="*/ 110 h 43272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441350" h="432729">
                  <a:moveTo>
                    <a:pt x="215208" y="110"/>
                  </a:moveTo>
                  <a:cubicBezTo>
                    <a:pt x="193905" y="1749"/>
                    <a:pt x="175205" y="18529"/>
                    <a:pt x="156214" y="29607"/>
                  </a:cubicBezTo>
                  <a:cubicBezTo>
                    <a:pt x="135800" y="41515"/>
                    <a:pt x="117969" y="57619"/>
                    <a:pt x="97221" y="68936"/>
                  </a:cubicBezTo>
                  <a:cubicBezTo>
                    <a:pt x="78750" y="79011"/>
                    <a:pt x="41131" y="90909"/>
                    <a:pt x="18563" y="98432"/>
                  </a:cubicBezTo>
                  <a:cubicBezTo>
                    <a:pt x="-13189" y="193682"/>
                    <a:pt x="1945" y="136517"/>
                    <a:pt x="18563" y="344239"/>
                  </a:cubicBezTo>
                  <a:cubicBezTo>
                    <a:pt x="20383" y="366994"/>
                    <a:pt x="43037" y="400686"/>
                    <a:pt x="57892" y="413065"/>
                  </a:cubicBezTo>
                  <a:cubicBezTo>
                    <a:pt x="65854" y="419700"/>
                    <a:pt x="77191" y="421043"/>
                    <a:pt x="87388" y="422897"/>
                  </a:cubicBezTo>
                  <a:cubicBezTo>
                    <a:pt x="113386" y="427624"/>
                    <a:pt x="139827" y="429452"/>
                    <a:pt x="166047" y="432729"/>
                  </a:cubicBezTo>
                  <a:cubicBezTo>
                    <a:pt x="241427" y="429452"/>
                    <a:pt x="317614" y="434370"/>
                    <a:pt x="392188" y="422897"/>
                  </a:cubicBezTo>
                  <a:cubicBezTo>
                    <a:pt x="405931" y="420783"/>
                    <a:pt x="416693" y="406378"/>
                    <a:pt x="421685" y="393400"/>
                  </a:cubicBezTo>
                  <a:cubicBezTo>
                    <a:pt x="433683" y="362205"/>
                    <a:pt x="441350" y="295078"/>
                    <a:pt x="441350" y="295078"/>
                  </a:cubicBezTo>
                  <a:cubicBezTo>
                    <a:pt x="438072" y="265581"/>
                    <a:pt x="436396" y="235862"/>
                    <a:pt x="431517" y="206587"/>
                  </a:cubicBezTo>
                  <a:cubicBezTo>
                    <a:pt x="429813" y="196364"/>
                    <a:pt x="428159" y="185184"/>
                    <a:pt x="421685" y="177091"/>
                  </a:cubicBezTo>
                  <a:cubicBezTo>
                    <a:pt x="414303" y="167863"/>
                    <a:pt x="402020" y="163981"/>
                    <a:pt x="392188" y="157426"/>
                  </a:cubicBezTo>
                  <a:cubicBezTo>
                    <a:pt x="385633" y="147594"/>
                    <a:pt x="380089" y="137007"/>
                    <a:pt x="372524" y="127929"/>
                  </a:cubicBezTo>
                  <a:cubicBezTo>
                    <a:pt x="345342" y="95310"/>
                    <a:pt x="341673" y="105554"/>
                    <a:pt x="323363" y="68936"/>
                  </a:cubicBezTo>
                  <a:cubicBezTo>
                    <a:pt x="310520" y="43251"/>
                    <a:pt x="321324" y="28061"/>
                    <a:pt x="284034" y="19774"/>
                  </a:cubicBezTo>
                  <a:cubicBezTo>
                    <a:pt x="264838" y="15508"/>
                    <a:pt x="236511" y="-1529"/>
                    <a:pt x="215208" y="110"/>
                  </a:cubicBezTo>
                  <a:close/>
                </a:path>
              </a:pathLst>
            </a:custGeom>
            <a:solidFill>
              <a:srgbClr val="EEB86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cs typeface="+mn-ea"/>
                <a:sym typeface="+mn-lt"/>
              </a:endParaRPr>
            </a:p>
          </p:txBody>
        </p:sp>
        <p:sp>
          <p:nvSpPr>
            <p:cNvPr id="28" name="椭圆 27"/>
            <p:cNvSpPr/>
            <p:nvPr/>
          </p:nvSpPr>
          <p:spPr>
            <a:xfrm>
              <a:off x="2246250" y="2460094"/>
              <a:ext cx="334635" cy="334635"/>
            </a:xfrm>
            <a:prstGeom prst="ellipse">
              <a:avLst/>
            </a:prstGeom>
            <a:solidFill>
              <a:srgbClr val="DB8F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350">
                <a:cs typeface="+mn-ea"/>
                <a:sym typeface="+mn-lt"/>
              </a:endParaRPr>
            </a:p>
          </p:txBody>
        </p:sp>
      </p:grpSp>
      <p:sp>
        <p:nvSpPr>
          <p:cNvPr id="6" name="文本框 5"/>
          <p:cNvSpPr txBox="1"/>
          <p:nvPr/>
        </p:nvSpPr>
        <p:spPr>
          <a:xfrm>
            <a:off x="1463720" y="1907696"/>
            <a:ext cx="378924" cy="299085"/>
          </a:xfrm>
          <a:prstGeom prst="rect">
            <a:avLst/>
          </a:prstGeom>
          <a:noFill/>
        </p:spPr>
        <p:txBody>
          <a:bodyPr wrap="square" rtlCol="0">
            <a:spAutoFit/>
          </a:bodyPr>
          <a:lstStyle/>
          <a:p>
            <a:r>
              <a:rPr lang="en-US" altLang="zh-CN" sz="1350" b="1">
                <a:solidFill>
                  <a:schemeClr val="bg1"/>
                </a:solidFill>
                <a:cs typeface="+mn-ea"/>
                <a:sym typeface="+mn-lt"/>
              </a:rPr>
              <a:t>01</a:t>
            </a:r>
            <a:endParaRPr lang="zh-CN" altLang="en-US" sz="1350" b="1">
              <a:solidFill>
                <a:schemeClr val="bg1"/>
              </a:solidFill>
              <a:cs typeface="+mn-ea"/>
              <a:sym typeface="+mn-lt"/>
            </a:endParaRPr>
          </a:p>
        </p:txBody>
      </p:sp>
      <p:sp>
        <p:nvSpPr>
          <p:cNvPr id="29" name="文本框 28"/>
          <p:cNvSpPr txBox="1"/>
          <p:nvPr/>
        </p:nvSpPr>
        <p:spPr>
          <a:xfrm>
            <a:off x="5304169" y="1889618"/>
            <a:ext cx="378924" cy="299085"/>
          </a:xfrm>
          <a:prstGeom prst="rect">
            <a:avLst/>
          </a:prstGeom>
          <a:noFill/>
        </p:spPr>
        <p:txBody>
          <a:bodyPr wrap="square" rtlCol="0">
            <a:spAutoFit/>
          </a:bodyPr>
          <a:lstStyle/>
          <a:p>
            <a:r>
              <a:rPr lang="en-US" altLang="zh-CN" sz="1350" b="1">
                <a:solidFill>
                  <a:schemeClr val="bg1"/>
                </a:solidFill>
                <a:cs typeface="+mn-ea"/>
                <a:sym typeface="+mn-lt"/>
              </a:rPr>
              <a:t>02</a:t>
            </a:r>
            <a:endParaRPr lang="zh-CN" altLang="en-US" sz="1350" b="1">
              <a:solidFill>
                <a:schemeClr val="bg1"/>
              </a:solidFill>
              <a:cs typeface="+mn-ea"/>
              <a:sym typeface="+mn-lt"/>
            </a:endParaRPr>
          </a:p>
        </p:txBody>
      </p:sp>
      <p:sp>
        <p:nvSpPr>
          <p:cNvPr id="30" name="文本框 29"/>
          <p:cNvSpPr txBox="1"/>
          <p:nvPr/>
        </p:nvSpPr>
        <p:spPr>
          <a:xfrm>
            <a:off x="1460635" y="3412517"/>
            <a:ext cx="378924" cy="299085"/>
          </a:xfrm>
          <a:prstGeom prst="rect">
            <a:avLst/>
          </a:prstGeom>
          <a:noFill/>
        </p:spPr>
        <p:txBody>
          <a:bodyPr wrap="square" rtlCol="0">
            <a:spAutoFit/>
          </a:bodyPr>
          <a:lstStyle/>
          <a:p>
            <a:r>
              <a:rPr lang="en-US" altLang="zh-CN" sz="1350" b="1">
                <a:solidFill>
                  <a:schemeClr val="bg1"/>
                </a:solidFill>
                <a:cs typeface="+mn-ea"/>
                <a:sym typeface="+mn-lt"/>
              </a:rPr>
              <a:t>03</a:t>
            </a:r>
            <a:endParaRPr lang="zh-CN" altLang="en-US" sz="1350" b="1">
              <a:solidFill>
                <a:schemeClr val="bg1"/>
              </a:solidFill>
              <a:cs typeface="+mn-ea"/>
              <a:sym typeface="+mn-lt"/>
            </a:endParaRPr>
          </a:p>
        </p:txBody>
      </p:sp>
      <p:sp>
        <p:nvSpPr>
          <p:cNvPr id="31" name="文本框 30"/>
          <p:cNvSpPr txBox="1"/>
          <p:nvPr/>
        </p:nvSpPr>
        <p:spPr>
          <a:xfrm>
            <a:off x="5262977" y="3412517"/>
            <a:ext cx="378924" cy="299085"/>
          </a:xfrm>
          <a:prstGeom prst="rect">
            <a:avLst/>
          </a:prstGeom>
          <a:noFill/>
        </p:spPr>
        <p:txBody>
          <a:bodyPr wrap="square" rtlCol="0">
            <a:spAutoFit/>
          </a:bodyPr>
          <a:lstStyle/>
          <a:p>
            <a:r>
              <a:rPr lang="en-US" altLang="zh-CN" sz="1350" b="1">
                <a:solidFill>
                  <a:schemeClr val="bg1"/>
                </a:solidFill>
                <a:cs typeface="+mn-ea"/>
                <a:sym typeface="+mn-lt"/>
              </a:rPr>
              <a:t>04</a:t>
            </a:r>
            <a:endParaRPr lang="zh-CN" altLang="en-US" sz="1350" b="1">
              <a:solidFill>
                <a:schemeClr val="bg1"/>
              </a:solidFill>
              <a:cs typeface="+mn-ea"/>
              <a:sym typeface="+mn-lt"/>
            </a:endParaRPr>
          </a:p>
        </p:txBody>
      </p:sp>
      <p:sp>
        <p:nvSpPr>
          <p:cNvPr id="32" name="文本框 31"/>
          <p:cNvSpPr txBox="1"/>
          <p:nvPr/>
        </p:nvSpPr>
        <p:spPr>
          <a:xfrm>
            <a:off x="1936024" y="1993768"/>
            <a:ext cx="2677226" cy="403860"/>
          </a:xfrm>
          <a:prstGeom prst="rect">
            <a:avLst/>
          </a:prstGeom>
          <a:noFill/>
        </p:spPr>
        <p:txBody>
          <a:bodyPr wrap="square">
            <a:spAutoFit/>
          </a:bodyPr>
          <a:lstStyle/>
          <a:p>
            <a:pPr rtl="0">
              <a:lnSpc>
                <a:spcPct val="150000"/>
              </a:lnSpc>
            </a:pPr>
            <a:r>
              <a:rPr lang="en-US" altLang="zh-CN" sz="675" b="0" i="0">
                <a:solidFill>
                  <a:schemeClr val="tx1">
                    <a:lumMod val="65000"/>
                    <a:lumOff val="35000"/>
                  </a:schemeClr>
                </a:solidFill>
                <a:effectLst/>
                <a:cs typeface="+mn-ea"/>
                <a:sym typeface="+mn-lt"/>
              </a:rPr>
              <a:t>Click here to enter text description or data analysis related to this subtitle or graphic. click here to enter</a:t>
            </a:r>
          </a:p>
        </p:txBody>
      </p:sp>
      <p:sp>
        <p:nvSpPr>
          <p:cNvPr id="33" name="文本框 32"/>
          <p:cNvSpPr txBox="1"/>
          <p:nvPr/>
        </p:nvSpPr>
        <p:spPr>
          <a:xfrm>
            <a:off x="1936024" y="1716769"/>
            <a:ext cx="1443045" cy="299085"/>
          </a:xfrm>
          <a:prstGeom prst="rect">
            <a:avLst/>
          </a:prstGeom>
          <a:noFill/>
        </p:spPr>
        <p:txBody>
          <a:bodyPr wrap="square" rtlCol="0">
            <a:spAutoFit/>
          </a:bodyPr>
          <a:lstStyle/>
          <a:p>
            <a:r>
              <a:rPr lang="zh-CN" altLang="en-US" sz="1350" spc="238" smtClean="0">
                <a:solidFill>
                  <a:schemeClr val="accent1">
                    <a:lumMod val="75000"/>
                  </a:schemeClr>
                </a:solidFill>
                <a:latin typeface="微软雅黑" panose="020B0503020204020204" pitchFamily="34" charset="-122"/>
                <a:ea typeface="微软雅黑" panose="020B0503020204020204" pitchFamily="34" charset="-122"/>
                <a:sym typeface="+mn-ea"/>
              </a:rPr>
              <a:t>什么才是</a:t>
            </a:r>
            <a:r>
              <a:rPr lang="zh-CN" altLang="en-US" sz="1350" spc="238">
                <a:solidFill>
                  <a:schemeClr val="accent1">
                    <a:lumMod val="75000"/>
                  </a:schemeClr>
                </a:solidFill>
                <a:latin typeface="微软雅黑" panose="020B0503020204020204" pitchFamily="34" charset="-122"/>
                <a:ea typeface="微软雅黑" panose="020B0503020204020204" pitchFamily="34" charset="-122"/>
                <a:sym typeface="+mn-ea"/>
              </a:rPr>
              <a:t>挫折</a:t>
            </a:r>
            <a:endParaRPr lang="zh-CN" altLang="en-US" sz="1350" b="1">
              <a:solidFill>
                <a:srgbClr val="EEB86A"/>
              </a:solidFill>
              <a:cs typeface="+mn-ea"/>
              <a:sym typeface="+mn-lt"/>
            </a:endParaRPr>
          </a:p>
        </p:txBody>
      </p:sp>
      <p:sp>
        <p:nvSpPr>
          <p:cNvPr id="34" name="文本框 33"/>
          <p:cNvSpPr txBox="1"/>
          <p:nvPr/>
        </p:nvSpPr>
        <p:spPr>
          <a:xfrm>
            <a:off x="5929870" y="1915641"/>
            <a:ext cx="2677226" cy="403860"/>
          </a:xfrm>
          <a:prstGeom prst="rect">
            <a:avLst/>
          </a:prstGeom>
          <a:noFill/>
        </p:spPr>
        <p:txBody>
          <a:bodyPr wrap="square">
            <a:spAutoFit/>
          </a:bodyPr>
          <a:lstStyle/>
          <a:p>
            <a:pPr rtl="0">
              <a:lnSpc>
                <a:spcPct val="150000"/>
              </a:lnSpc>
            </a:pPr>
            <a:r>
              <a:rPr lang="en-US" altLang="zh-CN" sz="675" b="0" i="0">
                <a:solidFill>
                  <a:schemeClr val="tx1">
                    <a:lumMod val="65000"/>
                    <a:lumOff val="35000"/>
                  </a:schemeClr>
                </a:solidFill>
                <a:effectLst/>
                <a:cs typeface="+mn-ea"/>
                <a:sym typeface="+mn-lt"/>
              </a:rPr>
              <a:t>Click here to enter text description or data analysis related to this subtitle or graphic. click here to enter</a:t>
            </a:r>
          </a:p>
        </p:txBody>
      </p:sp>
      <p:sp>
        <p:nvSpPr>
          <p:cNvPr id="35" name="文本框 34"/>
          <p:cNvSpPr txBox="1"/>
          <p:nvPr/>
        </p:nvSpPr>
        <p:spPr>
          <a:xfrm>
            <a:off x="5929870" y="1638642"/>
            <a:ext cx="1443045" cy="299085"/>
          </a:xfrm>
          <a:prstGeom prst="rect">
            <a:avLst/>
          </a:prstGeom>
          <a:noFill/>
        </p:spPr>
        <p:txBody>
          <a:bodyPr wrap="square" rtlCol="0">
            <a:spAutoFit/>
          </a:bodyPr>
          <a:lstStyle/>
          <a:p>
            <a:r>
              <a:rPr lang="zh-CN" altLang="en-US" sz="1350" spc="238" smtClean="0">
                <a:solidFill>
                  <a:schemeClr val="accent1">
                    <a:lumMod val="75000"/>
                  </a:schemeClr>
                </a:solidFill>
                <a:latin typeface="微软雅黑" panose="020B0503020204020204" pitchFamily="34" charset="-122"/>
                <a:ea typeface="微软雅黑" panose="020B0503020204020204" pitchFamily="34" charset="-122"/>
                <a:sym typeface="+mn-ea"/>
              </a:rPr>
              <a:t>积极主要作用</a:t>
            </a:r>
            <a:endParaRPr lang="zh-CN" altLang="en-US" sz="1350" b="1">
              <a:solidFill>
                <a:srgbClr val="EEB86A"/>
              </a:solidFill>
              <a:cs typeface="+mn-ea"/>
              <a:sym typeface="+mn-lt"/>
            </a:endParaRPr>
          </a:p>
        </p:txBody>
      </p:sp>
      <p:sp>
        <p:nvSpPr>
          <p:cNvPr id="38" name="文本框 37"/>
          <p:cNvSpPr txBox="1"/>
          <p:nvPr/>
        </p:nvSpPr>
        <p:spPr>
          <a:xfrm>
            <a:off x="1891565" y="3444938"/>
            <a:ext cx="2677226" cy="403860"/>
          </a:xfrm>
          <a:prstGeom prst="rect">
            <a:avLst/>
          </a:prstGeom>
          <a:noFill/>
        </p:spPr>
        <p:txBody>
          <a:bodyPr wrap="square">
            <a:spAutoFit/>
          </a:bodyPr>
          <a:lstStyle/>
          <a:p>
            <a:pPr rtl="0">
              <a:lnSpc>
                <a:spcPct val="150000"/>
              </a:lnSpc>
            </a:pPr>
            <a:r>
              <a:rPr lang="en-US" altLang="zh-CN" sz="675" b="0" i="0">
                <a:solidFill>
                  <a:schemeClr val="tx1">
                    <a:lumMod val="65000"/>
                    <a:lumOff val="35000"/>
                  </a:schemeClr>
                </a:solidFill>
                <a:effectLst/>
                <a:cs typeface="+mn-ea"/>
                <a:sym typeface="+mn-lt"/>
              </a:rPr>
              <a:t>Click here to enter text description or data analysis related to this subtitle or graphic. click here to enter</a:t>
            </a:r>
          </a:p>
        </p:txBody>
      </p:sp>
      <p:sp>
        <p:nvSpPr>
          <p:cNvPr id="39" name="文本框 38"/>
          <p:cNvSpPr txBox="1"/>
          <p:nvPr/>
        </p:nvSpPr>
        <p:spPr>
          <a:xfrm>
            <a:off x="1891565" y="3167938"/>
            <a:ext cx="1443045" cy="299085"/>
          </a:xfrm>
          <a:prstGeom prst="rect">
            <a:avLst/>
          </a:prstGeom>
          <a:noFill/>
        </p:spPr>
        <p:txBody>
          <a:bodyPr wrap="square" rtlCol="0">
            <a:spAutoFit/>
          </a:bodyPr>
          <a:lstStyle/>
          <a:p>
            <a:r>
              <a:rPr lang="zh-CN" altLang="en-US" sz="1350" spc="238">
                <a:solidFill>
                  <a:schemeClr val="accent1">
                    <a:lumMod val="75000"/>
                  </a:schemeClr>
                </a:solidFill>
                <a:latin typeface="微软雅黑" panose="020B0503020204020204" pitchFamily="34" charset="-122"/>
                <a:ea typeface="微软雅黑" panose="020B0503020204020204" pitchFamily="34" charset="-122"/>
                <a:sym typeface="+mn-ea"/>
              </a:rPr>
              <a:t>正确面对挫折</a:t>
            </a:r>
            <a:endParaRPr lang="zh-CN" altLang="en-US" sz="1350" b="1">
              <a:solidFill>
                <a:srgbClr val="EEB86A"/>
              </a:solidFill>
              <a:cs typeface="+mn-ea"/>
              <a:sym typeface="+mn-lt"/>
            </a:endParaRPr>
          </a:p>
        </p:txBody>
      </p:sp>
      <p:sp>
        <p:nvSpPr>
          <p:cNvPr id="40" name="文本框 39"/>
          <p:cNvSpPr txBox="1"/>
          <p:nvPr/>
        </p:nvSpPr>
        <p:spPr>
          <a:xfrm>
            <a:off x="5875787" y="3444938"/>
            <a:ext cx="2677226" cy="403860"/>
          </a:xfrm>
          <a:prstGeom prst="rect">
            <a:avLst/>
          </a:prstGeom>
          <a:noFill/>
        </p:spPr>
        <p:txBody>
          <a:bodyPr wrap="square">
            <a:spAutoFit/>
          </a:bodyPr>
          <a:lstStyle/>
          <a:p>
            <a:pPr rtl="0">
              <a:lnSpc>
                <a:spcPct val="150000"/>
              </a:lnSpc>
            </a:pPr>
            <a:r>
              <a:rPr lang="en-US" altLang="zh-CN" sz="675" b="0" i="0">
                <a:solidFill>
                  <a:schemeClr val="tx1">
                    <a:lumMod val="65000"/>
                    <a:lumOff val="35000"/>
                  </a:schemeClr>
                </a:solidFill>
                <a:effectLst/>
                <a:cs typeface="+mn-ea"/>
                <a:sym typeface="+mn-lt"/>
              </a:rPr>
              <a:t>Click here to enter text description or data analysis related to this subtitle or graphic. click here to enter</a:t>
            </a:r>
          </a:p>
        </p:txBody>
      </p:sp>
      <p:sp>
        <p:nvSpPr>
          <p:cNvPr id="42" name="文本框 41"/>
          <p:cNvSpPr txBox="1"/>
          <p:nvPr/>
        </p:nvSpPr>
        <p:spPr>
          <a:xfrm>
            <a:off x="5875787" y="3167938"/>
            <a:ext cx="1443045" cy="299085"/>
          </a:xfrm>
          <a:prstGeom prst="rect">
            <a:avLst/>
          </a:prstGeom>
          <a:noFill/>
        </p:spPr>
        <p:txBody>
          <a:bodyPr wrap="square" rtlCol="0">
            <a:spAutoFit/>
          </a:bodyPr>
          <a:lstStyle/>
          <a:p>
            <a:r>
              <a:rPr lang="zh-CN" altLang="en-US" sz="1350" spc="238">
                <a:solidFill>
                  <a:schemeClr val="accent1">
                    <a:lumMod val="75000"/>
                  </a:schemeClr>
                </a:solidFill>
                <a:latin typeface="微软雅黑" panose="020B0503020204020204" pitchFamily="34" charset="-122"/>
                <a:ea typeface="微软雅黑" panose="020B0503020204020204" pitchFamily="34" charset="-122"/>
                <a:sym typeface="+mn-ea"/>
              </a:rPr>
              <a:t>培养良好品质</a:t>
            </a:r>
            <a:endParaRPr lang="zh-CN" altLang="en-US" sz="1350" b="1">
              <a:solidFill>
                <a:srgbClr val="EEB86A"/>
              </a:solidFill>
              <a:cs typeface="+mn-ea"/>
              <a:sym typeface="+mn-lt"/>
            </a:endParaRP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2599864"/>
            <a:ext cx="3500120" cy="2543635"/>
          </a:xfrm>
          <a:prstGeom prst="rect">
            <a:avLst/>
          </a:prstGeom>
        </p:spPr>
      </p:pic>
      <p:pic>
        <p:nvPicPr>
          <p:cNvPr id="7" name="图片 6"/>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0"/>
            <a:ext cx="2696210" cy="2980690"/>
          </a:xfrm>
          <a:prstGeom prst="rect">
            <a:avLst/>
          </a:prstGeom>
        </p:spPr>
      </p:pic>
      <p:pic>
        <p:nvPicPr>
          <p:cNvPr id="11" name="图片 10"/>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2484199" y="4390043"/>
            <a:ext cx="1604911" cy="753458"/>
          </a:xfrm>
          <a:prstGeom prst="rect">
            <a:avLst/>
          </a:prstGeom>
        </p:spPr>
      </p:pic>
      <p:pic>
        <p:nvPicPr>
          <p:cNvPr id="17" name="图片 16"/>
          <p:cNvPicPr>
            <a:picLocks noChangeAspect="1"/>
          </p:cNvPicPr>
          <p:nvPr/>
        </p:nvPicPr>
        <p:blipFill>
          <a:blip r:embed="rId5" cstate="email">
            <a:extLst>
              <a:ext uri="{28A0092B-C50C-407E-A947-70E740481C1C}">
                <a14:useLocalDpi xmlns:a14="http://schemas.microsoft.com/office/drawing/2010/main"/>
              </a:ext>
            </a:extLst>
          </a:blip>
          <a:srcRect r="10436" b="10569"/>
          <a:stretch>
            <a:fillRect/>
          </a:stretch>
        </p:blipFill>
        <p:spPr>
          <a:xfrm>
            <a:off x="4991494" y="2978726"/>
            <a:ext cx="4152507" cy="2187308"/>
          </a:xfrm>
          <a:prstGeom prst="rect">
            <a:avLst/>
          </a:prstGeom>
        </p:spPr>
      </p:pic>
      <p:pic>
        <p:nvPicPr>
          <p:cNvPr id="36" name="图片 35"/>
          <p:cNvPicPr>
            <a:picLocks noChangeAspect="1"/>
          </p:cNvPicPr>
          <p:nvPr/>
        </p:nvPicPr>
        <p:blipFill>
          <a:blip r:embed="rId6" cstate="email">
            <a:extLst>
              <a:ext uri="{28A0092B-C50C-407E-A947-70E740481C1C}">
                <a14:useLocalDpi xmlns:a14="http://schemas.microsoft.com/office/drawing/2010/main"/>
              </a:ext>
            </a:extLst>
          </a:blip>
          <a:srcRect l="12063"/>
          <a:stretch>
            <a:fillRect/>
          </a:stretch>
        </p:blipFill>
        <p:spPr>
          <a:xfrm>
            <a:off x="-1" y="433913"/>
            <a:ext cx="1915999" cy="2522280"/>
          </a:xfrm>
          <a:prstGeom prst="rect">
            <a:avLst/>
          </a:prstGeom>
        </p:spPr>
      </p:pic>
      <p:pic>
        <p:nvPicPr>
          <p:cNvPr id="41" name="图片 40"/>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7042225" y="3900634"/>
            <a:ext cx="2101775" cy="1265399"/>
          </a:xfrm>
          <a:prstGeom prst="rect">
            <a:avLst/>
          </a:prstGeom>
        </p:spPr>
      </p:pic>
      <p:pic>
        <p:nvPicPr>
          <p:cNvPr id="4" name="图片 3" descr="25335166e70b69034719c6bfad502f52"/>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657225" y="2700655"/>
            <a:ext cx="1633220" cy="2221865"/>
          </a:xfrm>
          <a:prstGeom prst="rect">
            <a:avLst/>
          </a:prstGeom>
        </p:spPr>
      </p:pic>
      <p:sp>
        <p:nvSpPr>
          <p:cNvPr id="2" name="矩形 1"/>
          <p:cNvSpPr/>
          <p:nvPr/>
        </p:nvSpPr>
        <p:spPr>
          <a:xfrm>
            <a:off x="3973882" y="1136650"/>
            <a:ext cx="2485973" cy="707886"/>
          </a:xfrm>
          <a:prstGeom prst="rect">
            <a:avLst/>
          </a:prstGeom>
        </p:spPr>
        <p:txBody>
          <a:bodyPr wrap="square">
            <a:spAutoFit/>
          </a:bodyPr>
          <a:lstStyle/>
          <a:p>
            <a:r>
              <a:rPr lang="zh-CN" altLang="en-US" sz="4000" spc="300" smtClean="0">
                <a:solidFill>
                  <a:schemeClr val="accent1">
                    <a:lumMod val="75000"/>
                  </a:schemeClr>
                </a:solidFill>
                <a:latin typeface="微软雅黑" panose="020B0503020204020204" pitchFamily="34" charset="-122"/>
                <a:ea typeface="微软雅黑" panose="020B0503020204020204" pitchFamily="34" charset="-122"/>
              </a:rPr>
              <a:t>第一部分</a:t>
            </a:r>
            <a:endParaRPr lang="zh-CN" altLang="en-US" sz="4000" spc="300">
              <a:solidFill>
                <a:schemeClr val="accent1">
                  <a:lumMod val="75000"/>
                </a:schemeClr>
              </a:solidFill>
              <a:latin typeface="微软雅黑" panose="020B0503020204020204" pitchFamily="34" charset="-122"/>
              <a:ea typeface="微软雅黑" panose="020B0503020204020204" pitchFamily="34" charset="-122"/>
            </a:endParaRPr>
          </a:p>
        </p:txBody>
      </p:sp>
      <p:sp>
        <p:nvSpPr>
          <p:cNvPr id="10" name="矩形 9"/>
          <p:cNvSpPr/>
          <p:nvPr/>
        </p:nvSpPr>
        <p:spPr>
          <a:xfrm>
            <a:off x="3100699" y="1844675"/>
            <a:ext cx="4792351" cy="769441"/>
          </a:xfrm>
          <a:prstGeom prst="rect">
            <a:avLst/>
          </a:prstGeom>
        </p:spPr>
        <p:txBody>
          <a:bodyPr wrap="square">
            <a:spAutoFit/>
          </a:bodyPr>
          <a:lstStyle/>
          <a:p>
            <a:r>
              <a:rPr lang="zh-CN" altLang="en-US" sz="4400" b="1" spc="1600" dirty="0">
                <a:solidFill>
                  <a:schemeClr val="accent1">
                    <a:lumMod val="75000"/>
                  </a:schemeClr>
                </a:solidFill>
                <a:latin typeface="微软雅黑" panose="020B0503020204020204" pitchFamily="34" charset="-122"/>
                <a:ea typeface="微软雅黑" panose="020B0503020204020204" pitchFamily="34" charset="-122"/>
              </a:rPr>
              <a:t>什么才是挫折</a:t>
            </a:r>
          </a:p>
        </p:txBody>
      </p:sp>
      <p:sp>
        <p:nvSpPr>
          <p:cNvPr id="3" name="矩形 2"/>
          <p:cNvSpPr/>
          <p:nvPr/>
        </p:nvSpPr>
        <p:spPr>
          <a:xfrm>
            <a:off x="3135029" y="2682875"/>
            <a:ext cx="4747445" cy="430887"/>
          </a:xfrm>
          <a:prstGeom prst="rect">
            <a:avLst/>
          </a:prstGeom>
        </p:spPr>
        <p:txBody>
          <a:bodyPr wrap="square">
            <a:spAutoFit/>
          </a:bodyPr>
          <a:lstStyle/>
          <a:p>
            <a:r>
              <a:rPr lang="zh-CN" altLang="en-US" sz="1100" smtClean="0">
                <a:solidFill>
                  <a:schemeClr val="accent1">
                    <a:lumMod val="75000"/>
                  </a:schemeClr>
                </a:solidFill>
              </a:rPr>
              <a:t>sunshine always laughs after rain and rain </a:t>
            </a:r>
            <a:r>
              <a:rPr lang="zh-CN" altLang="en-US" sz="1100">
                <a:solidFill>
                  <a:schemeClr val="accent1">
                    <a:lumMod val="75000"/>
                  </a:schemeClr>
                </a:solidFill>
              </a:rPr>
              <a:t>sunshine always laughs after rain and </a:t>
            </a:r>
            <a:r>
              <a:rPr lang="zh-CN" altLang="en-US" sz="1100" smtClean="0">
                <a:solidFill>
                  <a:schemeClr val="accent1">
                    <a:lumMod val="75000"/>
                  </a:schemeClr>
                </a:solidFill>
              </a:rPr>
              <a:t>rain </a:t>
            </a:r>
            <a:r>
              <a:rPr lang="zh-CN" altLang="en-US" sz="1100">
                <a:solidFill>
                  <a:schemeClr val="accent1">
                    <a:lumMod val="75000"/>
                  </a:schemeClr>
                </a:solidFill>
              </a:rPr>
              <a:t>sunshine always </a:t>
            </a:r>
            <a:r>
              <a:rPr lang="zh-CN" altLang="en-US" sz="1100" smtClean="0">
                <a:solidFill>
                  <a:schemeClr val="accent1">
                    <a:lumMod val="75000"/>
                  </a:schemeClr>
                </a:solidFill>
              </a:rPr>
              <a:t>laughs</a:t>
            </a:r>
            <a:endParaRPr lang="zh-CN" altLang="en-US" sz="1100">
              <a:solidFill>
                <a:schemeClr val="accent1">
                  <a:lumMod val="75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left)">
                                      <p:cBhvr>
                                        <p:cTn id="14" dur="500"/>
                                        <p:tgtEl>
                                          <p:spTgt spid="10"/>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文本框 46"/>
          <p:cNvSpPr txBox="1"/>
          <p:nvPr/>
        </p:nvSpPr>
        <p:spPr>
          <a:xfrm>
            <a:off x="2819400" y="1200150"/>
            <a:ext cx="5791200" cy="73866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defPPr>
              <a:defRPr lang="zh-CN"/>
            </a:defPPr>
            <a:lvl1pPr>
              <a:defRPr sz="1500" b="1" spc="-150">
                <a:solidFill>
                  <a:schemeClr val="tx1">
                    <a:lumMod val="65000"/>
                    <a:lumOff val="35000"/>
                  </a:schemeClr>
                </a:solidFill>
                <a:effectLst/>
                <a:latin typeface="禹卫书法行书简体" panose="02010600030101010101" charset="-122"/>
                <a:ea typeface="禹卫书法行书简体" panose="02010600030101010101" charset="-122"/>
              </a:defRPr>
            </a:lvl1pPr>
          </a:lstStyle>
          <a:p>
            <a:pPr>
              <a:lnSpc>
                <a:spcPct val="150000"/>
              </a:lnSpc>
            </a:pPr>
            <a:r>
              <a:rPr lang="zh-CN" altLang="en-US" sz="1400" b="0" spc="0" dirty="0" smtClean="0">
                <a:solidFill>
                  <a:schemeClr val="tx1"/>
                </a:solidFill>
                <a:latin typeface="微软雅黑" panose="020B0503020204020204" pitchFamily="34" charset="-122"/>
                <a:ea typeface="微软雅黑" panose="020B0503020204020204" pitchFamily="34" charset="-122"/>
              </a:rPr>
              <a:t>同学们</a:t>
            </a:r>
            <a:r>
              <a:rPr lang="zh-CN" altLang="en-US" sz="1400" b="0" spc="0" dirty="0">
                <a:solidFill>
                  <a:schemeClr val="tx1"/>
                </a:solidFill>
                <a:latin typeface="微软雅黑" panose="020B0503020204020204" pitchFamily="34" charset="-122"/>
                <a:ea typeface="微软雅黑" panose="020B0503020204020204" pitchFamily="34" charset="-122"/>
              </a:rPr>
              <a:t>在生活、学习中有没有遇到过挫折或身处逆境的时候，能给大家说说吗？</a:t>
            </a:r>
          </a:p>
        </p:txBody>
      </p:sp>
      <p:sp>
        <p:nvSpPr>
          <p:cNvPr id="2" name="矩形 1"/>
          <p:cNvSpPr/>
          <p:nvPr/>
        </p:nvSpPr>
        <p:spPr>
          <a:xfrm>
            <a:off x="762000" y="1276350"/>
            <a:ext cx="2031326" cy="461665"/>
          </a:xfrm>
          <a:prstGeom prst="rect">
            <a:avLst/>
          </a:prstGeom>
        </p:spPr>
        <p:txBody>
          <a:bodyPr wrap="none">
            <a:spAutoFit/>
          </a:bodyPr>
          <a:lstStyle/>
          <a:p>
            <a:pPr algn="ctr"/>
            <a:r>
              <a:rPr lang="zh-CN" altLang="en-US" sz="2400" b="1" dirty="0">
                <a:solidFill>
                  <a:schemeClr val="accent1"/>
                </a:solidFill>
                <a:latin typeface="微软雅黑" panose="020B0503020204020204" pitchFamily="34" charset="-122"/>
                <a:ea typeface="微软雅黑" panose="020B0503020204020204" pitchFamily="34" charset="-122"/>
              </a:rPr>
              <a:t>什么是挫折？</a:t>
            </a:r>
          </a:p>
        </p:txBody>
      </p:sp>
      <p:sp>
        <p:nvSpPr>
          <p:cNvPr id="12" name="文本框 11"/>
          <p:cNvSpPr txBox="1"/>
          <p:nvPr/>
        </p:nvSpPr>
        <p:spPr>
          <a:xfrm>
            <a:off x="762000" y="3028950"/>
            <a:ext cx="7848600" cy="106182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defPPr>
              <a:defRPr lang="zh-CN"/>
            </a:defPPr>
            <a:lvl1pPr>
              <a:defRPr sz="1500" b="1" spc="-150">
                <a:solidFill>
                  <a:schemeClr val="tx1">
                    <a:lumMod val="65000"/>
                    <a:lumOff val="35000"/>
                  </a:schemeClr>
                </a:solidFill>
                <a:effectLst/>
                <a:latin typeface="禹卫书法行书简体" panose="02010600030101010101" charset="-122"/>
                <a:ea typeface="禹卫书法行书简体" panose="02010600030101010101" charset="-122"/>
              </a:defRPr>
            </a:lvl1pPr>
          </a:lstStyle>
          <a:p>
            <a:pPr>
              <a:lnSpc>
                <a:spcPct val="150000"/>
              </a:lnSpc>
            </a:pPr>
            <a:r>
              <a:rPr lang="zh-CN" altLang="en-US" sz="1400" b="0" spc="79" dirty="0" smtClean="0">
                <a:solidFill>
                  <a:schemeClr val="tx1"/>
                </a:solidFill>
                <a:latin typeface="微软雅黑" panose="020B0503020204020204" pitchFamily="34" charset="-122"/>
                <a:ea typeface="微软雅黑" panose="020B0503020204020204" pitchFamily="34" charset="-122"/>
              </a:rPr>
              <a:t>挫折</a:t>
            </a:r>
            <a:r>
              <a:rPr lang="zh-CN" altLang="en-US" sz="1400" b="0" spc="79" dirty="0">
                <a:solidFill>
                  <a:schemeClr val="tx1"/>
                </a:solidFill>
                <a:latin typeface="微软雅黑" panose="020B0503020204020204" pitchFamily="34" charset="-122"/>
                <a:ea typeface="微软雅黑" panose="020B0503020204020204" pitchFamily="34" charset="-122"/>
              </a:rPr>
              <a:t>，是指人们在有目的的活动中，遇到阻碍人们达成目的的障碍。心理学上指个体有目的的行为受到阻碍而产生的必然的情绪反应，会给人带来实质性伤害，表现为失望 痛苦 沮丧不安等。挫折易使人消极妥协。</a:t>
            </a:r>
          </a:p>
        </p:txBody>
      </p:sp>
      <p:sp>
        <p:nvSpPr>
          <p:cNvPr id="13" name="流芳出品 盗版必究"/>
          <p:cNvSpPr/>
          <p:nvPr/>
        </p:nvSpPr>
        <p:spPr>
          <a:xfrm>
            <a:off x="838200" y="2038350"/>
            <a:ext cx="1900587" cy="816559"/>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905" b="1">
                <a:solidFill>
                  <a:schemeClr val="accent1"/>
                </a:solidFill>
                <a:latin typeface="微软雅黑" panose="020B0503020204020204" pitchFamily="34" charset="-122"/>
                <a:ea typeface="微软雅黑" panose="020B0503020204020204" pitchFamily="34" charset="-122"/>
              </a:rPr>
              <a:t>挫折情境</a:t>
            </a:r>
          </a:p>
        </p:txBody>
      </p:sp>
      <p:sp>
        <p:nvSpPr>
          <p:cNvPr id="14" name="流芳出品 盗版必究"/>
          <p:cNvSpPr/>
          <p:nvPr/>
        </p:nvSpPr>
        <p:spPr>
          <a:xfrm>
            <a:off x="3657601" y="2038350"/>
            <a:ext cx="1900587" cy="816559"/>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905" b="1">
                <a:solidFill>
                  <a:schemeClr val="accent1"/>
                </a:solidFill>
                <a:latin typeface="微软雅黑" panose="020B0503020204020204" pitchFamily="34" charset="-122"/>
                <a:ea typeface="微软雅黑" panose="020B0503020204020204" pitchFamily="34" charset="-122"/>
              </a:rPr>
              <a:t>挫折认知</a:t>
            </a:r>
          </a:p>
        </p:txBody>
      </p:sp>
      <p:sp>
        <p:nvSpPr>
          <p:cNvPr id="15" name="流芳出品 盗版必究"/>
          <p:cNvSpPr/>
          <p:nvPr/>
        </p:nvSpPr>
        <p:spPr>
          <a:xfrm>
            <a:off x="6477001" y="2038350"/>
            <a:ext cx="1900587" cy="816559"/>
          </a:xfrm>
          <a:prstGeom prst="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zh-CN" altLang="en-US" sz="1905" b="1">
                <a:solidFill>
                  <a:schemeClr val="accent1"/>
                </a:solidFill>
                <a:latin typeface="微软雅黑" panose="020B0503020204020204" pitchFamily="34" charset="-122"/>
                <a:ea typeface="微软雅黑" panose="020B0503020204020204" pitchFamily="34" charset="-122"/>
              </a:rPr>
              <a:t>挫折反应</a:t>
            </a:r>
          </a:p>
        </p:txBody>
      </p:sp>
    </p:spTree>
  </p:cSld>
  <p:clrMapOvr>
    <a:masterClrMapping/>
  </p:clrMapOvr>
  <mc:AlternateContent xmlns:mc="http://schemas.openxmlformats.org/markup-compatibility/2006" xmlns:p14="http://schemas.microsoft.com/office/powerpoint/2010/main">
    <mc:Choice Requires="p14">
      <p:transition spd="slow" p14:dur="1600" advClick="0">
        <p14:prism isInverted="1"/>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47"/>
                                        </p:tgtEl>
                                        <p:attrNameLst>
                                          <p:attrName>style.visibility</p:attrName>
                                        </p:attrNameLst>
                                      </p:cBhvr>
                                      <p:to>
                                        <p:strVal val="visible"/>
                                      </p:to>
                                    </p:set>
                                    <p:animEffect transition="in" filter="wipe(left)">
                                      <p:cBhvr>
                                        <p:cTn id="14" dur="500"/>
                                        <p:tgtEl>
                                          <p:spTgt spid="47"/>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53"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p:cTn id="19" dur="500" fill="hold"/>
                                        <p:tgtEl>
                                          <p:spTgt spid="13"/>
                                        </p:tgtEl>
                                        <p:attrNameLst>
                                          <p:attrName>ppt_w</p:attrName>
                                        </p:attrNameLst>
                                      </p:cBhvr>
                                      <p:tavLst>
                                        <p:tav tm="0">
                                          <p:val>
                                            <p:fltVal val="0"/>
                                          </p:val>
                                        </p:tav>
                                        <p:tav tm="100000">
                                          <p:val>
                                            <p:strVal val="#ppt_w"/>
                                          </p:val>
                                        </p:tav>
                                      </p:tavLst>
                                    </p:anim>
                                    <p:anim calcmode="lin" valueType="num">
                                      <p:cBhvr>
                                        <p:cTn id="20" dur="500" fill="hold"/>
                                        <p:tgtEl>
                                          <p:spTgt spid="13"/>
                                        </p:tgtEl>
                                        <p:attrNameLst>
                                          <p:attrName>ppt_h</p:attrName>
                                        </p:attrNameLst>
                                      </p:cBhvr>
                                      <p:tavLst>
                                        <p:tav tm="0">
                                          <p:val>
                                            <p:fltVal val="0"/>
                                          </p:val>
                                        </p:tav>
                                        <p:tav tm="100000">
                                          <p:val>
                                            <p:strVal val="#ppt_h"/>
                                          </p:val>
                                        </p:tav>
                                      </p:tavLst>
                                    </p:anim>
                                    <p:animEffect transition="in" filter="fade">
                                      <p:cBhvr>
                                        <p:cTn id="21" dur="500"/>
                                        <p:tgtEl>
                                          <p:spTgt spid="13"/>
                                        </p:tgtEl>
                                      </p:cBhvr>
                                    </p:animEffect>
                                  </p:childTnLst>
                                </p:cTn>
                              </p:par>
                              <p:par>
                                <p:cTn id="22" presetID="53" presetClass="entr" presetSubtype="0" fill="hold" grpId="0" nodeType="withEffect">
                                  <p:stCondLst>
                                    <p:cond delay="0"/>
                                  </p:stCondLst>
                                  <p:childTnLst>
                                    <p:set>
                                      <p:cBhvr>
                                        <p:cTn id="23" dur="1" fill="hold">
                                          <p:stCondLst>
                                            <p:cond delay="0"/>
                                          </p:stCondLst>
                                        </p:cTn>
                                        <p:tgtEl>
                                          <p:spTgt spid="14"/>
                                        </p:tgtEl>
                                        <p:attrNameLst>
                                          <p:attrName>style.visibility</p:attrName>
                                        </p:attrNameLst>
                                      </p:cBhvr>
                                      <p:to>
                                        <p:strVal val="visible"/>
                                      </p:to>
                                    </p:set>
                                    <p:anim calcmode="lin" valueType="num">
                                      <p:cBhvr>
                                        <p:cTn id="24" dur="500" fill="hold"/>
                                        <p:tgtEl>
                                          <p:spTgt spid="14"/>
                                        </p:tgtEl>
                                        <p:attrNameLst>
                                          <p:attrName>ppt_w</p:attrName>
                                        </p:attrNameLst>
                                      </p:cBhvr>
                                      <p:tavLst>
                                        <p:tav tm="0">
                                          <p:val>
                                            <p:fltVal val="0"/>
                                          </p:val>
                                        </p:tav>
                                        <p:tav tm="100000">
                                          <p:val>
                                            <p:strVal val="#ppt_w"/>
                                          </p:val>
                                        </p:tav>
                                      </p:tavLst>
                                    </p:anim>
                                    <p:anim calcmode="lin" valueType="num">
                                      <p:cBhvr>
                                        <p:cTn id="25" dur="500" fill="hold"/>
                                        <p:tgtEl>
                                          <p:spTgt spid="14"/>
                                        </p:tgtEl>
                                        <p:attrNameLst>
                                          <p:attrName>ppt_h</p:attrName>
                                        </p:attrNameLst>
                                      </p:cBhvr>
                                      <p:tavLst>
                                        <p:tav tm="0">
                                          <p:val>
                                            <p:fltVal val="0"/>
                                          </p:val>
                                        </p:tav>
                                        <p:tav tm="100000">
                                          <p:val>
                                            <p:strVal val="#ppt_h"/>
                                          </p:val>
                                        </p:tav>
                                      </p:tavLst>
                                    </p:anim>
                                    <p:animEffect transition="in" filter="fade">
                                      <p:cBhvr>
                                        <p:cTn id="26" dur="500"/>
                                        <p:tgtEl>
                                          <p:spTgt spid="14"/>
                                        </p:tgtEl>
                                      </p:cBhvr>
                                    </p:animEffect>
                                  </p:childTnLst>
                                </p:cTn>
                              </p:par>
                              <p:par>
                                <p:cTn id="27" presetID="53" presetClass="entr" presetSubtype="0"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 calcmode="lin" valueType="num">
                                      <p:cBhvr>
                                        <p:cTn id="29" dur="500" fill="hold"/>
                                        <p:tgtEl>
                                          <p:spTgt spid="15"/>
                                        </p:tgtEl>
                                        <p:attrNameLst>
                                          <p:attrName>ppt_w</p:attrName>
                                        </p:attrNameLst>
                                      </p:cBhvr>
                                      <p:tavLst>
                                        <p:tav tm="0">
                                          <p:val>
                                            <p:fltVal val="0"/>
                                          </p:val>
                                        </p:tav>
                                        <p:tav tm="100000">
                                          <p:val>
                                            <p:strVal val="#ppt_w"/>
                                          </p:val>
                                        </p:tav>
                                      </p:tavLst>
                                    </p:anim>
                                    <p:anim calcmode="lin" valueType="num">
                                      <p:cBhvr>
                                        <p:cTn id="30" dur="500" fill="hold"/>
                                        <p:tgtEl>
                                          <p:spTgt spid="15"/>
                                        </p:tgtEl>
                                        <p:attrNameLst>
                                          <p:attrName>ppt_h</p:attrName>
                                        </p:attrNameLst>
                                      </p:cBhvr>
                                      <p:tavLst>
                                        <p:tav tm="0">
                                          <p:val>
                                            <p:fltVal val="0"/>
                                          </p:val>
                                        </p:tav>
                                        <p:tav tm="100000">
                                          <p:val>
                                            <p:strVal val="#ppt_h"/>
                                          </p:val>
                                        </p:tav>
                                      </p:tavLst>
                                    </p:anim>
                                    <p:animEffect transition="in" filter="fade">
                                      <p:cBhvr>
                                        <p:cTn id="31" dur="500"/>
                                        <p:tgtEl>
                                          <p:spTgt spid="15"/>
                                        </p:tgtEl>
                                      </p:cBhvr>
                                    </p:animEffect>
                                  </p:childTnLst>
                                </p:cTn>
                              </p:par>
                            </p:childTnLst>
                          </p:cTn>
                        </p:par>
                      </p:childTnLst>
                    </p:cTn>
                  </p:par>
                  <p:par>
                    <p:cTn id="32" fill="hold" nodeType="clickPar">
                      <p:stCondLst>
                        <p:cond delay="indefinite"/>
                      </p:stCondLst>
                      <p:childTnLst>
                        <p:par>
                          <p:cTn id="33" fill="hold" nodeType="after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wipe(left)">
                                      <p:cBhvr>
                                        <p:cTn id="3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2" grpId="0"/>
      <p:bldP spid="12" grpId="0"/>
      <p:bldP spid="13" grpId="0" animBg="1"/>
      <p:bldP spid="14" grpId="0" animBg="1"/>
      <p:bldP spid="1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图片 8"/>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0" y="2599864"/>
            <a:ext cx="3500120" cy="2543635"/>
          </a:xfrm>
          <a:prstGeom prst="rect">
            <a:avLst/>
          </a:prstGeom>
        </p:spPr>
      </p:pic>
      <p:pic>
        <p:nvPicPr>
          <p:cNvPr id="7" name="图片 6"/>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0"/>
            <a:ext cx="2696210" cy="2980690"/>
          </a:xfrm>
          <a:prstGeom prst="rect">
            <a:avLst/>
          </a:prstGeom>
        </p:spPr>
      </p:pic>
      <p:pic>
        <p:nvPicPr>
          <p:cNvPr id="11" name="图片 10"/>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2484199" y="4390043"/>
            <a:ext cx="1604911" cy="753458"/>
          </a:xfrm>
          <a:prstGeom prst="rect">
            <a:avLst/>
          </a:prstGeom>
        </p:spPr>
      </p:pic>
      <p:pic>
        <p:nvPicPr>
          <p:cNvPr id="17" name="图片 16"/>
          <p:cNvPicPr>
            <a:picLocks noChangeAspect="1"/>
          </p:cNvPicPr>
          <p:nvPr/>
        </p:nvPicPr>
        <p:blipFill>
          <a:blip r:embed="rId5" cstate="email">
            <a:extLst>
              <a:ext uri="{28A0092B-C50C-407E-A947-70E740481C1C}">
                <a14:useLocalDpi xmlns:a14="http://schemas.microsoft.com/office/drawing/2010/main"/>
              </a:ext>
            </a:extLst>
          </a:blip>
          <a:srcRect r="10436" b="10569"/>
          <a:stretch>
            <a:fillRect/>
          </a:stretch>
        </p:blipFill>
        <p:spPr>
          <a:xfrm>
            <a:off x="4991494" y="2978726"/>
            <a:ext cx="4152507" cy="2187308"/>
          </a:xfrm>
          <a:prstGeom prst="rect">
            <a:avLst/>
          </a:prstGeom>
        </p:spPr>
      </p:pic>
      <p:pic>
        <p:nvPicPr>
          <p:cNvPr id="36" name="图片 35"/>
          <p:cNvPicPr>
            <a:picLocks noChangeAspect="1"/>
          </p:cNvPicPr>
          <p:nvPr/>
        </p:nvPicPr>
        <p:blipFill>
          <a:blip r:embed="rId6" cstate="email">
            <a:extLst>
              <a:ext uri="{28A0092B-C50C-407E-A947-70E740481C1C}">
                <a14:useLocalDpi xmlns:a14="http://schemas.microsoft.com/office/drawing/2010/main"/>
              </a:ext>
            </a:extLst>
          </a:blip>
          <a:srcRect l="12063"/>
          <a:stretch>
            <a:fillRect/>
          </a:stretch>
        </p:blipFill>
        <p:spPr>
          <a:xfrm>
            <a:off x="-1" y="433913"/>
            <a:ext cx="1915999" cy="2522280"/>
          </a:xfrm>
          <a:prstGeom prst="rect">
            <a:avLst/>
          </a:prstGeom>
        </p:spPr>
      </p:pic>
      <p:pic>
        <p:nvPicPr>
          <p:cNvPr id="41" name="图片 40"/>
          <p:cNvPicPr>
            <a:picLocks noChangeAspect="1"/>
          </p:cNvPicPr>
          <p:nvPr/>
        </p:nvPicPr>
        <p:blipFill>
          <a:blip r:embed="rId7" cstate="email">
            <a:extLst>
              <a:ext uri="{28A0092B-C50C-407E-A947-70E740481C1C}">
                <a14:useLocalDpi xmlns:a14="http://schemas.microsoft.com/office/drawing/2010/main"/>
              </a:ext>
            </a:extLst>
          </a:blip>
          <a:srcRect/>
          <a:stretch>
            <a:fillRect/>
          </a:stretch>
        </p:blipFill>
        <p:spPr>
          <a:xfrm>
            <a:off x="7042225" y="3900634"/>
            <a:ext cx="2101775" cy="1265399"/>
          </a:xfrm>
          <a:prstGeom prst="rect">
            <a:avLst/>
          </a:prstGeom>
        </p:spPr>
      </p:pic>
      <p:pic>
        <p:nvPicPr>
          <p:cNvPr id="4" name="图片 3" descr="25335166e70b69034719c6bfad502f52"/>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657225" y="2700655"/>
            <a:ext cx="1633220" cy="2221865"/>
          </a:xfrm>
          <a:prstGeom prst="rect">
            <a:avLst/>
          </a:prstGeom>
        </p:spPr>
      </p:pic>
      <p:sp>
        <p:nvSpPr>
          <p:cNvPr id="2" name="矩形 1"/>
          <p:cNvSpPr/>
          <p:nvPr/>
        </p:nvSpPr>
        <p:spPr>
          <a:xfrm>
            <a:off x="3973882" y="1136650"/>
            <a:ext cx="2485973" cy="706755"/>
          </a:xfrm>
          <a:prstGeom prst="rect">
            <a:avLst/>
          </a:prstGeom>
        </p:spPr>
        <p:txBody>
          <a:bodyPr wrap="square">
            <a:spAutoFit/>
          </a:bodyPr>
          <a:lstStyle/>
          <a:p>
            <a:r>
              <a:rPr lang="zh-CN" altLang="en-US" sz="4000" spc="300" smtClean="0">
                <a:solidFill>
                  <a:schemeClr val="accent1">
                    <a:lumMod val="75000"/>
                  </a:schemeClr>
                </a:solidFill>
                <a:latin typeface="微软雅黑" panose="020B0503020204020204" pitchFamily="34" charset="-122"/>
                <a:ea typeface="微软雅黑" panose="020B0503020204020204" pitchFamily="34" charset="-122"/>
              </a:rPr>
              <a:t>第二部分</a:t>
            </a:r>
            <a:endParaRPr lang="zh-CN" altLang="en-US" sz="4000" spc="300">
              <a:solidFill>
                <a:schemeClr val="accent1">
                  <a:lumMod val="75000"/>
                </a:schemeClr>
              </a:solidFill>
              <a:latin typeface="微软雅黑" panose="020B0503020204020204" pitchFamily="34" charset="-122"/>
              <a:ea typeface="微软雅黑" panose="020B0503020204020204" pitchFamily="34" charset="-122"/>
            </a:endParaRPr>
          </a:p>
        </p:txBody>
      </p:sp>
      <p:sp>
        <p:nvSpPr>
          <p:cNvPr id="10" name="矩形 9"/>
          <p:cNvSpPr/>
          <p:nvPr/>
        </p:nvSpPr>
        <p:spPr>
          <a:xfrm>
            <a:off x="3100699" y="1844675"/>
            <a:ext cx="4792351" cy="768350"/>
          </a:xfrm>
          <a:prstGeom prst="rect">
            <a:avLst/>
          </a:prstGeom>
        </p:spPr>
        <p:txBody>
          <a:bodyPr wrap="square">
            <a:spAutoFit/>
          </a:bodyPr>
          <a:lstStyle/>
          <a:p>
            <a:r>
              <a:rPr lang="zh-CN" altLang="en-US" sz="4400" b="1" spc="1600" dirty="0">
                <a:solidFill>
                  <a:schemeClr val="accent1">
                    <a:lumMod val="75000"/>
                  </a:schemeClr>
                </a:solidFill>
                <a:latin typeface="微软雅黑" panose="020B0503020204020204" pitchFamily="34" charset="-122"/>
                <a:ea typeface="微软雅黑" panose="020B0503020204020204" pitchFamily="34" charset="-122"/>
                <a:sym typeface="+mn-ea"/>
              </a:rPr>
              <a:t>积极主要作用</a:t>
            </a:r>
            <a:endParaRPr lang="zh-CN" altLang="en-US" sz="4400" b="1" spc="1600" dirty="0">
              <a:solidFill>
                <a:schemeClr val="accent1">
                  <a:lumMod val="75000"/>
                </a:schemeClr>
              </a:solidFill>
              <a:latin typeface="微软雅黑" panose="020B0503020204020204" pitchFamily="34" charset="-122"/>
              <a:ea typeface="微软雅黑" panose="020B0503020204020204" pitchFamily="34" charset="-122"/>
            </a:endParaRPr>
          </a:p>
        </p:txBody>
      </p:sp>
      <p:sp>
        <p:nvSpPr>
          <p:cNvPr id="3" name="矩形 2"/>
          <p:cNvSpPr/>
          <p:nvPr/>
        </p:nvSpPr>
        <p:spPr>
          <a:xfrm>
            <a:off x="3135029" y="2682875"/>
            <a:ext cx="4747445" cy="430887"/>
          </a:xfrm>
          <a:prstGeom prst="rect">
            <a:avLst/>
          </a:prstGeom>
        </p:spPr>
        <p:txBody>
          <a:bodyPr wrap="square">
            <a:spAutoFit/>
          </a:bodyPr>
          <a:lstStyle/>
          <a:p>
            <a:r>
              <a:rPr lang="zh-CN" altLang="en-US" sz="1100" smtClean="0">
                <a:solidFill>
                  <a:schemeClr val="accent1">
                    <a:lumMod val="75000"/>
                  </a:schemeClr>
                </a:solidFill>
              </a:rPr>
              <a:t>sunshine always laughs after rain and rain </a:t>
            </a:r>
            <a:r>
              <a:rPr lang="zh-CN" altLang="en-US" sz="1100">
                <a:solidFill>
                  <a:schemeClr val="accent1">
                    <a:lumMod val="75000"/>
                  </a:schemeClr>
                </a:solidFill>
              </a:rPr>
              <a:t>sunshine always laughs after rain and </a:t>
            </a:r>
            <a:r>
              <a:rPr lang="zh-CN" altLang="en-US" sz="1100" smtClean="0">
                <a:solidFill>
                  <a:schemeClr val="accent1">
                    <a:lumMod val="75000"/>
                  </a:schemeClr>
                </a:solidFill>
              </a:rPr>
              <a:t>rain </a:t>
            </a:r>
            <a:r>
              <a:rPr lang="zh-CN" altLang="en-US" sz="1100">
                <a:solidFill>
                  <a:schemeClr val="accent1">
                    <a:lumMod val="75000"/>
                  </a:schemeClr>
                </a:solidFill>
              </a:rPr>
              <a:t>sunshine always </a:t>
            </a:r>
            <a:r>
              <a:rPr lang="zh-CN" altLang="en-US" sz="1100" smtClean="0">
                <a:solidFill>
                  <a:schemeClr val="accent1">
                    <a:lumMod val="75000"/>
                  </a:schemeClr>
                </a:solidFill>
              </a:rPr>
              <a:t>laughs</a:t>
            </a:r>
            <a:endParaRPr lang="zh-CN" altLang="en-US" sz="1100">
              <a:solidFill>
                <a:schemeClr val="accent1">
                  <a:lumMod val="75000"/>
                </a:schemeClr>
              </a:solidFill>
            </a:endParaRPr>
          </a:p>
        </p:txBody>
      </p:sp>
    </p:spTree>
  </p:cSld>
  <p:clrMapOvr>
    <a:masterClrMapping/>
  </p:clrMapOvr>
  <mc:AlternateContent xmlns:mc="http://schemas.openxmlformats.org/markup-compatibility/2006" xmlns:p14="http://schemas.microsoft.com/office/powerpoint/2010/main">
    <mc:Choice Requires="p14">
      <p:transition spd="slow" p14:dur="125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8"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wipe(left)">
                                      <p:cBhvr>
                                        <p:cTn id="14" dur="500"/>
                                        <p:tgtEl>
                                          <p:spTgt spid="10"/>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500" fill="hold"/>
                                        <p:tgtEl>
                                          <p:spTgt spid="3"/>
                                        </p:tgtEl>
                                        <p:attrNameLst>
                                          <p:attrName>ppt_x</p:attrName>
                                        </p:attrNameLst>
                                      </p:cBhvr>
                                      <p:tavLst>
                                        <p:tav tm="0">
                                          <p:val>
                                            <p:strVal val="#ppt_x"/>
                                          </p:val>
                                        </p:tav>
                                        <p:tav tm="100000">
                                          <p:val>
                                            <p:strVal val="#ppt_x"/>
                                          </p:val>
                                        </p:tav>
                                      </p:tavLst>
                                    </p:anim>
                                    <p:anim calcmode="lin" valueType="num">
                                      <p:cBhvr additive="base">
                                        <p:cTn id="2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文本框 46"/>
          <p:cNvSpPr txBox="1"/>
          <p:nvPr/>
        </p:nvSpPr>
        <p:spPr>
          <a:xfrm>
            <a:off x="838200" y="1581150"/>
            <a:ext cx="5334000" cy="1319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defPPr>
              <a:defRPr lang="zh-CN"/>
            </a:defPPr>
            <a:lvl1pPr>
              <a:defRPr sz="1500" b="1" spc="-150">
                <a:solidFill>
                  <a:schemeClr val="tx1">
                    <a:lumMod val="65000"/>
                    <a:lumOff val="35000"/>
                  </a:schemeClr>
                </a:solidFill>
                <a:effectLst/>
                <a:latin typeface="禹卫书法行书简体" panose="02010600030101010101" charset="-122"/>
                <a:ea typeface="禹卫书法行书简体" panose="02010600030101010101" charset="-122"/>
              </a:defRPr>
            </a:lvl1pPr>
          </a:lstStyle>
          <a:p>
            <a:pPr>
              <a:lnSpc>
                <a:spcPct val="200000"/>
              </a:lnSpc>
            </a:pPr>
            <a:r>
              <a:rPr lang="en-US" altLang="zh-CN" sz="1400" b="0" spc="79" dirty="0">
                <a:solidFill>
                  <a:schemeClr val="tx1"/>
                </a:solidFill>
                <a:latin typeface="微软雅黑" panose="020B0503020204020204" pitchFamily="34" charset="-122"/>
                <a:ea typeface="微软雅黑" panose="020B0503020204020204" pitchFamily="34" charset="-122"/>
              </a:rPr>
              <a:t>1.</a:t>
            </a:r>
            <a:r>
              <a:rPr lang="zh-CN" altLang="en-US" sz="1400" b="0" spc="79" dirty="0">
                <a:solidFill>
                  <a:schemeClr val="tx1"/>
                </a:solidFill>
                <a:latin typeface="微软雅黑" panose="020B0503020204020204" pitchFamily="34" charset="-122"/>
                <a:ea typeface="微软雅黑" panose="020B0503020204020204" pitchFamily="34" charset="-122"/>
              </a:rPr>
              <a:t>挫折能增长人的聪明才智“吃一堑</a:t>
            </a:r>
            <a:r>
              <a:rPr lang="en-US" altLang="zh-CN" sz="1400" b="0" spc="79" dirty="0">
                <a:solidFill>
                  <a:schemeClr val="tx1"/>
                </a:solidFill>
                <a:latin typeface="微软雅黑" panose="020B0503020204020204" pitchFamily="34" charset="-122"/>
                <a:ea typeface="微软雅黑" panose="020B0503020204020204" pitchFamily="34" charset="-122"/>
              </a:rPr>
              <a:t>,</a:t>
            </a:r>
            <a:r>
              <a:rPr lang="zh-CN" altLang="en-US" sz="1400" b="0" spc="79" dirty="0">
                <a:solidFill>
                  <a:schemeClr val="tx1"/>
                </a:solidFill>
                <a:latin typeface="微软雅黑" panose="020B0503020204020204" pitchFamily="34" charset="-122"/>
                <a:ea typeface="微软雅黑" panose="020B0503020204020204" pitchFamily="34" charset="-122"/>
              </a:rPr>
              <a:t>长一智</a:t>
            </a:r>
            <a:r>
              <a:rPr lang="zh-CN" altLang="en-US" sz="1400" b="0" spc="79" dirty="0" smtClean="0">
                <a:solidFill>
                  <a:schemeClr val="tx1"/>
                </a:solidFill>
                <a:latin typeface="微软雅黑" panose="020B0503020204020204" pitchFamily="34" charset="-122"/>
                <a:ea typeface="微软雅黑" panose="020B0503020204020204" pitchFamily="34" charset="-122"/>
              </a:rPr>
              <a:t>”</a:t>
            </a:r>
          </a:p>
          <a:p>
            <a:pPr>
              <a:lnSpc>
                <a:spcPct val="200000"/>
              </a:lnSpc>
            </a:pPr>
            <a:r>
              <a:rPr lang="en-US" altLang="zh-CN" sz="1400" b="0" spc="79" dirty="0" smtClean="0">
                <a:solidFill>
                  <a:schemeClr val="tx1"/>
                </a:solidFill>
                <a:latin typeface="微软雅黑" panose="020B0503020204020204" pitchFamily="34" charset="-122"/>
                <a:ea typeface="微软雅黑" panose="020B0503020204020204" pitchFamily="34" charset="-122"/>
              </a:rPr>
              <a:t>2.</a:t>
            </a:r>
            <a:r>
              <a:rPr lang="zh-CN" altLang="en-US" sz="1400" b="0" spc="79" dirty="0" smtClean="0">
                <a:solidFill>
                  <a:schemeClr val="tx1"/>
                </a:solidFill>
                <a:latin typeface="微软雅黑" panose="020B0503020204020204" pitchFamily="34" charset="-122"/>
                <a:ea typeface="微软雅黑" panose="020B0503020204020204" pitchFamily="34" charset="-122"/>
              </a:rPr>
              <a:t>挫折可以激发人的进取精神“跌倒了，爬起来”</a:t>
            </a:r>
          </a:p>
          <a:p>
            <a:pPr>
              <a:lnSpc>
                <a:spcPct val="200000"/>
              </a:lnSpc>
            </a:pPr>
            <a:r>
              <a:rPr lang="en-US" altLang="zh-CN" sz="1400" b="0" spc="79" dirty="0" smtClean="0">
                <a:solidFill>
                  <a:schemeClr val="tx1"/>
                </a:solidFill>
                <a:latin typeface="微软雅黑" panose="020B0503020204020204" pitchFamily="34" charset="-122"/>
                <a:ea typeface="微软雅黑" panose="020B0503020204020204" pitchFamily="34" charset="-122"/>
              </a:rPr>
              <a:t>3</a:t>
            </a:r>
            <a:r>
              <a:rPr lang="en-US" altLang="zh-CN" sz="1400" b="0" spc="79" dirty="0">
                <a:solidFill>
                  <a:schemeClr val="tx1"/>
                </a:solidFill>
                <a:latin typeface="微软雅黑" panose="020B0503020204020204" pitchFamily="34" charset="-122"/>
                <a:ea typeface="微软雅黑" panose="020B0503020204020204" pitchFamily="34" charset="-122"/>
              </a:rPr>
              <a:t>.</a:t>
            </a:r>
            <a:r>
              <a:rPr lang="zh-CN" altLang="en-US" sz="1400" b="0" spc="79" dirty="0">
                <a:solidFill>
                  <a:schemeClr val="tx1"/>
                </a:solidFill>
                <a:latin typeface="微软雅黑" panose="020B0503020204020204" pitchFamily="34" charset="-122"/>
                <a:ea typeface="微软雅黑" panose="020B0503020204020204" pitchFamily="34" charset="-122"/>
              </a:rPr>
              <a:t>挫折能磨砺人的意志。“自古英雄多磨难，从来纨绔少伟男 ”</a:t>
            </a:r>
          </a:p>
        </p:txBody>
      </p:sp>
      <p:sp>
        <p:nvSpPr>
          <p:cNvPr id="12" name="矩形 11"/>
          <p:cNvSpPr/>
          <p:nvPr/>
        </p:nvSpPr>
        <p:spPr>
          <a:xfrm>
            <a:off x="914400" y="1123950"/>
            <a:ext cx="1447800" cy="461665"/>
          </a:xfrm>
          <a:prstGeom prst="rect">
            <a:avLst/>
          </a:prstGeom>
        </p:spPr>
        <p:txBody>
          <a:bodyPr wrap="square">
            <a:spAutoFit/>
          </a:bodyPr>
          <a:lstStyle/>
          <a:p>
            <a:r>
              <a:rPr lang="zh-CN" altLang="en-US" sz="2400" b="1" dirty="0" smtClean="0">
                <a:solidFill>
                  <a:schemeClr val="accent1"/>
                </a:solidFill>
                <a:latin typeface="微软雅黑" panose="020B0503020204020204" pitchFamily="34" charset="-122"/>
                <a:ea typeface="微软雅黑" panose="020B0503020204020204" pitchFamily="34" charset="-122"/>
              </a:rPr>
              <a:t>积极作用</a:t>
            </a:r>
            <a:endParaRPr lang="zh-CN" altLang="en-US" sz="2400" b="1" dirty="0">
              <a:solidFill>
                <a:schemeClr val="accent1"/>
              </a:solidFill>
              <a:latin typeface="微软雅黑" panose="020B0503020204020204" pitchFamily="34" charset="-122"/>
              <a:ea typeface="微软雅黑" panose="020B0503020204020204" pitchFamily="34" charset="-122"/>
            </a:endParaRPr>
          </a:p>
        </p:txBody>
      </p:sp>
      <p:sp>
        <p:nvSpPr>
          <p:cNvPr id="13" name="Rectangle 42"/>
          <p:cNvSpPr/>
          <p:nvPr/>
        </p:nvSpPr>
        <p:spPr>
          <a:xfrm>
            <a:off x="743354" y="3333750"/>
            <a:ext cx="7714846" cy="102374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nSpc>
                <a:spcPct val="150000"/>
              </a:lnSpc>
            </a:pPr>
            <a:r>
              <a:rPr lang="zh-CN" altLang="en-US" sz="1400" spc="119" dirty="0" smtClean="0">
                <a:solidFill>
                  <a:schemeClr val="tx1"/>
                </a:solidFill>
                <a:latin typeface="微软雅黑" panose="020B0503020204020204" pitchFamily="34" charset="-122"/>
                <a:ea typeface="微软雅黑" panose="020B0503020204020204" pitchFamily="34" charset="-122"/>
              </a:rPr>
              <a:t>人</a:t>
            </a:r>
            <a:r>
              <a:rPr lang="zh-CN" altLang="en-US" sz="1400" spc="119" dirty="0">
                <a:solidFill>
                  <a:schemeClr val="tx1"/>
                </a:solidFill>
                <a:latin typeface="微软雅黑" panose="020B0503020204020204" pitchFamily="34" charset="-122"/>
                <a:ea typeface="微软雅黑" panose="020B0503020204020204" pitchFamily="34" charset="-122"/>
              </a:rPr>
              <a:t>的一生，似洪水奔流</a:t>
            </a:r>
            <a:r>
              <a:rPr lang="en-US" altLang="zh-CN" sz="1400" spc="119" dirty="0">
                <a:solidFill>
                  <a:schemeClr val="tx1"/>
                </a:solidFill>
                <a:latin typeface="微软雅黑" panose="020B0503020204020204" pitchFamily="34" charset="-122"/>
                <a:ea typeface="微软雅黑" panose="020B0503020204020204" pitchFamily="34" charset="-122"/>
              </a:rPr>
              <a:t>,</a:t>
            </a:r>
            <a:r>
              <a:rPr lang="zh-CN" altLang="en-US" sz="1400" spc="119" dirty="0">
                <a:solidFill>
                  <a:schemeClr val="tx1"/>
                </a:solidFill>
                <a:latin typeface="微软雅黑" panose="020B0503020204020204" pitchFamily="34" charset="-122"/>
                <a:ea typeface="微软雅黑" panose="020B0503020204020204" pitchFamily="34" charset="-122"/>
              </a:rPr>
              <a:t>不遇着礁石，又怎能激起美丽的浪花？人的一生，似天空辽阔</a:t>
            </a:r>
            <a:r>
              <a:rPr lang="en-US" altLang="zh-CN" sz="1400" spc="119" dirty="0">
                <a:solidFill>
                  <a:schemeClr val="tx1"/>
                </a:solidFill>
                <a:latin typeface="微软雅黑" panose="020B0503020204020204" pitchFamily="34" charset="-122"/>
                <a:ea typeface="微软雅黑" panose="020B0503020204020204" pitchFamily="34" charset="-122"/>
              </a:rPr>
              <a:t>,</a:t>
            </a:r>
            <a:r>
              <a:rPr lang="zh-CN" altLang="en-US" sz="1400" spc="119" dirty="0">
                <a:solidFill>
                  <a:schemeClr val="tx1"/>
                </a:solidFill>
                <a:latin typeface="微软雅黑" panose="020B0503020204020204" pitchFamily="34" charset="-122"/>
                <a:ea typeface="微软雅黑" panose="020B0503020204020204" pitchFamily="34" charset="-122"/>
              </a:rPr>
              <a:t>不经历风雨，又怎能出现绚丽的彩虹？翻开历史长卷，我们不难发现，很多伟大人物，都是经过挫折和困难的磨练后才走向成功的</a:t>
            </a:r>
            <a:r>
              <a:rPr lang="zh-CN" altLang="en-US" sz="1400" spc="119" dirty="0" smtClean="0">
                <a:solidFill>
                  <a:schemeClr val="tx1"/>
                </a:solidFill>
                <a:latin typeface="微软雅黑" panose="020B0503020204020204" pitchFamily="34" charset="-122"/>
                <a:ea typeface="微软雅黑" panose="020B0503020204020204" pitchFamily="34" charset="-122"/>
              </a:rPr>
              <a:t>。请</a:t>
            </a:r>
            <a:r>
              <a:rPr lang="zh-CN" altLang="en-US" sz="1400" spc="119" dirty="0">
                <a:solidFill>
                  <a:schemeClr val="tx1"/>
                </a:solidFill>
                <a:latin typeface="微软雅黑" panose="020B0503020204020204" pitchFamily="34" charset="-122"/>
                <a:ea typeface="微软雅黑" panose="020B0503020204020204" pitchFamily="34" charset="-122"/>
              </a:rPr>
              <a:t>同学们自己说说知道的实例。</a:t>
            </a:r>
          </a:p>
        </p:txBody>
      </p:sp>
      <p:cxnSp>
        <p:nvCxnSpPr>
          <p:cNvPr id="3" name="直接连接符 2"/>
          <p:cNvCxnSpPr/>
          <p:nvPr/>
        </p:nvCxnSpPr>
        <p:spPr>
          <a:xfrm>
            <a:off x="743354" y="3181350"/>
            <a:ext cx="7657292"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 calcmode="lin" valueType="num">
                                      <p:cBhvr additive="base">
                                        <p:cTn id="7" dur="500" fill="hold"/>
                                        <p:tgtEl>
                                          <p:spTgt spid="12"/>
                                        </p:tgtEl>
                                        <p:attrNameLst>
                                          <p:attrName>ppt_x</p:attrName>
                                        </p:attrNameLst>
                                      </p:cBhvr>
                                      <p:tavLst>
                                        <p:tav tm="0">
                                          <p:val>
                                            <p:strVal val="#ppt_x"/>
                                          </p:val>
                                        </p:tav>
                                        <p:tav tm="100000">
                                          <p:val>
                                            <p:strVal val="#ppt_x"/>
                                          </p:val>
                                        </p:tav>
                                      </p:tavLst>
                                    </p:anim>
                                    <p:anim calcmode="lin" valueType="num">
                                      <p:cBhvr additive="base">
                                        <p:cTn id="8"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2" presetClass="entr" presetSubtype="8" fill="hold" grpId="0" nodeType="clickEffect">
                                  <p:stCondLst>
                                    <p:cond delay="0"/>
                                  </p:stCondLst>
                                  <p:childTnLst>
                                    <p:set>
                                      <p:cBhvr>
                                        <p:cTn id="12" dur="1" fill="hold">
                                          <p:stCondLst>
                                            <p:cond delay="0"/>
                                          </p:stCondLst>
                                        </p:cTn>
                                        <p:tgtEl>
                                          <p:spTgt spid="47"/>
                                        </p:tgtEl>
                                        <p:attrNameLst>
                                          <p:attrName>style.visibility</p:attrName>
                                        </p:attrNameLst>
                                      </p:cBhvr>
                                      <p:to>
                                        <p:strVal val="visible"/>
                                      </p:to>
                                    </p:set>
                                    <p:animEffect transition="in" filter="wipe(left)">
                                      <p:cBhvr>
                                        <p:cTn id="13" dur="500"/>
                                        <p:tgtEl>
                                          <p:spTgt spid="47"/>
                                        </p:tgtEl>
                                      </p:cBhvr>
                                    </p:animEffect>
                                  </p:childTnLst>
                                </p:cTn>
                              </p:par>
                            </p:childTnLst>
                          </p:cTn>
                        </p:par>
                      </p:childTnLst>
                    </p:cTn>
                  </p:par>
                  <p:par>
                    <p:cTn id="14" fill="hold" nodeType="clickPar">
                      <p:stCondLst>
                        <p:cond delay="indefinite"/>
                      </p:stCondLst>
                      <p:childTnLst>
                        <p:par>
                          <p:cTn id="15" fill="hold" nodeType="afterGroup">
                            <p:stCondLst>
                              <p:cond delay="0"/>
                            </p:stCondLst>
                            <p:childTnLst>
                              <p:par>
                                <p:cTn id="16" presetID="16" presetClass="entr" presetSubtype="21" fill="hold" nodeType="click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barn(inVertical)">
                                      <p:cBhvr>
                                        <p:cTn id="18" dur="500"/>
                                        <p:tgtEl>
                                          <p:spTgt spid="3"/>
                                        </p:tgtEl>
                                      </p:cBhvr>
                                    </p:animEffect>
                                  </p:childTnLst>
                                </p:cTn>
                              </p:par>
                            </p:childTnLst>
                          </p:cTn>
                        </p:par>
                      </p:childTnLst>
                    </p:cTn>
                  </p:par>
                  <p:par>
                    <p:cTn id="19" fill="hold" nodeType="clickPar">
                      <p:stCondLst>
                        <p:cond delay="indefinite"/>
                      </p:stCondLst>
                      <p:childTnLst>
                        <p:par>
                          <p:cTn id="20" fill="hold" nodeType="afterGroup">
                            <p:stCondLst>
                              <p:cond delay="0"/>
                            </p:stCondLst>
                            <p:childTnLst>
                              <p:par>
                                <p:cTn id="21" presetID="22" presetClass="entr" presetSubtype="8"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wipe(left)">
                                      <p:cBhvr>
                                        <p:cTn id="2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 grpId="0"/>
      <p:bldP spid="12" grpId="0"/>
      <p:bldP spid="1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42"/>
          <p:cNvSpPr/>
          <p:nvPr/>
        </p:nvSpPr>
        <p:spPr>
          <a:xfrm>
            <a:off x="3838777" y="1670268"/>
            <a:ext cx="4238423" cy="18158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nSpc>
                <a:spcPct val="200000"/>
              </a:lnSpc>
            </a:pPr>
            <a:r>
              <a:rPr lang="zh-CN" altLang="en-US" sz="1400" spc="119" dirty="0" smtClean="0">
                <a:solidFill>
                  <a:schemeClr val="tx1"/>
                </a:solidFill>
                <a:latin typeface="微软雅黑" panose="020B0503020204020204" pitchFamily="34" charset="-122"/>
                <a:ea typeface="微软雅黑" panose="020B0503020204020204" pitchFamily="34" charset="-122"/>
              </a:rPr>
              <a:t>古今中外</a:t>
            </a:r>
            <a:r>
              <a:rPr lang="zh-CN" altLang="en-US" sz="1400" spc="119" dirty="0">
                <a:solidFill>
                  <a:schemeClr val="tx1"/>
                </a:solidFill>
                <a:latin typeface="微软雅黑" panose="020B0503020204020204" pitchFamily="34" charset="-122"/>
                <a:ea typeface="微软雅黑" panose="020B0503020204020204" pitchFamily="34" charset="-122"/>
              </a:rPr>
              <a:t>一切杰出人物，没有一个是一帆风顺走向成功的。在失败和不幸面前，他们无不选择了与逆境抗争，最终迎得了命运的青睐，取得了成功。请同学们自己说说知道的实例。</a:t>
            </a:r>
          </a:p>
        </p:txBody>
      </p:sp>
      <p:sp>
        <p:nvSpPr>
          <p:cNvPr id="6" name="Rectangle 42"/>
          <p:cNvSpPr/>
          <p:nvPr/>
        </p:nvSpPr>
        <p:spPr>
          <a:xfrm>
            <a:off x="861463" y="3701669"/>
            <a:ext cx="7596737" cy="45820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lnSpc>
                <a:spcPct val="200000"/>
              </a:lnSpc>
            </a:pPr>
            <a:r>
              <a:rPr lang="zh-CN" altLang="en-US" sz="1400">
                <a:solidFill>
                  <a:schemeClr val="tx1"/>
                </a:solidFill>
                <a:latin typeface="微软雅黑" panose="020B0503020204020204" pitchFamily="34" charset="-122"/>
                <a:ea typeface="微软雅黑" panose="020B0503020204020204" pitchFamily="34" charset="-122"/>
              </a:rPr>
              <a:t>同学们，此时的你有什么想法呢？今后你将如何面对遇到的挫折呢？同学们讨论并交流。 </a:t>
            </a:r>
          </a:p>
        </p:txBody>
      </p:sp>
      <p:pic>
        <p:nvPicPr>
          <p:cNvPr id="2" name="图片 1" descr="E:\原来\新建文件夹 (7)\25335166e70b69034719c6bfad502f52.png25335166e70b69034719c6bfad502f52"/>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408012" y="971550"/>
            <a:ext cx="1841500" cy="2505277"/>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22" presetClass="entr" presetSubtype="1" fill="hold" grpId="0" nodeType="clickEffect">
                                  <p:stCondLst>
                                    <p:cond delay="0"/>
                                  </p:stCondLst>
                                  <p:childTnLst>
                                    <p:set>
                                      <p:cBhvr>
                                        <p:cTn id="13" dur="1" fill="hold">
                                          <p:stCondLst>
                                            <p:cond delay="0"/>
                                          </p:stCondLst>
                                        </p:cTn>
                                        <p:tgtEl>
                                          <p:spTgt spid="54"/>
                                        </p:tgtEl>
                                        <p:attrNameLst>
                                          <p:attrName>style.visibility</p:attrName>
                                        </p:attrNameLst>
                                      </p:cBhvr>
                                      <p:to>
                                        <p:strVal val="visible"/>
                                      </p:to>
                                    </p:set>
                                    <p:animEffect transition="in" filter="wipe(up)">
                                      <p:cBhvr>
                                        <p:cTn id="14" dur="500"/>
                                        <p:tgtEl>
                                          <p:spTgt spid="54"/>
                                        </p:tgtEl>
                                      </p:cBhvr>
                                    </p:animEffect>
                                  </p:childTnLst>
                                </p:cTn>
                              </p:par>
                            </p:childTnLst>
                          </p:cTn>
                        </p:par>
                      </p:childTnLst>
                    </p:cTn>
                  </p:par>
                  <p:par>
                    <p:cTn id="15" fill="hold" nodeType="clickPar">
                      <p:stCondLst>
                        <p:cond delay="indefinite"/>
                      </p:stCondLst>
                      <p:childTnLst>
                        <p:par>
                          <p:cTn id="16" fill="hold" nodeType="afterGroup">
                            <p:stCondLst>
                              <p:cond delay="0"/>
                            </p:stCondLst>
                            <p:childTnLst>
                              <p:par>
                                <p:cTn id="17" presetID="16" presetClass="entr" presetSubtype="21"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barn(inVertical)">
                                      <p:cBhvr>
                                        <p:cTn id="19"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椭圆 6"/>
          <p:cNvSpPr/>
          <p:nvPr/>
        </p:nvSpPr>
        <p:spPr>
          <a:xfrm>
            <a:off x="4043118" y="1006304"/>
            <a:ext cx="1674228" cy="1674228"/>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30000"/>
              </a:lnSpc>
            </a:pPr>
            <a:r>
              <a:rPr lang="zh-CN" altLang="en-US" sz="1400">
                <a:solidFill>
                  <a:schemeClr val="accent1"/>
                </a:solidFill>
                <a:latin typeface="微软雅黑" panose="020B0503020204020204" pitchFamily="34" charset="-122"/>
                <a:ea typeface="微软雅黑" panose="020B0503020204020204" pitchFamily="34" charset="-122"/>
              </a:rPr>
              <a:t>面对困难的三类人</a:t>
            </a:r>
          </a:p>
        </p:txBody>
      </p:sp>
      <p:sp>
        <p:nvSpPr>
          <p:cNvPr id="8" name="椭圆 7"/>
          <p:cNvSpPr/>
          <p:nvPr/>
        </p:nvSpPr>
        <p:spPr>
          <a:xfrm>
            <a:off x="4030666" y="2840698"/>
            <a:ext cx="1559852" cy="155985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chemeClr val="accent1"/>
                </a:solidFill>
                <a:latin typeface="微软雅黑" panose="020B0503020204020204" pitchFamily="34" charset="-122"/>
                <a:ea typeface="微软雅黑" panose="020B0503020204020204" pitchFamily="34" charset="-122"/>
                <a:sym typeface="+mn-ea"/>
              </a:rPr>
              <a:t>胆怯、懦弱的人</a:t>
            </a:r>
          </a:p>
        </p:txBody>
      </p:sp>
      <p:sp>
        <p:nvSpPr>
          <p:cNvPr id="9" name="椭圆 8"/>
          <p:cNvSpPr/>
          <p:nvPr/>
        </p:nvSpPr>
        <p:spPr>
          <a:xfrm>
            <a:off x="6296266" y="1025562"/>
            <a:ext cx="1602372" cy="1602372"/>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chemeClr val="accent1"/>
                </a:solidFill>
                <a:latin typeface="微软雅黑" panose="020B0503020204020204" pitchFamily="34" charset="-122"/>
                <a:ea typeface="微软雅黑" panose="020B0503020204020204" pitchFamily="34" charset="-122"/>
                <a:sym typeface="+mn-ea"/>
              </a:rPr>
              <a:t>意志不坚定或者容易满足的人</a:t>
            </a:r>
          </a:p>
        </p:txBody>
      </p:sp>
      <p:sp>
        <p:nvSpPr>
          <p:cNvPr id="10" name="椭圆 9"/>
          <p:cNvSpPr/>
          <p:nvPr/>
        </p:nvSpPr>
        <p:spPr>
          <a:xfrm>
            <a:off x="6305231" y="2756732"/>
            <a:ext cx="1619569" cy="1619569"/>
          </a:xfrm>
          <a:prstGeom prst="ellipse">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solidFill>
                  <a:schemeClr val="accent1"/>
                </a:solidFill>
                <a:latin typeface="微软雅黑" panose="020B0503020204020204" pitchFamily="34" charset="-122"/>
                <a:ea typeface="微软雅黑" panose="020B0503020204020204" pitchFamily="34" charset="-122"/>
                <a:sym typeface="+mn-ea"/>
              </a:rPr>
              <a:t>意志</a:t>
            </a:r>
            <a:r>
              <a:rPr lang="zh-CN" altLang="en-US" sz="1400" smtClean="0">
                <a:solidFill>
                  <a:schemeClr val="accent1"/>
                </a:solidFill>
                <a:latin typeface="微软雅黑" panose="020B0503020204020204" pitchFamily="34" charset="-122"/>
                <a:ea typeface="微软雅黑" panose="020B0503020204020204" pitchFamily="34" charset="-122"/>
                <a:sym typeface="+mn-ea"/>
              </a:rPr>
              <a:t>坚强有</a:t>
            </a:r>
            <a:r>
              <a:rPr lang="zh-CN" altLang="en-US" sz="1400">
                <a:solidFill>
                  <a:schemeClr val="accent1"/>
                </a:solidFill>
                <a:latin typeface="微软雅黑" panose="020B0503020204020204" pitchFamily="34" charset="-122"/>
                <a:ea typeface="微软雅黑" panose="020B0503020204020204" pitchFamily="34" charset="-122"/>
                <a:sym typeface="+mn-ea"/>
              </a:rPr>
              <a:t>坚定信念的</a:t>
            </a:r>
            <a:r>
              <a:rPr lang="zh-CN" altLang="en-US" sz="1400" smtClean="0">
                <a:solidFill>
                  <a:schemeClr val="accent1"/>
                </a:solidFill>
                <a:latin typeface="微软雅黑" panose="020B0503020204020204" pitchFamily="34" charset="-122"/>
                <a:ea typeface="微软雅黑" panose="020B0503020204020204" pitchFamily="34" charset="-122"/>
                <a:sym typeface="+mn-ea"/>
              </a:rPr>
              <a:t>人</a:t>
            </a:r>
            <a:endParaRPr lang="zh-CN" altLang="en-US" sz="1400">
              <a:solidFill>
                <a:schemeClr val="accent1"/>
              </a:solidFill>
              <a:latin typeface="微软雅黑" panose="020B0503020204020204" pitchFamily="34" charset="-122"/>
              <a:ea typeface="微软雅黑" panose="020B0503020204020204" pitchFamily="34" charset="-122"/>
            </a:endParaRPr>
          </a:p>
        </p:txBody>
      </p:sp>
      <p:pic>
        <p:nvPicPr>
          <p:cNvPr id="2" name="图片 1" descr="E:\原来\新建文件夹 (7)\824424f7875d5d46bb84975e56413938.png824424f7875d5d46bb84975e56413938"/>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685800" y="1482395"/>
            <a:ext cx="3178491" cy="244030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00" advClick="0">
        <p14:pris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53" presetClass="entr" presetSubtype="0" fill="hold" grpId="0" nodeType="clickEffect">
                                  <p:stCondLst>
                                    <p:cond delay="0"/>
                                  </p:stCondLst>
                                  <p:childTnLst>
                                    <p:set>
                                      <p:cBhvr>
                                        <p:cTn id="12" dur="1" fill="hold">
                                          <p:stCondLst>
                                            <p:cond delay="0"/>
                                          </p:stCondLst>
                                        </p:cTn>
                                        <p:tgtEl>
                                          <p:spTgt spid="7"/>
                                        </p:tgtEl>
                                        <p:attrNameLst>
                                          <p:attrName>style.visibility</p:attrName>
                                        </p:attrNameLst>
                                      </p:cBhvr>
                                      <p:to>
                                        <p:strVal val="visible"/>
                                      </p:to>
                                    </p:set>
                                    <p:anim calcmode="lin" valueType="num">
                                      <p:cBhvr>
                                        <p:cTn id="13" dur="500" fill="hold"/>
                                        <p:tgtEl>
                                          <p:spTgt spid="7"/>
                                        </p:tgtEl>
                                        <p:attrNameLst>
                                          <p:attrName>ppt_w</p:attrName>
                                        </p:attrNameLst>
                                      </p:cBhvr>
                                      <p:tavLst>
                                        <p:tav tm="0">
                                          <p:val>
                                            <p:fltVal val="0"/>
                                          </p:val>
                                        </p:tav>
                                        <p:tav tm="100000">
                                          <p:val>
                                            <p:strVal val="#ppt_w"/>
                                          </p:val>
                                        </p:tav>
                                      </p:tavLst>
                                    </p:anim>
                                    <p:anim calcmode="lin" valueType="num">
                                      <p:cBhvr>
                                        <p:cTn id="14" dur="500" fill="hold"/>
                                        <p:tgtEl>
                                          <p:spTgt spid="7"/>
                                        </p:tgtEl>
                                        <p:attrNameLst>
                                          <p:attrName>ppt_h</p:attrName>
                                        </p:attrNameLst>
                                      </p:cBhvr>
                                      <p:tavLst>
                                        <p:tav tm="0">
                                          <p:val>
                                            <p:fltVal val="0"/>
                                          </p:val>
                                        </p:tav>
                                        <p:tav tm="100000">
                                          <p:val>
                                            <p:strVal val="#ppt_h"/>
                                          </p:val>
                                        </p:tav>
                                      </p:tavLst>
                                    </p:anim>
                                    <p:animEffect transition="in" filter="fade">
                                      <p:cBhvr>
                                        <p:cTn id="15" dur="500"/>
                                        <p:tgtEl>
                                          <p:spTgt spid="7"/>
                                        </p:tgtEl>
                                      </p:cBhvr>
                                    </p:animEffect>
                                  </p:childTnLst>
                                </p:cTn>
                              </p:par>
                              <p:par>
                                <p:cTn id="16" presetID="53" presetClass="entr" presetSubtype="0" fill="hold" grpId="0" nodeType="withEffect">
                                  <p:stCondLst>
                                    <p:cond delay="0"/>
                                  </p:stCondLst>
                                  <p:childTnLst>
                                    <p:set>
                                      <p:cBhvr>
                                        <p:cTn id="17" dur="1" fill="hold">
                                          <p:stCondLst>
                                            <p:cond delay="0"/>
                                          </p:stCondLst>
                                        </p:cTn>
                                        <p:tgtEl>
                                          <p:spTgt spid="8"/>
                                        </p:tgtEl>
                                        <p:attrNameLst>
                                          <p:attrName>style.visibility</p:attrName>
                                        </p:attrNameLst>
                                      </p:cBhvr>
                                      <p:to>
                                        <p:strVal val="visible"/>
                                      </p:to>
                                    </p:set>
                                    <p:anim calcmode="lin" valueType="num">
                                      <p:cBhvr>
                                        <p:cTn id="18" dur="500" fill="hold"/>
                                        <p:tgtEl>
                                          <p:spTgt spid="8"/>
                                        </p:tgtEl>
                                        <p:attrNameLst>
                                          <p:attrName>ppt_w</p:attrName>
                                        </p:attrNameLst>
                                      </p:cBhvr>
                                      <p:tavLst>
                                        <p:tav tm="0">
                                          <p:val>
                                            <p:fltVal val="0"/>
                                          </p:val>
                                        </p:tav>
                                        <p:tav tm="100000">
                                          <p:val>
                                            <p:strVal val="#ppt_w"/>
                                          </p:val>
                                        </p:tav>
                                      </p:tavLst>
                                    </p:anim>
                                    <p:anim calcmode="lin" valueType="num">
                                      <p:cBhvr>
                                        <p:cTn id="19" dur="500" fill="hold"/>
                                        <p:tgtEl>
                                          <p:spTgt spid="8"/>
                                        </p:tgtEl>
                                        <p:attrNameLst>
                                          <p:attrName>ppt_h</p:attrName>
                                        </p:attrNameLst>
                                      </p:cBhvr>
                                      <p:tavLst>
                                        <p:tav tm="0">
                                          <p:val>
                                            <p:fltVal val="0"/>
                                          </p:val>
                                        </p:tav>
                                        <p:tav tm="100000">
                                          <p:val>
                                            <p:strVal val="#ppt_h"/>
                                          </p:val>
                                        </p:tav>
                                      </p:tavLst>
                                    </p:anim>
                                    <p:animEffect transition="in" filter="fade">
                                      <p:cBhvr>
                                        <p:cTn id="20" dur="500"/>
                                        <p:tgtEl>
                                          <p:spTgt spid="8"/>
                                        </p:tgtEl>
                                      </p:cBhvr>
                                    </p:animEffect>
                                  </p:childTnLst>
                                </p:cTn>
                              </p:par>
                              <p:par>
                                <p:cTn id="21" presetID="53" presetClass="entr" presetSubtype="0" fill="hold" grpId="0" nodeType="withEffect">
                                  <p:stCondLst>
                                    <p:cond delay="0"/>
                                  </p:stCondLst>
                                  <p:childTnLst>
                                    <p:set>
                                      <p:cBhvr>
                                        <p:cTn id="22" dur="1" fill="hold">
                                          <p:stCondLst>
                                            <p:cond delay="0"/>
                                          </p:stCondLst>
                                        </p:cTn>
                                        <p:tgtEl>
                                          <p:spTgt spid="9"/>
                                        </p:tgtEl>
                                        <p:attrNameLst>
                                          <p:attrName>style.visibility</p:attrName>
                                        </p:attrNameLst>
                                      </p:cBhvr>
                                      <p:to>
                                        <p:strVal val="visible"/>
                                      </p:to>
                                    </p:set>
                                    <p:anim calcmode="lin" valueType="num">
                                      <p:cBhvr>
                                        <p:cTn id="23" dur="500" fill="hold"/>
                                        <p:tgtEl>
                                          <p:spTgt spid="9"/>
                                        </p:tgtEl>
                                        <p:attrNameLst>
                                          <p:attrName>ppt_w</p:attrName>
                                        </p:attrNameLst>
                                      </p:cBhvr>
                                      <p:tavLst>
                                        <p:tav tm="0">
                                          <p:val>
                                            <p:fltVal val="0"/>
                                          </p:val>
                                        </p:tav>
                                        <p:tav tm="100000">
                                          <p:val>
                                            <p:strVal val="#ppt_w"/>
                                          </p:val>
                                        </p:tav>
                                      </p:tavLst>
                                    </p:anim>
                                    <p:anim calcmode="lin" valueType="num">
                                      <p:cBhvr>
                                        <p:cTn id="24" dur="500" fill="hold"/>
                                        <p:tgtEl>
                                          <p:spTgt spid="9"/>
                                        </p:tgtEl>
                                        <p:attrNameLst>
                                          <p:attrName>ppt_h</p:attrName>
                                        </p:attrNameLst>
                                      </p:cBhvr>
                                      <p:tavLst>
                                        <p:tav tm="0">
                                          <p:val>
                                            <p:fltVal val="0"/>
                                          </p:val>
                                        </p:tav>
                                        <p:tav tm="100000">
                                          <p:val>
                                            <p:strVal val="#ppt_h"/>
                                          </p:val>
                                        </p:tav>
                                      </p:tavLst>
                                    </p:anim>
                                    <p:animEffect transition="in" filter="fade">
                                      <p:cBhvr>
                                        <p:cTn id="25" dur="500"/>
                                        <p:tgtEl>
                                          <p:spTgt spid="9"/>
                                        </p:tgtEl>
                                      </p:cBhvr>
                                    </p:animEffect>
                                  </p:childTnLst>
                                </p:cTn>
                              </p:par>
                              <p:par>
                                <p:cTn id="26" presetID="53"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 calcmode="lin" valueType="num">
                                      <p:cBhvr>
                                        <p:cTn id="28" dur="500" fill="hold"/>
                                        <p:tgtEl>
                                          <p:spTgt spid="10"/>
                                        </p:tgtEl>
                                        <p:attrNameLst>
                                          <p:attrName>ppt_w</p:attrName>
                                        </p:attrNameLst>
                                      </p:cBhvr>
                                      <p:tavLst>
                                        <p:tav tm="0">
                                          <p:val>
                                            <p:fltVal val="0"/>
                                          </p:val>
                                        </p:tav>
                                        <p:tav tm="100000">
                                          <p:val>
                                            <p:strVal val="#ppt_w"/>
                                          </p:val>
                                        </p:tav>
                                      </p:tavLst>
                                    </p:anim>
                                    <p:anim calcmode="lin" valueType="num">
                                      <p:cBhvr>
                                        <p:cTn id="29" dur="500" fill="hold"/>
                                        <p:tgtEl>
                                          <p:spTgt spid="10"/>
                                        </p:tgtEl>
                                        <p:attrNameLst>
                                          <p:attrName>ppt_h</p:attrName>
                                        </p:attrNameLst>
                                      </p:cBhvr>
                                      <p:tavLst>
                                        <p:tav tm="0">
                                          <p:val>
                                            <p:fltVal val="0"/>
                                          </p:val>
                                        </p:tav>
                                        <p:tav tm="100000">
                                          <p:val>
                                            <p:strVal val="#ppt_h"/>
                                          </p:val>
                                        </p:tav>
                                      </p:tavLst>
                                    </p:anim>
                                    <p:animEffect transition="in" filter="fade">
                                      <p:cBhvr>
                                        <p:cTn id="3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1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ISPRING_FIRST_PUBLISH" val="1"/>
  <p:tag name="ISPRING_OUTPUT_FOLDER" val="F:\我图VIP设计PPT上传\10月份上传文件\364"/>
  <p:tag name="ISPRING_PLAYERS_CUSTOMIZATION" val="UEsDBBQAAgAIAJCuo0gOaiROYgQAAAURAAAdAAAAdW5pdmVyc2FsL2NvbW1vbl9tZXNzYWdlcy5sbmetWG1v2zYQ/l6g/4EQUGADtrQd0KIYEge0xNhEZMmV6DjZMAiMxNhEKDHVi9vs037Nfth+yY6UncR9gaQkgG2YlO+54909d0cfHn/JFdqIspK6OHLeHrxxkChSnclideQs2MmvHxxU1bzIuNKFOHIK7aDj0csXh4oXq4avBHx/+QKhw1xUFSyrkVndr5HMjpz5OHHD2RwHF4kfTsJkTCfOyNX5DS9uka9X+qff3n/48vbd+58PX2/l+sDEM+z7+0DIIr170wMoYFHoJ4BG/CQg58wZmc9hcuGC+TQgzmj7ZZj0PCJnzsh8dsotoogELIl96pGExkkQMusLnzDiOaML3aA13whUa7SR4jOq1wLiWMtSoErJzD5INWwUjehS5oUzTIMkIjGLqMtoGDijWJfl7S8Wljf1WpegrkKZrPilEpnVCRljn9+UogLVvIaMQvCq1xJ+qXMui4NO1RFe0mCSsDD044QE3m7HGZEiQ17JjZqBKBGOSQQAJa9E+QjZxGaZFUdYqWEIUzqZ+vBmxoSpXK0VvOuhdswJxGAuii4pyBESQXbF8TKMPOM0UIU4uuFV9VmX2V5+PAxUFzAN3BBS0GUPwJnB2AFDjCXUjbIUad0FNiNxjCckGYfnkMjAu3CIRHgKdDsdInFBYqAIibtkAnxGJ9gkvKHYLv93/Eq5SWd1i3iagpxx30bqpoId41JggWVadTBMTUw+LiBsFPs/oHGLCt61q5XcCLCjzETZqQgqi0s8k0UfF/SP5ARTn3gJpJUXLhNmS57RmPNbVOga8WzDi1SgS5HyBnL9Fp5lMrPPTJyt/k+N/BvxeltVXm0LUuCR81dD7dmrYd8xq6nAproW+U3dpdo4bGv+Y6wwOf1DE/oc/XH6Y5cEOKLh80Smknmj2qr75PjcWTY0Rp1GPNFT/aP13JbEbW0dUyhYY6n7SxDopqZ/QANU/aVocAKK5m2JhhpOi6sBOoNwCxBo9FiMM3DVngln4MIB8ksyjimD2WgpLitZd44dlo1tgL4f2hTmPCVqcU/GS3GlYcJRgm/a6QO6kI10Z0AfDDd7rYJR5oPJAQCu2uQBSCVzsD/rgbmYkZ0H2gK/d5KlblRmyavktS3y4NsmF9+OTVelzu2u4tUuedsmc/wUK9rDRa3S+YD2f8e/3vF5QL/HRykmOHKniYsDl5hB33BV9RQCChhX+CxOfDw24sCFnNfpGprplW6KrCdQO6t75AQD2PbMseBluv7vn397YnxlSbuLtru/DwIBYpsqSO7A/gx0Laq/ukAYHu/L2UUfqe3dZifX86rDKGThs9wheNtacp3D1kG3XkjybdAwY9idzoAHsU173ZQwug1BmOHoFGqZncKd0YyX11AImdZqEIp1tUnAepj2++tlUytZiCGyT2sl5sCMzhPsefauDeRTMr1ue2YGN4p0e+lWcOnuC+ZOcQB19is8kcl6IKBtTbsqBERv1/c033zbqe5Wlf3D4vD1g/8v/gdQSwMEFAACAAgAkK6jSAh+CyMpAwAAhgwAACcAAAB1bml2ZXJzYWwvZmxhc2hfcHVibGlzaGluZ19zZXR0aW5ncy54bWzVV91u2jAUvucpLE+9LGk7unYooaoKaNVaQIVt7VVlYkOsOnYW21B6tafZg+1JdhwDBbXr0h+kTQgRn5/v/J+Y8Og2FWjCcs2VjPBudQcjJmNFuRxH+MugvX2IkTZEUiKUZBGWCqOjRiXM7FBwnfSZMSCqEcBIXc9MhBNjsnoQTKfTKtdZ7rhKWAP4uhqrNMhyppk0LA8yQWbwY2YZ03iOUAIAvqmSc7VGpYJQ6JHOFbWCIU7Bc8ldUES0BdEJDrzYkMQ341xZSU+UUDnKx8MIvzs8dp+FjIdq8pRJlxPdAKIjmzqhlDsviOjzO4YSxscJuHtQw2jKqUkivFdzKCAdPEQpsH3oxKGcKMiBNHP4lBlCiSH+6O0Zdmv0guBJdCZJyuMBcJCLP8LNwfWnq17r4uy08/l60O2eDU573olCJ1jHCYN1QyE4pGwes6WdkBhD4gT8Bp0REZqFwSppITZScs05d0ZDJSD3hRa0UTpktENStlKN/g2XbZDcxWgEgYhZhI9zTgRG3BDB46WytkNtuCmq3l6VRIAF7cnQeR/fm/fZiROSa7bq1oKjXc7jxjdlBUUzZZHgNwwZhSB+m8JTwtBqcdAoV2lBhfYxSAsOFiecTRk9KnI6B/yToSswkVrQhF7NBDPewnfL79CQjVQOuIxMoLOBzrXHrz4LOCNa34OShY9b/bPTZuv6tNNsXW65AAmdEBk/ExwKztLMbASfzJBUZqEH6YiJ1awoCuW04JWJrfryMmieWuHL/NbFWIHeYEk2Y+U5hfmrB6XNJmRSDKIbrgIaRpBDSTwmMGJYF1xaVhYwJhIpKWaIxLDWtBvrCVdWA8UPsIfWL/fQ6yMui9MYVhtYzCnLS0Hu7O69r+1/ODj8WK8Gv3783H5Sab7we4I4c37jnzy58pdr/+E2DAO3pR9f2ia3/+bO7l20vpbJa6d1OShV0la/FFy3jFT3cxmpC/+S6a28YEq5AEtp7IcM1pLgKTeMvmWLvaBNXvVu9z22mTbZYMyvGY3/JmR/Wl4T1+6FYfDoxdVxUi55ColwK3F5223s13bgpvkoq1IBtPX/Do3Kb1BLAwQUAAIACACQrqNItfwJZLoCAABVCgAAIQAAAHVuaXZlcnNhbC9mbGFzaF9za2luX3NldHRpbmdzLnhtbJVWbW/iMAz+fr8Ccd/p7pWd1CExxkmTdrfpNu172po2Ik2qJGXHv784TdYEKPSwJhH7eWzHsc1StaV88WEySXPBhHwGrSkvFWq8bkKLm2nWai34LBdcA9czLmRN2HTx8af9pIlFXmKJHcixnA3JoQ8zt58xFBfj2xxliJCLuiF8/yBKMctIvi2laHlxMbVq34BklG8N8urHfLUeDMCo0vca6iin9TXKOEojQSnAlL6vUS6yGMmA+UhX9jOS04c6f/sD2o4qqi1t+QlliNaQEuIiXy9RhvHceI9fZY5ynqDhrzbQL59RBqGM7EHGzu++ogwyRNM2/9MjjRQlFjTmnH/Edw4TpDDjh1ldoVwk4IUw0MVXcOWxd70LQO5rOPcpjqsU7AnrerAQ8NEzBgstW0gTf+psqhJvj6028wGLDWHKAEJVD3oyST+RVnk3sa7H/YE3yovQl9P0kFfB2hpWXcKBu1jf41erW7srQqfvuiBDCTunDFLslT3yt6nrETJQ9shnRgt45Gx/nMGhqSP5R74l7jnP199YgRNzLJzVn7wVIz3g6KogVafwmFoUsFCYzgutAd8tTayuSyk5yinlZEdLoqngvxCX7e1lVJocGFyvne6sVFPN4FTD2RzNmg7LZc9xPzpr3JDdz0J/ue480WaL30yJ1iSvavOzpKYTxzNjYgozTU4zcE8aOMh7vhEBx8YeItVEbkG+CMHGhuFCgxrrXnTDNQRPk6AGaXK6yqlzcqr8vK0zkGvzahSUr3Ks7IAVLStm/vQrhTcoDhgD1o6qK+OPE/rel4HCNQEQmVe+a7tDZ6lbpimDHfjhDxT2ykN3S5Xp0qGGW+oH2Oiw5ZxmVE+6XdH3SrxDAv0J/KtJK3J8YBnR9ppkyt4smny/hvtcosXs1xk2X7jJ7Nn1UuTY2I8raJT47+Q/UEsDBBQAAgAIAJCuo0gqlg9n/gIAAJcLAAAmAAAAdW5pdmVyc2FsL2h0bWxfcHVibGlzaGluZ19zZXR0aW5ncy54bWzNlm9PGjEYwN/zKZouvpRT56YjdxgjGIlOiLBNX5lyLVxjr721PfB8tU+zD7ZPsqdXQIiOnUaWhRDo0z6/51/7tOHRfSrQhGnDlYzwbn0HIyZjRbkcR/jL4HT7ECNjiaREKMkiLBVGR81amOVDwU3SZ9bCUoMAI00jsxFOrM0aQTCdTuvcZNrNKpFb4Jt6rNIg08wwaZkOMkEK+LFFxgyeESoA4JsqOVNr1moIhZ70WdFcMMQpeC65C4qIM5sKHPhVQxLfjbXKJT1RQmmkx8MIvzs8dp/5Gk9q8ZRJlxLTBKET2wahlDsniOjzB4YSxscJeHuwj9GUU5tEeG/fUWB18JRSsn3kxFFOFKRA2hk+ZZZQYokfenuW3VszF3gRLSRJeTyAGeTCj3BrcHt202tfXXQuz28H3e7FoNPzTpQ6wSonDFYNheCQynXMFnZCYi2JE/AbdEZEGBYGy6L5spGSK865MRoqAakvtTAagaeiiPCx5kRgxC0RPF7MWqLHzJ5yATE43d36SFr8CPTxxgnRhi0bms8Yl8W4+U3lgqJC5UjwO4asQhBRnsK/hKHldKORVmkpFcRYZASnDE04mzJ6VGZpBvyToRswkeagCZsvE8x6C99z/oCGbKQ0cBmZwFYFOTeeX38ROCPGPELJ3Met/kWn1b7tXLba11suQEInRMYvhEMJWZrZjfBJgaSycz1IR0xyw8qiUE7LuSqx1V9fBsPTXPgyv3UxltAbLMlmrLykMH/1oLLZhEzKg+gOV4mGI8ihJJ4JEzEcdy5zVhUYE4mUFAUiMTQq4471hKvcgMQfYI82r/fQ6yMuy9EYbg6wqCnTlZA7u3vv9z98PDj81KgHv3783F6rNGvhPUGcOd/DT9Y28UUjf9oNw8D1zufbsNX5v+rCvav21yqZumxfDyoVqd2vhOtWWdU9r7Lqyl8bvaUro5IL0GbG/thAoxE85ZbRt9w0ryj8+vvXb4s3KvwGo1i7ff/fIPxo8dxaeV+FwbMPwBrIVx/TzdpvUEsDBBQAAgAIAJCuo0hocVKRmgEAAB8GAAAfAAAAdW5pdmVyc2FsL2h0bWxfc2tpbl9zZXR0aW5ncy5qc42UTW/CMAyG7/wKlF0nxD5hu6HBpEkcJo3btEMoplSkSZWkHR3iv68OX03qjsUX8vLkdewq3na61WIR6z53t+6327/7e6cBalbncO3rokVPUWdGJAuYJSmIRAILkOJ49CTvzgRlzKQznZcfaGtqfkzhP0suTB3PCAtNaIY6XBDgN6FtqMM/J7FTq2tfU63R89xaJXuRkhak7UmlU+4YdvXqVr3EAFYF6AvokkfgmQ7caiPPjg8DjDoXqTTjspyqWPXmPFrHWuVy0ZZ/VWagq0++3gP9p8HLxLMTibFvFtIw8WSI0U5mGoyBQ97HCQYJCz4HUfPtu/UH6hk3CwroIjGJPdKjG4w6nfEYGl0ajjB8TFZejW4OMJqchY3dE3e3GB4heAm6YTW+x/BAleXZPz5gplWMHWmgzZ6fUKH4IpHxIXUfg+Twsmjb1r1zoe76Y+Y9IRU8oRX1/NK22RGChgCtN5aOeU2Qd0rZCUqURA5FaNS0Kug5YsM5gvvPLuPW8miVVuOhGo5VG7heg54pJarbf126Z5irs/sFUEsDBBQAAgAIAJCuo0g9PC/RwQAAAOUBAAAaAAAAdW5pdmVyc2FsL2kxOG5fcHJlc2V0cy54bWydkbEKwjAQhvc+RbjdxG6lJHUT3Bx0lpqmGmkvJZdaH9+UinSRgEMg//F9PyQnd6++Y0/jyTpUkPMtMIPaNRZvCs6n/aYARqHGpu4cGgXogO2qTNq8wKM3ZAKxWIGk4B7CUAoxTRO3NPjYQK4bQywmrl0v4ukditkUw6LC4pb2L/szgyrLGJPX0XbhgFW8x7QgjLxWMDsXjdxi60D8AhqTAEyqwVACaH0CeAwJwI8rQIrvm+ekRwrxo2KQYrWeKnsDUEsDBBQAAgAIAJCuo0izv7NQbQAAAHIAAAAcAAAAdW5pdmVyc2FsL2xvY2FsX3NldHRpbmdzLnhtbA3MPQ6DMAxA4Z1TWJ7K0L+NgcDGWFUqPYAVLITk2CixqnJ7sr3h0+vHfxL4cS6bacDn7YHAGm3ZdA34nadrh1CcdCEx5YBqCOPQ9GKR5MPuFRbYhQ7OM6cazi9KVb4zF1Ynr2e4RNuPFu9DcwJQSwMEFAACAAgARJRXRyO0Tvv7AgAAsAgAABQAAAB1bml2ZXJzYWwvcGxheWVyLnhtbK1V30/bMBB+LtL+h8jv2C0dA6oExJDQHsaE1LHtrTKJm3hN4sx2COWv39nO76VsSHtolZzv++58993Fv3rOUu+JScVFHqAFniOP5aGIeB4H6OHr7fE5urp8d+QXKd0z6fEoQGXODYCmyIuYCiUvNIDvqU4C1DNgYEZeIbmQXO+B+xS420gnS/TuaAYuuQpQonWxIqSqKswVIPJYibQ0JAqHIiOFZIrlmkni0kBeg13pv6Phl4mc6H3BVA9Z6LcHrklajmfFByTVEgsZk5P5fEF+3H1ehwnL6DHPlaZ5yJAHlZzZUj7ScHcnojJlythmvktyzbQ2SVjbzNcrvjjPPSXDADmHTcaUojFTOM1jRByWTID9bUpVUvOoAa3hVTte81q/jXnfNG62c6RzLsrHlKsEjvqQzjoJ9Mkwqp/Z61oFPTQKujVMyJPsV8kli+zrt1aM8wVyAVvF2TyxqkI4gKdbGmoh9zcAAxXVHcRt07BrGraglgO30dcdBWpuu2VUl5I1pZr5Tzxi4guVkhpZXGpZMp+MjDWWDME+cVeum9Q1xE90lp7+Q2+M36g1P9VrnbGA/9GYT0DU1oTnEXu+5eCjWQY11QyKbWxYFyk2MbucVPmY9XQ9MLkc66bARTxNZcxgDCOqKens5BCUSarAJSzlCNs7OAhOeJyk8NOTDOPTgzQZlbtJht7BQXAqwt0EtDW3ZSTjOo7E1CrIJxPrxA9LpUXGX6w8B3tGr6wOXxu55ui64O3B2fyPURzEaAZziyZWl3nq7avm8N7MqVadz6ZwloFaYR6YLgvn1cxCWYx8IralZapv+jk1+7AHHeU8NR3TXN9B76Ja8xfmVTwyX7rF0tQkYUYzAfpwvuwxQD9huwzCW9OhiFuRN3XAmNg3928r2mz5unWu64c67EMNnzirHMbN1EdQRyxFmUejHuKi+4ioFHbatWTUS9kWbrQ4AZGKIkDv4aG+88XpRXfls8VFg7V53bvALpc3rPQ64U5BpNZ1exG/3g3w+BtQSwMEFAACAAgAkK6jSIyYS/o+CAAAjyAAACkAAAB1bml2ZXJzYWwvc2tpbl9jdXN0b21pemF0aW9uX3NldHRpbmdzLnhtbLVa627iShL+v0/RYnWks9IqXMwtK4aVL01iDTEc7CQzu1qhBneCFdvNsRtmOOLHPs0+2D7JVrftYBMgdmYWT6JxddVX1XXrCxnEL16ob2LOAu8Pwj0W2pRzL3yOh39CaLBkPoumEY0pj+sHyqMXuuybGT4xQQNqzEnoksjVxWg8bKCR/KB+T+0bfXhra+0W6rVxC/eRgTs6jF0rxrWiw5jRauqD+hFEghvRJQ35adRBvTD6VsAMYxpxM3Tp96FS5M4PFWdwExHXA7542G2LZ59p3Rtt8aB2s9Pr4H1LVRSli/SO0TQa+17vuqc2EW60Ow1lr/VbSktBzU6ned3dN3utjgJvo+suoLTxdRe1e+12y9i3cAukkapqRkvf95TrZlMFbbh/re9HI63XaKBms6m0jX2nq4y0BgJuBTBUpS8cqBiKpnT3qqY2+woa6SNt1N5jA3f1Duq3cLfR2Lc1TWk0Ds49zC7vrgO19HQyd74DeDIEJ0dFbtVPJNdguYkiYHZosPYJpygkAf1UkzkZcpmx6NclW+/+UksTVCZzxp7ZVaQmRCALsOEJrEFdjmRs0q58YeTpyHM/1RYbzll4tWQhB6irkEUB8WvDPye5k86sjCTb0qiK3BNZ0oO6nvyUFUt1QT7Dc0loyYI1CXdj9syuFmT58hyxTeiWMnO1W9PI98IX4G5c93R8UZHvxdzkNCjYh/viKS+2hnjGVJjXxeIpJemTBfUzjQ35qSB3UPm+R45Et17scSmqNsVzSXRNnmkxAH1VPJdlQtBSjFpPPO8LcfqdA7siyr91kd0nOxoVlSTt8qIUW2/WVfNpHbFn4eyi3PuBfpXzGXSf8FlY2BBPKSExQaGwVJRSt8n5G0eM6etxLxkEoAWCm28uKUlCTrW5PrmbqtbX+XhyM5lr5k1tqCdViURZ/trq9r83O13oXKlcSST7Th2Pi1hIgnUa5bAsZzYZzwEQj+cW/uLUhuJ3ZdHJvTM2LVwbpv+pDDCd4YfaUPwuI3o/m2HLmdtj08Bz055bE0f6ZYwdbNSGX9kGrciWIs7Q1qPfEF9RBO3ZiyiKfc+VA6Jle+GGltBnTO5U05rPsO3MTN0xJ1ZtaLMo2v1VIpMNX0HyrEiMXC8mC5+6Ui2kiBxf51co+MdXHnCygHjhVRntM/XRtG7mzmQytufYMjJKbYhDFxkREZqqA81UG88AIyKwjn9MfC6zTyIg1fcrg9yaN7dj+HGEIbfe88qHH/4Ba6YYQjKlYQlBSBw8g6yz7cfJzBA+BIWIoDWJ428scgtJkw9dCWzT0ieQmrqTw3cETIYNgffCJaQOXfISeHfYttUbPNcmXyDHoTYnFYUmn6EkP1cU+optqCFslxCz1AfzRhUVIcowK5CsBpdE5Lu/Q2S5BDnhza3HNjFQhIehTGQ1xleVNdn4t3sIpKmOz1R7AgzOlm/P3paCKZELy1wJXdCGdGyI7Prt3vzHfKSaY2zMId2MyePckV1SKA3IDoWMI+JuSbikaEGXZAOVsIMx13PlmIi8NOH3jfcHIjztP7+krcsy8JdfPmBSoeGdsAz2y6AMtilr/p524bZ0Bh80ROT6WSvKOODDJtg6ttSZOfk5IYq9YOMnXfpnBOrVuKrBeteOH/dX+bD9H4yxkxasmdDRNI9VEsKwEoslBxZPv5KgaY1AXXpYhIYvTqiVAKxJimEx9AMwD+C5giEP4NFqEI9Ys00HNluPdCFOHyWEZa0mUTsdb3FG9Ckc0F9LdUGfGOyXfEq2yUYG1i4Z/jJRzm2VCkuLYzpjMNwCzOckqQDV9wJxhioHe3+HM1ckq0FhPo9s47uyun3vRa4I4OdNQN/uw54iFkiqT+Isr5NF6e8/aEgyxVmid1ptA/FaoKVjlavPH4qYjdWZfjvXVUvH4kQh6tkvLwfVIXwyduz5WNUEApRJQPhyBavwkzjnlcdKTgQGHqmAl07epiRarv777/+UhzmyJ6GilPq3qjhQ/KJr4le8f1qM0/hfJXAcVSuKypeSgumBKhMtf75yTEjQn3JkIcmyFLBAXHGVUg0lkIZRdRxVv72DKrFlUbBNBHvBiiB36uwzND65168N70j0Ao3TYcyvCiQ9L3KTV7bhcMTdcN8LaUXxH16JxOQdczpXDUOe/aFGfW/5kiy/Lhxg0ms+5LPnKnj6rWpBdz6CpK7Hq2PKxS3rWtASkvdDQ9ieXOteCYcLFZ9AD+eF+5mQR8yfiputt1e5wCAu4iCNhzwSR/rsLc8Rr9i3NHbDJ+LHwJYnHbNOwYap2CymkEXaMfdM1I6bx00px4wPzId1QU+mk4Mu0o+ldF2TN795Ba+0N5bDMSsdypl+IB7zW/Q7f8OfIx7z22JNmcC57q1Nx0N50ew6TiNRnl4mdsBDQ9mlUp7srcgjLBiLa9k4N5GUUOQMmEuHcm10vICm5SxoeYPrZywehK/blzshs9jJacfia4fCwCF965fzd8A97tPzyS3nASWYd7V8P1UBKc+pEki+Pjh2RkJFfLemn2pwECHLlej0cQ2lGJ9qwp3JNzTn5NZZPxPtLCcprbksGsh+Ltt5JZWh6OLVVLGk2C8LDepv/DSoX4rQIIU9H8BwEyxohCEHPOhyaYSKxDz7KrsKe5A70iO5M6N5AL4C7BDOSFkl5AiFxJLbqqxakpf8OOwtuefTLc1aVY6Qc87l+Q9iqI7Lya3yMX3i+fROKZWrIO11h1ws9sAc/ayUPJHllRyNVCw6ThaxnP2JbpUtPgcbTyxHWZsW6Z7v0IwfRb1+QhXwnvP+oJ5fZqFHvfmW9ZgGooB39m8O/gdQSwMEFAACAAgAkK6jSCqKN+aHEQAA8GEAABcAAAB1bml2ZXJzYWwvdW5pdmVyc2FsLnBuZ+3d+VeS2f8AcEszJ2eizcwsbZq0xQXUGjMXWmzSkXKd1FLR1GwzNTMUWVKnsUUldcpdmlzaJW3S3MAlJdSgCZXSlAqFEJUQkR0+9J2az4x+5g/4nvNwDni49znPva/73NUf3lzyOrDvm0WrF2lpaX3j7ubqo6WlA9PS0o7T09WkqHZb7tP8mRfvs2+3VhV1DVfzRSdq1/5dWlrVOH1F2ALN969i3QLjtbQWt396zyPH3I7Q0gq74O66yy8xZGIIfuVBpJIsUOajtJzPH9AGteV+tHya9SNk04+uznrL59ssmXgGKf/ouv5F2jL9+Xt0Lnl5KrRTkJWBFJlobZNiSH7uQT2fdujRUcI2JuOX/fUcWml9FaOnNIlP6yE+LlBIpume9vxm8TC7BDFcL5Gyi2Jk3K9XhZ6fp/v3j7c/rF6lLDvkti2bizvMgrpI3qYZS7uuuNw01P4a0qL194/7Nl7REYoneuamWEV1wM2Vtv/MhrTsTNbucxsjP6BB1U3KsPt3YCb7MiNmlXcjPeWEWd0Y72xQIk4fQZss+Gf2+ZRI7b4fTyuVfKwhDFY1p7rnU8Df+FnUV1ha5ZlFjWTMzv8QuRPivcTAVXd2Rr7REliTd2LZnPvNay1n/PwsogdtN0tz1fghxHvpT3Nv9RBCuZezjNMzt+yWNte9fkuNZpfR0lbuv9R355D97Batn6e/3MB7b8ScOunnNm3ZHEfNmG0P0bWE+bkaZM++XpOMNLBZ0AsgAASAABAAAkAACAABIAAEgAAQAAJAAAgAASAABIAAEAACQAAIAAEgAASAABAAAkAACAABIAAEgAAQAAJAAAgAASAABIAAEAACQAAIAAEgAASAABAAAkAACAABIAAEgAAQAAJAAAgAASAABIAAEAACQAAIAAEgAASAABAA4v8RIkXaNvKI5jIo+R/RAs+nqO1ju8MS0+bG0dM9bb8uP+BVwCqb2WEBW3rOh77PbDNeMCeioJ750YNHD85OhcT+e/v+W/I12ObIOXV9dh5MmWc+v2zn3RezylirKTr1Umib1uwq+QucYS7SkdznHuDm35OmKBvtcU5Tz9gpC0221+NFZ/q6/cFRzU1rx/IY3qP/LNDaHqJEzayA5gXLbfs4jSJhHUkZPe0Q06wSbWVxGSrMLUkiWVUMDclHSd6lF5mqJeSNhm7WjU3IJN7oTFa7qck/YynCtflE+SRFVaH+dtdNF84DRjTlnDO1Hu1CYgedgFSzRfAdeGk7K3TqTTyt5CdLo/TDYARy+0kT9QXDkFe9tG04ebupKlZIdeSjJuLgaFHfczBGcOUKnuYiH7/LecwWC7d3Y5c0CTqN4SVKPlYtH6RikGBRYiP10eSpN0yoWkobNAE3M4J/qHovDkAGmqCn/3geSeD8VlqFLDi6t3Zc/sJROE3N//L0c1JkHtO+ykWXtnmHcuNKk9gFHTQzXtz1Ulq9S9PkzN30ZXEQB8bqn8Din0jVjI3ViKEERsfG7pOl4mbxsPwx+d4rH1IIvphBi8EIiwzVjWxpUnG7WuveI4KXT5SqmY/mv1cz6g9KViG8QY3yyUZEZxWyAVmMHEA2xYFHb65/qgcWqfMmTxVlC2rWTiUHzdT08g4R9gS6XG8OB9PvP1uMPRxQw333V4Wpr3cqR4dYOCgmPLz14hoPxNkqm4iJ7mAE6hoz57vF5ifhL3xRTWZOlHbe8h7ZyBMVYj/kTiSl1jP/pDdEuSHhvlZOXgdrUpzO0PuWpTgR7J1drkrW+UXw8HJ4gr+IaVDfWZL51taE4JTR4b3gIvf9iDFT0tn/wbb0XF42GotDru28ya3JqwjhvJMGtI7suH6cfCg7ST7An+iud7D/3K+2m2mLmq08BfG99zAF16mKu1iSLwqTwPDgPJx5l0opZX6VhOK2DbR442NppJHwQbPA/CCmqSWrO6hS7BX2myrZpGbLhgzRvguEpXu3pMLwmMTbXjbwKxlmf1TZU4N/mFE6j4ktbnmAuy9u8QAzBxBbBk34n2oSkL12akfyAC/58Ll+auGXDm7nxRx8vwJaDe3s/n26NjaDKewt5QzwOTVnD4piWyNoobaLEdGQO6RWPBZ7RbqgbyM3vOMhe8qJGoaFnGpsXApjC0JXw2oXXK9Pj8aRVmw4Z2QEphNJ5IG8SO6o49PBhOblziOR07+nNzs7QDnkz2Ph1rEbRCeWOZaZIyW/9kDEBpvmMbnMW8StUVzLfqcgSH1laM1Esm+G/t2rPiBDjyoxqMBX37wxQ8+cp349tY0/7UQVEUscYjjPP98Q8bJlv8r81uDNpy8DmdyrcSUkrJJO8eBUT8e2jqxOdUdvplbx432qy4mGXYUxeg1nC0xKlWF+8IN2mX50fpgPyUXJwFUy2yOQVJGZHx0rPYYC5coeC5RenSz4jDPM2u7MB371TGQ1hKJITI4P+WsaPG6cOPGYMYDanBUja1CCA+FYpSjtJmWtvnnRa9zx4w3jYekr7oQ37TksNHPIU8Y/EF1KWpArIIz0qk/Lb6XjBDUIbGkC1cCmU1xWgHH368hpyFt06LsTmedtlZUE+q07HLvM9QY7Kj3tQJvoQritbduBqWQYicsrzBvtTaWYqj6mP8C29MnTg/kLG4pmZPiZhdGTZOXnKRetm6UkbDWZSuLa4M9RXtlg+b6o4XTVycJUSop+ruznxAbXV7pnGXmHMsAdd9I9sdbOpAr7+SC4OusJtYE4UoHJ2mlLJazvSAyw2tdJ8NQUe3EzS1CJsH//g/P93V2R6vnPX+ad6uu+rjJhFRH7u5vZkfWWA2tObEniBPJ7hzHyiSunGya4OrkiIqjZ3pN///NC9jbomzVTnnoM+JvnWNWYP0k2Fk6XPUmSfTSEo+KEvb6e0RiVEM+cEfBqOb6kGYWQBkddaJWohbgkXlJf+xg2F1fGi8ubtEBjRBKRZk7Yjh4Q2PbzvEkhBHoVo84khOMPwpeGK5HOTJlItiaUQecnr2SNOo/IC/TMF+rmml01mQQZ6bocVmYRhwUYGfcWPLOH3f1IFtP6dPDXus1/BdK11YxVi5mvtFnH2XABRJXsmibLT2Dg7Jko4T1mMoPVC1/cz9/mMlmivpLDJ6lVHblZq7KbrD1ijCnCQjx561u/p7dNWYxOeOLp5BKe1A9211S0A8eoe++uXMWpFnqpxeeDecLHBBqRSXOFLIWttBh5aVySLtc+SWmJ5D+zTiZvyn/4OKK73Sjs8/p3J6VuGMm7EWCrSj2NWgY9uITuOb4PUoBZBo9jaSY+otVZGP7oILkdq+TBwSbYhuHbHF/olsL7mfPo5MPI5FecpCwcgycy9iRZ5AfNKMj0Xl7wHxE6ZUmrVnMcm9PQIZNS+q+ZFcICaJCmPke2brbF8UHVe1IpAb/2qBGDwojMbX+F/a1LuSfxj6u9kFUtu43bVbcgVyaCqgS4ugfW1zXXB8NYbh25Mm/4+xrPDQFTJJqwWLWAc9FVrpMrayY7ZO3tqh19Vp3q/jpgh2mr67pL2eW3nTB8aHntECm07Wex/l9jLGHVq416Pfijlk5jy8Uyh91uVusrW8tduKZMRLhqe/idmuj9zpk64ddsiWqK3iIhmB4oR1qVCAY4dnAkg3cIfLikVaKyEDVYod2pKDPb9d7OE2erbZXKLAPYmPhT4Rv0zDUrN/R7kmIUDN4Jw/YT+tpfts9IVFc/nNgJCSPdQxPs5X9WJ4iQgk5tqQ2tsTqbEROww+U30+oyk7rdu9HqHG5eXgaccAyidAjGZbzwUTsS19wiRkQyGeGUQRcawjKykxdM4FRdoCgSHjBOypIPkFZEMfLe6JnDMazOzW1JrQOih2jrRKfny0oFHy9/e0GkkvOZTjOvwos2lia+r8WDoIqP7EamcrKDpbeRIV8cO7EW2URvMGwd+X2yfTBd/mWHVHTibfY+k9eO32fgAjn6uVLSQTt1TvFSEDsulOtxZkxchLHrFYxuF2LdzaVrErkhuZxtzril9p3iYCO4jx0839JZfdkqPNhWrbJiHccZwLo6X0oD8i0tYS6yD2XPxSS1cv/e7NQGHofuCUULtoueiLZyW5NRWLcE21g3SAGxzITeGUwj0AuQwc2gsC9bKeLpt9f8Q+pzQs+8tl8zpJlSO/Ne9qivFW9jPjnb4PdaFLnF49sjE26hE8LXM2YOopP0C89qwZT6cSmj5qhr+fFNher4HvIi88jv0EWC/fCoeRX9G0AukrcV1RGrvcfieMdfpoklqvO8iNAJR7Y3h9x2SpV1CCI4R+dOdPK6HP9cJeRGiZrdH+iyuUf31WD1j1TJqnP3rc9peoXTzYxId2cVqqJmhvWBt8hcJM/ALk48DCnAuh9QIhZky8YyZDUVAmevMWkGI1kFnr/2u/xfL6GHS3Vy3SFJrEx7a2Ivu0azkUgfiqc5F2meEaKIpJyIwZS+NlKw7Un1kpcWUAR+V3PaIKeke/p4DmJatPiMYnn4YGnVsM3h/HFxa/tv4g/cks8V/bo4LcVTs2U98lU26usd6DeyDeqaWG9TUwarR21WtEiLZdzaLxxcCeok7MeSLn/FYnDUT0/LdlgOecoUnTwbKE72snjpnrG4sXeNIcwdBNmVP5CSabxX1S1jWpQs0o2FAmXuYyVY6Uce4Z6qdQ6CFGiG5NEqkbMH27vcWuyJldE7aDK1MB06/WJPEV4xsvEIpaAjZ+mTpzmjob/THPPQaZR82UQheJG5i5djb9mtqIufu17M2wd1wwOO+ePLDQ6MHr9+Ct/VnVQCJvMIJKK/5Z1HTeGaXRHo2IQTV7MNbpREZVfuKl/0CuXgQ/oeXVwoRskHmSthOrnGjX6BSHLj9EceMhmOdHBSsLGxI1lDNp8b52ttcPO0T+OxmhF1g4s19BqTU88pHXS8rmf+iA8/w28WY6Kda3jdp9gWuTFo3mHNmWB9/riksoshWhzPBemBxPNWfNmSv+hu0Uyaw1sKLaXEKly35zvxHaxBFBPcYcQ5FmYr1fGEcKXOASh3KlfTS4j80DzV+Y8fQ0zX1ceIv2w9TDGSd7uYtAgmzoPfS7cqIPmCGSUSNBMtHkrrN1tp/oj0DfNTj9Y0rkWuVGwjMHPgrD2kk8tamLuHyO0fQFSJki2V8969czl25MtgkRnd5odVz4R3xWObzJgclewBWgpPnnhsIX3T0haxbP8YfuHwzH44HCMdJdx0V6qjmdOPVUlhmi6d9Mvy1hFJaznxXOyEYx3alP+C4Bkka+9ol6NjR6lDDn/W2Z7ckoByauCTq/2lZz2OEqbEO/o4Cdfwhk81z0dVKVm1kMSOwasVHCgcBbo8jTdQURHER1IRAWuVX/xODJF2w1Vnwkn8Zz9duGGqeLtwIeN1uOe3vIlGDK4Cuk7zvFAvWNZDZp9buVx3zEI7S1DPvuNEk5Wu9YjywcVvAfNtQrIaWBV2biYmC3PjreJPWtBxmOmy5+0gaNOOwl5WP31D+mRcczxfs1f85eMqrFufsOkywXM8cWNIFP/KlyUoNyVcbTZsM3/nlBMDRU2uwtMIDunhCrMTa2DUpYFnYj8Fy68k5lE+9WmPMsp/p6yS4T8Sg5WtXX8/KHKO3VDdnAginXhfc+zhTPxwvAKFibZ06ITf7GwtH96UJbLvOLl4PboYrZqpn++GhubKfH6WMaV5HxTjUdBGiW0WMj/gPehyvCKtrbvH6r/HPn9tzrR0vJCGpdOSGkmqS/LmVPcp42IhizjVZVG0zxR91lf95uN0lPKQ83gx3B7cCF03+8j/KnonpEBJb3uYmN4654Cr6eFHNrfPSbbTZNgvilkx5ywOAZmrZQzSmsv2X+vO/fEAj/8L1i9nqs+tG970b8H6RR2G8O1L/se9W1rydO9eezOg4Kdfu8RX8Rx32s25IsowsxwTpJlzBJo+ts/dZ/mcf3DceJBy4jsW2b+1HPNOs+Dw2UIaNCYZ8mNhYdfs3yeAavftvnsJhlWYFhB7mn9T60K1NC/3vQdcq3aHpv4HUEsDBBQAAgAIAJCuo0iV7pF+SwAAAGsAAAAbAAAAdW5pdmVyc2FsL3VuaXZlcnNhbC5wbmcueG1ss7GvyM1RKEstKs7Mz7NVMtQzULK34+WyKShKLctMLVeoAIoBBSFASaESyDVCcMszU0oygEIG5mYIwYzUzPSMElslCwNzuKA+0EwAUEsBAgAAFAACAAgAkK6jSA5qJE5iBAAABREAAB0AAAAAAAAAAQAAAAAAAAAAAHVuaXZlcnNhbC9jb21tb25fbWVzc2FnZXMubG5nUEsBAgAAFAACAAgAkK6jSAh+CyMpAwAAhgwAACcAAAAAAAAAAQAAAAAAnQQAAHVuaXZlcnNhbC9mbGFzaF9wdWJsaXNoaW5nX3NldHRpbmdzLnhtbFBLAQIAABQAAgAIAJCuo0i1/AlkugIAAFUKAAAhAAAAAAAAAAEAAAAAAAsIAAB1bml2ZXJzYWwvZmxhc2hfc2tpbl9zZXR0aW5ncy54bWxQSwECAAAUAAIACACQrqNIKpYPZ/4CAACXCwAAJgAAAAAAAAABAAAAAAAECwAAdW5pdmVyc2FsL2h0bWxfcHVibGlzaGluZ19zZXR0aW5ncy54bWxQSwECAAAUAAIACACQrqNIaHFSkZoBAAAfBgAAHwAAAAAAAAABAAAAAABGDgAAdW5pdmVyc2FsL2h0bWxfc2tpbl9zZXR0aW5ncy5qc1BLAQIAABQAAgAIAJCuo0g9PC/RwQAAAOUBAAAaAAAAAAAAAAEAAAAAAB0QAAB1bml2ZXJzYWwvaTE4bl9wcmVzZXRzLnhtbFBLAQIAABQAAgAIAJCuo0izv7NQbQAAAHIAAAAcAAAAAAAAAAEAAAAAABYRAAB1bml2ZXJzYWwvbG9jYWxfc2V0dGluZ3MueG1sUEsBAgAAFAACAAgARJRXRyO0Tvv7AgAAsAgAABQAAAAAAAAAAQAAAAAAvREAAHVuaXZlcnNhbC9wbGF5ZXIueG1sUEsBAgAAFAACAAgAkK6jSIyYS/o+CAAAjyAAACkAAAAAAAAAAQAAAAAA6hQAAHVuaXZlcnNhbC9za2luX2N1c3RvbWl6YXRpb25fc2V0dGluZ3MueG1sUEsBAgAAFAACAAgAkK6jSCqKN+aHEQAA8GEAABcAAAAAAAAAAAAAAAAAbx0AAHVuaXZlcnNhbC91bml2ZXJzYWwucG5nUEsBAgAAFAACAAgAkK6jSJXukX5LAAAAawAAABsAAAAAAAAAAQAAAAAAKy8AAHVuaXZlcnNhbC91bml2ZXJzYWwucG5nLnhtbFBLBQYAAAAACwALAEkDAACvLwAAAAA="/>
  <p:tag name="ISPRING_PRESENTATION_TITLE" val="1"/>
  <p:tag name="ISPRING_SCORM_ENDPOINT" val="&lt;endpoint&gt;&lt;enable&gt;0&lt;/enable&gt;&lt;lrs&gt;http://&lt;/lrs&gt;&lt;auth&gt;0&lt;/auth&gt;&lt;login&gt;&lt;/login&gt;&lt;password&gt;&lt;/password&gt;&lt;key&gt;&lt;/key&gt;&lt;name&gt;&lt;/name&gt;&lt;email&gt;&lt;/email&gt;&lt;/endpoint&gt;&#10;"/>
  <p:tag name="ISPRING_SCORM_PASSING_SCORE" val="100.000000"/>
  <p:tag name="ISPRING_SCORM_RATE_QUIZZES" val="0"/>
  <p:tag name="ISPRING_SCORM_RATE_SLIDES" val="1"/>
  <p:tag name="ISPRING_ULTRA_SCORM_COURSE_ID" val="82ADB108-2F67-4B4E-A97E-19ABB6FAC58E"/>
  <p:tag name="ISPRINGCLOUDFOLDERID" val="0"/>
  <p:tag name="ISPRINGCLOUDFOLDERPATH" val="Repository"/>
  <p:tag name="ISPRINGONLINEFOLDERID" val="0"/>
  <p:tag name="ISPRINGONLINEFOLDERPATH" val="Content List"/>
</p:tagLst>
</file>

<file path=ppt/theme/theme1.xml><?xml version="1.0" encoding="utf-8"?>
<a:theme xmlns:a="http://schemas.openxmlformats.org/drawingml/2006/main" name="第一PPT模板网-WWW.1PPT.COM">
  <a:themeElements>
    <a:clrScheme name="自定义 102">
      <a:dk1>
        <a:srgbClr val="000000"/>
      </a:dk1>
      <a:lt1>
        <a:srgbClr val="FFFFFF"/>
      </a:lt1>
      <a:dk2>
        <a:srgbClr val="000000"/>
      </a:dk2>
      <a:lt2>
        <a:srgbClr val="FFFFFF"/>
      </a:lt2>
      <a:accent1>
        <a:srgbClr val="894300"/>
      </a:accent1>
      <a:accent2>
        <a:srgbClr val="FD8F3D"/>
      </a:accent2>
      <a:accent3>
        <a:srgbClr val="894300"/>
      </a:accent3>
      <a:accent4>
        <a:srgbClr val="FD8F3D"/>
      </a:accent4>
      <a:accent5>
        <a:srgbClr val="894300"/>
      </a:accent5>
      <a:accent6>
        <a:srgbClr val="FD8F3D"/>
      </a:accent6>
      <a:hlink>
        <a:srgbClr val="894300"/>
      </a:hlink>
      <a:folHlink>
        <a:srgbClr val="FD8F3D"/>
      </a:folHlink>
    </a:clrScheme>
    <a:fontScheme name="自定义 1">
      <a:majorFont>
        <a:latin typeface="Arial Black"/>
        <a:ea typeface="微软雅黑"/>
        <a:cs typeface="Arial"/>
      </a:majorFont>
      <a:minorFont>
        <a:latin typeface="Arial"/>
        <a:ea typeface="微软雅黑"/>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2281</Words>
  <Application>Microsoft Office PowerPoint</Application>
  <PresentationFormat>全屏显示(16:9)</PresentationFormat>
  <Paragraphs>184</Paragraphs>
  <Slides>27</Slides>
  <Notes>20</Notes>
  <HiddenSlides>0</HiddenSlides>
  <MMClips>0</MMClips>
  <ScaleCrop>false</ScaleCrop>
  <HeadingPairs>
    <vt:vector size="6" baseType="variant">
      <vt:variant>
        <vt:lpstr>已用的字体</vt:lpstr>
      </vt:variant>
      <vt:variant>
        <vt:i4>9</vt:i4>
      </vt:variant>
      <vt:variant>
        <vt:lpstr>主题</vt:lpstr>
      </vt:variant>
      <vt:variant>
        <vt:i4>2</vt:i4>
      </vt:variant>
      <vt:variant>
        <vt:lpstr>幻灯片标题</vt:lpstr>
      </vt:variant>
      <vt:variant>
        <vt:i4>27</vt:i4>
      </vt:variant>
    </vt:vector>
  </HeadingPairs>
  <TitlesOfParts>
    <vt:vector size="38" baseType="lpstr">
      <vt:lpstr>Meiryo</vt:lpstr>
      <vt:lpstr>汉仪劲楷简</vt:lpstr>
      <vt:lpstr>明康欧楷</vt:lpstr>
      <vt:lpstr>宋体</vt:lpstr>
      <vt:lpstr>微软雅黑</vt:lpstr>
      <vt:lpstr>Arial</vt:lpstr>
      <vt:lpstr>Arial Black</vt:lpstr>
      <vt:lpstr>Calibri</vt:lpstr>
      <vt:lpstr>Calibri Light</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
  <cp:lastModifiedBy/>
  <cp:revision>1</cp:revision>
  <cp:lastPrinted>2021-06-09T23:19:01Z</cp:lastPrinted>
  <dcterms:created xsi:type="dcterms:W3CDTF">2021-06-09T23:19:01Z</dcterms:created>
  <dcterms:modified xsi:type="dcterms:W3CDTF">2023-04-11T06:43:09Z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