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slideLayouts/slideLayout2.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notesSlides/notesSlide1.xml" ContentType="application/vnd.openxmlformats-officedocument.presentationml.notesSlide+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notesSlides/notesSlide2.xml" ContentType="application/vnd.openxmlformats-officedocument.presentationml.notesSlide+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notesSlides/notesSlide3.xml" ContentType="application/vnd.openxmlformats-officedocument.presentationml.notesSlide+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notesSlides/notesSlide4.xml" ContentType="application/vnd.openxmlformats-officedocument.presentationml.notesSlide+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notesSlides/notesSlide5.xml" ContentType="application/vnd.openxmlformats-officedocument.presentationml.notesSlide+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notesSlides/notesSlide6.xml" ContentType="application/vnd.openxmlformats-officedocument.presentationml.notesSlide+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notesSlides/notesSlide7.xml" ContentType="application/vnd.openxmlformats-officedocument.presentationml.notesSlide+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notesSlides/notesSlide8.xml" ContentType="application/vnd.openxmlformats-officedocument.presentationml.notesSlide+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notesSlides/notesSlide9.xml" ContentType="application/vnd.openxmlformats-officedocument.presentationml.notesSlide+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notesSlides/notesSlide10.xml" ContentType="application/vnd.openxmlformats-officedocument.presentationml.notesSlide+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notesSlides/notesSlide11.xml" ContentType="application/vnd.openxmlformats-officedocument.presentationml.notesSlide+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notesSlides/notesSlide12.xml" ContentType="application/vnd.openxmlformats-officedocument.presentationml.notesSlide+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notesSlides/notesSlide13.xml" ContentType="application/vnd.openxmlformats-officedocument.presentationml.notesSlide+xml"/>
  <Override PartName="/ppt/tags/tag129.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notesSlides/notesSlide14.xml" ContentType="application/vnd.openxmlformats-officedocument.presentationml.notesSlide+xml"/>
  <Override PartName="/ppt/tags/tag138.xml" ContentType="application/vnd.openxmlformats-officedocument.presentationml.tags+xml"/>
  <Override PartName="/ppt/tags/tag139.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notesSlides/notesSlide15.xml" ContentType="application/vnd.openxmlformats-officedocument.presentationml.notesSlide+xml"/>
  <Override PartName="/ppt/tags/tag148.xml" ContentType="application/vnd.openxmlformats-officedocument.presentationml.tags+xml"/>
  <Override PartName="/ppt/tags/tag149.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notesSlides/notesSlide16.xml" ContentType="application/vnd.openxmlformats-officedocument.presentationml.notesSlide+xml"/>
  <Override PartName="/ppt/tags/tag158.xml" ContentType="application/vnd.openxmlformats-officedocument.presentationml.tags+xml"/>
  <Override PartName="/ppt/tags/tag159.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notesSlides/notesSlide17.xml" ContentType="application/vnd.openxmlformats-officedocument.presentationml.notesSlide+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notesSlides/notesSlide18.xml" ContentType="application/vnd.openxmlformats-officedocument.presentationml.notesSlide+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notesSlides/notesSlide19.xml" ContentType="application/vnd.openxmlformats-officedocument.presentationml.notesSlide+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notesSlides/notesSlide20.xml" ContentType="application/vnd.openxmlformats-officedocument.presentationml.notesSlide+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notesSlides/notesSlide21.xml" ContentType="application/vnd.openxmlformats-officedocument.presentationml.notesSlide+xml"/>
  <Override PartName="/ppt/tags/tag198.xml" ContentType="application/vnd.openxmlformats-officedocument.presentationml.tags+xml"/>
  <Override PartName="/ppt/tags/tag199.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notesSlides/notesSlide22.xml" ContentType="application/vnd.openxmlformats-officedocument.presentationml.notesSlide+xml"/>
  <Override PartName="/ppt/tags/tag208.xml" ContentType="application/vnd.openxmlformats-officedocument.presentationml.tags+xml"/>
  <Override PartName="/ppt/tags/tag209.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notesSlides/notesSlide23.xml" ContentType="application/vnd.openxmlformats-officedocument.presentationml.notesSlide+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notesSlides/notesSlide24.xml" ContentType="application/vnd.openxmlformats-officedocument.presentationml.notesSlide+xml"/>
  <Override PartName="/ppt/tags/tag223.xml" ContentType="application/vnd.openxmlformats-officedocument.presentationml.tags+xml"/>
  <Override PartName="/ppt/tags/tag224.xml" ContentType="application/vnd.openxmlformats-officedocument.presentationml.tags+xml"/>
  <Override PartName="/ppt/tags/tag225.xml" ContentType="application/vnd.openxmlformats-officedocument.presentationml.tags+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2" r:id="rId1"/>
    <p:sldMasterId id="2147483774" r:id="rId2"/>
    <p:sldMasterId id="2147483821" r:id="rId3"/>
  </p:sldMasterIdLst>
  <p:notesMasterIdLst>
    <p:notesMasterId r:id="rId29"/>
  </p:notesMasterIdLst>
  <p:sldIdLst>
    <p:sldId id="346" r:id="rId4"/>
    <p:sldId id="347" r:id="rId5"/>
    <p:sldId id="348" r:id="rId6"/>
    <p:sldId id="278" r:id="rId7"/>
    <p:sldId id="279" r:id="rId8"/>
    <p:sldId id="349" r:id="rId9"/>
    <p:sldId id="351" r:id="rId10"/>
    <p:sldId id="298" r:id="rId11"/>
    <p:sldId id="350" r:id="rId12"/>
    <p:sldId id="352" r:id="rId13"/>
    <p:sldId id="353" r:id="rId14"/>
    <p:sldId id="354" r:id="rId15"/>
    <p:sldId id="355" r:id="rId16"/>
    <p:sldId id="356" r:id="rId17"/>
    <p:sldId id="357" r:id="rId18"/>
    <p:sldId id="358" r:id="rId19"/>
    <p:sldId id="361" r:id="rId20"/>
    <p:sldId id="362" r:id="rId21"/>
    <p:sldId id="363" r:id="rId22"/>
    <p:sldId id="359" r:id="rId23"/>
    <p:sldId id="360" r:id="rId24"/>
    <p:sldId id="364" r:id="rId25"/>
    <p:sldId id="365" r:id="rId26"/>
    <p:sldId id="367" r:id="rId27"/>
    <p:sldId id="368" r:id="rId28"/>
  </p:sldIdLst>
  <p:sldSz cx="9144000" cy="5143500" type="screen16x9"/>
  <p:notesSz cx="6858000" cy="9144000"/>
  <p:custDataLst>
    <p:tags r:id="rId30"/>
  </p:custDataLst>
  <p:defaultTextStyle>
    <a:defPPr>
      <a:defRPr lang="zh-CN"/>
    </a:defPPr>
    <a:lvl1pPr algn="l" rtl="0" fontAlgn="base">
      <a:spcBef>
        <a:spcPct val="0"/>
      </a:spcBef>
      <a:spcAft>
        <a:spcPct val="0"/>
      </a:spcAft>
      <a:buSzPct val="100000"/>
      <a:defRPr sz="3600" kern="1200">
        <a:solidFill>
          <a:schemeClr val="tx1"/>
        </a:solidFill>
        <a:latin typeface="Times New Roman" pitchFamily="18" charset="0"/>
        <a:ea typeface="宋体" charset="-122"/>
        <a:cs typeface="+mn-cs"/>
      </a:defRPr>
    </a:lvl1pPr>
    <a:lvl2pPr marL="342900" algn="l" rtl="0" fontAlgn="base">
      <a:spcBef>
        <a:spcPct val="0"/>
      </a:spcBef>
      <a:spcAft>
        <a:spcPct val="0"/>
      </a:spcAft>
      <a:buSzPct val="100000"/>
      <a:defRPr sz="3600" kern="1200">
        <a:solidFill>
          <a:schemeClr val="tx1"/>
        </a:solidFill>
        <a:latin typeface="Times New Roman" pitchFamily="18" charset="0"/>
        <a:ea typeface="宋体" charset="-122"/>
        <a:cs typeface="+mn-cs"/>
      </a:defRPr>
    </a:lvl2pPr>
    <a:lvl3pPr marL="685800" algn="l" rtl="0" fontAlgn="base">
      <a:spcBef>
        <a:spcPct val="0"/>
      </a:spcBef>
      <a:spcAft>
        <a:spcPct val="0"/>
      </a:spcAft>
      <a:buSzPct val="100000"/>
      <a:defRPr sz="3600" kern="1200">
        <a:solidFill>
          <a:schemeClr val="tx1"/>
        </a:solidFill>
        <a:latin typeface="Times New Roman" pitchFamily="18" charset="0"/>
        <a:ea typeface="宋体" charset="-122"/>
        <a:cs typeface="+mn-cs"/>
      </a:defRPr>
    </a:lvl3pPr>
    <a:lvl4pPr marL="1028700" algn="l" rtl="0" fontAlgn="base">
      <a:spcBef>
        <a:spcPct val="0"/>
      </a:spcBef>
      <a:spcAft>
        <a:spcPct val="0"/>
      </a:spcAft>
      <a:buSzPct val="100000"/>
      <a:defRPr sz="3600" kern="1200">
        <a:solidFill>
          <a:schemeClr val="tx1"/>
        </a:solidFill>
        <a:latin typeface="Times New Roman" pitchFamily="18" charset="0"/>
        <a:ea typeface="宋体" charset="-122"/>
        <a:cs typeface="+mn-cs"/>
      </a:defRPr>
    </a:lvl4pPr>
    <a:lvl5pPr marL="1371600" algn="l" rtl="0" fontAlgn="base">
      <a:spcBef>
        <a:spcPct val="0"/>
      </a:spcBef>
      <a:spcAft>
        <a:spcPct val="0"/>
      </a:spcAft>
      <a:buSzPct val="100000"/>
      <a:defRPr sz="3600" kern="1200">
        <a:solidFill>
          <a:schemeClr val="tx1"/>
        </a:solidFill>
        <a:latin typeface="Times New Roman" pitchFamily="18" charset="0"/>
        <a:ea typeface="宋体" charset="-122"/>
        <a:cs typeface="+mn-cs"/>
      </a:defRPr>
    </a:lvl5pPr>
    <a:lvl6pPr marL="1714500" algn="l" defTabSz="685800" rtl="0" eaLnBrk="1" latinLnBrk="0" hangingPunct="1">
      <a:defRPr sz="3600" kern="1200">
        <a:solidFill>
          <a:schemeClr val="tx1"/>
        </a:solidFill>
        <a:latin typeface="Times New Roman" pitchFamily="18" charset="0"/>
        <a:ea typeface="宋体" charset="-122"/>
        <a:cs typeface="+mn-cs"/>
      </a:defRPr>
    </a:lvl6pPr>
    <a:lvl7pPr marL="2057400" algn="l" defTabSz="685800" rtl="0" eaLnBrk="1" latinLnBrk="0" hangingPunct="1">
      <a:defRPr sz="3600" kern="1200">
        <a:solidFill>
          <a:schemeClr val="tx1"/>
        </a:solidFill>
        <a:latin typeface="Times New Roman" pitchFamily="18" charset="0"/>
        <a:ea typeface="宋体" charset="-122"/>
        <a:cs typeface="+mn-cs"/>
      </a:defRPr>
    </a:lvl7pPr>
    <a:lvl8pPr marL="2400300" algn="l" defTabSz="685800" rtl="0" eaLnBrk="1" latinLnBrk="0" hangingPunct="1">
      <a:defRPr sz="3600" kern="1200">
        <a:solidFill>
          <a:schemeClr val="tx1"/>
        </a:solidFill>
        <a:latin typeface="Times New Roman" pitchFamily="18" charset="0"/>
        <a:ea typeface="宋体" charset="-122"/>
        <a:cs typeface="+mn-cs"/>
      </a:defRPr>
    </a:lvl8pPr>
    <a:lvl9pPr marL="2743200" algn="l" defTabSz="685800" rtl="0" eaLnBrk="1" latinLnBrk="0" hangingPunct="1">
      <a:defRPr sz="3600" kern="1200">
        <a:solidFill>
          <a:schemeClr val="tx1"/>
        </a:solidFill>
        <a:latin typeface="Times New Roman" pitchFamily="18" charset="0"/>
        <a:ea typeface="宋体" charset="-122"/>
        <a:cs typeface="+mn-cs"/>
      </a:defRPr>
    </a:lvl9pPr>
  </p:defaultTextStyle>
  <p:extLst>
    <p:ext uri="{EFAFB233-063F-42B5-8137-9DF3F51BA10A}">
      <p15:sldGuideLst xmlns:p15="http://schemas.microsoft.com/office/powerpoint/2012/main">
        <p15:guide id="1" orient="horz" pos="1620">
          <p15:clr>
            <a:srgbClr val="A4A3A4"/>
          </p15:clr>
        </p15:guide>
        <p15:guide id="2" pos="216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75B8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314" autoAdjust="0"/>
  </p:normalViewPr>
  <p:slideViewPr>
    <p:cSldViewPr>
      <p:cViewPr varScale="1">
        <p:scale>
          <a:sx n="143" d="100"/>
          <a:sy n="143" d="100"/>
        </p:scale>
        <p:origin x="684" y="120"/>
      </p:cViewPr>
      <p:guideLst>
        <p:guide orient="horz" pos="1620"/>
        <p:guide pos="2160"/>
      </p:guideLst>
    </p:cSldViewPr>
  </p:slideViewPr>
  <p:notesTextViewPr>
    <p:cViewPr>
      <p:scale>
        <a:sx n="100" d="100"/>
        <a:sy n="100" d="100"/>
      </p:scale>
      <p:origin x="0" y="0"/>
    </p:cViewPr>
  </p:notesTextViewPr>
  <p:notesViewPr>
    <p:cSldViewPr>
      <p:cViewPr varScale="1">
        <p:scale>
          <a:sx n="10" d="100"/>
          <a:sy n="10" d="100"/>
        </p:scale>
        <p:origin x="-102" y="-26"/>
      </p:cViewPr>
      <p:guideLst>
        <p:guide orient="horz" pos="2160"/>
        <p:guide pos="288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tags" Target="tags/tag1.xml"/><Relationship Id="rId8"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3" Type="http://schemas.openxmlformats.org/officeDocument/2006/relationships/tags" Target="../tags/tag15.xml"/><Relationship Id="rId7" Type="http://schemas.openxmlformats.org/officeDocument/2006/relationships/tags" Target="../tags/tag19.xml"/><Relationship Id="rId2" Type="http://schemas.openxmlformats.org/officeDocument/2006/relationships/tags" Target="../tags/tag14.xml"/><Relationship Id="rId1" Type="http://schemas.openxmlformats.org/officeDocument/2006/relationships/theme" Target="../theme/theme4.xml"/><Relationship Id="rId6" Type="http://schemas.openxmlformats.org/officeDocument/2006/relationships/tags" Target="../tags/tag18.xml"/><Relationship Id="rId5" Type="http://schemas.openxmlformats.org/officeDocument/2006/relationships/tags" Target="../tags/tag17.xml"/><Relationship Id="rId4" Type="http://schemas.openxmlformats.org/officeDocument/2006/relationships/tags" Target="../tags/tag1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页眉占位符 1"/>
          <p:cNvSpPr>
            <a:spLocks noGrp="1" noChangeArrowheads="1"/>
          </p:cNvSpPr>
          <p:nvPr>
            <p:ph type="hdr" sz="quarter"/>
            <p:custDataLst>
              <p:tags r:id="rId2"/>
            </p:custDataLst>
          </p:nvPr>
        </p:nvSpPr>
        <p:spPr bwMode="auto">
          <a:xfrm>
            <a:off x="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Lst>
        </p:spPr>
        <p:txBody>
          <a:bodyPr vert="horz" wrap="square" lIns="91440" tIns="45720" rIns="91440" bIns="45720" numCol="1" anchor="t" anchorCtr="0" compatLnSpc="1">
            <a:prstTxWarp prst="textNoShape">
              <a:avLst/>
            </a:prstTxWarp>
          </a:bodyPr>
          <a:lstStyle>
            <a:lvl1pPr>
              <a:buFont typeface="Arial" charset="0"/>
              <a:buNone/>
              <a:defRPr sz="1200">
                <a:latin typeface="Calibri"/>
                <a:ea typeface="等线" pitchFamily="2" charset="-122"/>
              </a:defRPr>
            </a:lvl1pPr>
          </a:lstStyle>
          <a:p>
            <a:endParaRPr lang="zh-CN" altLang="en-US"/>
          </a:p>
        </p:txBody>
      </p:sp>
      <p:sp>
        <p:nvSpPr>
          <p:cNvPr id="31747" name="日期占位符 2"/>
          <p:cNvSpPr>
            <a:spLocks noGrp="1" noChangeArrowheads="1"/>
          </p:cNvSpPr>
          <p:nvPr>
            <p:ph type="dt" idx="2"/>
            <p:custDataLst>
              <p:tags r:id="rId3"/>
            </p:custDataLst>
          </p:nvPr>
        </p:nvSpPr>
        <p:spPr bwMode="auto">
          <a:xfrm>
            <a:off x="3884613"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Lst>
        </p:spPr>
        <p:txBody>
          <a:bodyPr vert="horz" wrap="square" lIns="91440" tIns="45720" rIns="91440" bIns="45720" numCol="1" anchor="t" anchorCtr="0" compatLnSpc="1">
            <a:prstTxWarp prst="textNoShape">
              <a:avLst/>
            </a:prstTxWarp>
          </a:bodyPr>
          <a:lstStyle>
            <a:lvl1pPr algn="r">
              <a:buFont typeface="Arial" charset="0"/>
              <a:buNone/>
              <a:defRPr sz="1200"/>
            </a:lvl1pPr>
          </a:lstStyle>
          <a:p>
            <a:fld id="{59B7010B-C62D-4F76-AD44-618750087619}" type="datetime1">
              <a:rPr lang="zh-CN" altLang="en-US"/>
              <a:pPr/>
              <a:t>2023/4/17</a:t>
            </a:fld>
            <a:endParaRPr lang="zh-CN" altLang="en-US"/>
          </a:p>
        </p:txBody>
      </p:sp>
      <p:sp>
        <p:nvSpPr>
          <p:cNvPr id="31748" name="幻灯片图像占位符 3">
            <a:extLst>
              <a:ext uri="{FF2B5EF4-FFF2-40B4-BE49-F238E27FC236}"/>
            </a:extLst>
          </p:cNvPr>
          <p:cNvSpPr>
            <a:spLocks noGrp="1" noRot="1" noChangeAspect="1"/>
          </p:cNvSpPr>
          <p:nvPr>
            <p:ph type="sldImg" idx="2"/>
            <p:custDataLst>
              <p:tags r:id="rId4"/>
            </p:custDataLst>
          </p:nvPr>
        </p:nvSpPr>
        <p:spPr>
          <a:xfrm>
            <a:off x="685800" y="1143000"/>
            <a:ext cx="5486400" cy="30861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zh-CN" altLang="en-US" smtClean="0"/>
          </a:p>
        </p:txBody>
      </p:sp>
      <p:sp>
        <p:nvSpPr>
          <p:cNvPr id="31749" name="备注占位符 4"/>
          <p:cNvSpPr>
            <a:spLocks noGrp="1" noChangeArrowheads="1"/>
          </p:cNvSpPr>
          <p:nvPr>
            <p:ph type="body" sz="quarter" idx="1"/>
            <p:custDataLst>
              <p:tags r:id="rId5"/>
            </p:custDataLst>
          </p:nvPr>
        </p:nvSpPr>
        <p:spPr bwMode="auto">
          <a:xfrm>
            <a:off x="685800" y="4400550"/>
            <a:ext cx="5486400" cy="360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Lst>
        </p:spPr>
        <p:txBody>
          <a:bodyPr vert="horz" wrap="square" lIns="91440" tIns="45720" rIns="91440" bIns="45720" numCol="1" anchor="t" anchorCtr="0" compatLnSpc="1">
            <a:prstTxWarp prst="textNoShape">
              <a:avLst/>
            </a:prstTxWarp>
          </a:bodyPr>
          <a:lstStyle/>
          <a:p>
            <a:pPr lvl="0"/>
            <a:r>
              <a:rPr lang="zh-CN" smtClean="0"/>
              <a:t>编辑母版文本样式</a:t>
            </a:r>
          </a:p>
          <a:p>
            <a:pPr lvl="1"/>
            <a:r>
              <a:rPr lang="zh-CN" smtClean="0"/>
              <a:t>第二级</a:t>
            </a:r>
          </a:p>
          <a:p>
            <a:pPr lvl="2"/>
            <a:r>
              <a:rPr lang="zh-CN" smtClean="0"/>
              <a:t>第三级</a:t>
            </a:r>
          </a:p>
          <a:p>
            <a:pPr lvl="3"/>
            <a:r>
              <a:rPr lang="zh-CN" smtClean="0"/>
              <a:t>第四级</a:t>
            </a:r>
          </a:p>
          <a:p>
            <a:pPr lvl="4"/>
            <a:r>
              <a:rPr lang="zh-CN" smtClean="0"/>
              <a:t>第五级</a:t>
            </a:r>
          </a:p>
        </p:txBody>
      </p:sp>
      <p:sp>
        <p:nvSpPr>
          <p:cNvPr id="31750" name="页脚占位符 5"/>
          <p:cNvSpPr>
            <a:spLocks noGrp="1" noChangeArrowheads="1"/>
          </p:cNvSpPr>
          <p:nvPr>
            <p:ph type="ftr" sz="quarter" idx="3"/>
            <p:custDataLst>
              <p:tags r:id="rId6"/>
            </p:custDataLst>
          </p:nvPr>
        </p:nvSpPr>
        <p:spPr bwMode="auto">
          <a:xfrm>
            <a:off x="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Lst>
        </p:spPr>
        <p:txBody>
          <a:bodyPr vert="horz" wrap="square" lIns="91440" tIns="45720" rIns="91440" bIns="45720" numCol="1" anchor="b" anchorCtr="0" compatLnSpc="1">
            <a:prstTxWarp prst="textNoShape">
              <a:avLst/>
            </a:prstTxWarp>
          </a:bodyPr>
          <a:lstStyle>
            <a:lvl1pPr>
              <a:buFont typeface="Arial" charset="0"/>
              <a:buNone/>
              <a:defRPr sz="1200"/>
            </a:lvl1pPr>
          </a:lstStyle>
          <a:p>
            <a:endParaRPr lang="zh-CN" altLang="en-US"/>
          </a:p>
        </p:txBody>
      </p:sp>
      <p:sp>
        <p:nvSpPr>
          <p:cNvPr id="31751" name="灯片编号占位符 6"/>
          <p:cNvSpPr>
            <a:spLocks noGrp="1" noChangeArrowheads="1"/>
          </p:cNvSpPr>
          <p:nvPr>
            <p:ph type="sldNum" sz="quarter" idx="4"/>
            <p:custDataLst>
              <p:tags r:id="rId7"/>
            </p:custDataLst>
          </p:nvPr>
        </p:nvSpPr>
        <p:spPr bwMode="auto">
          <a:xfrm>
            <a:off x="3884613"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Lst>
        </p:spPr>
        <p:txBody>
          <a:bodyPr vert="horz" wrap="square" lIns="91440" tIns="45720" rIns="91440" bIns="45720" numCol="1" anchor="b" anchorCtr="0" compatLnSpc="1">
            <a:prstTxWarp prst="textNoShape">
              <a:avLst/>
            </a:prstTxWarp>
          </a:bodyPr>
          <a:lstStyle>
            <a:lvl1pPr algn="r">
              <a:buFont typeface="Arial" charset="0"/>
              <a:buNone/>
              <a:defRPr sz="1200"/>
            </a:lvl1pPr>
          </a:lstStyle>
          <a:p>
            <a:fld id="{1418BA52-5504-48CF-AD2E-691D9F16C6D3}" type="slidenum">
              <a:rPr lang="zh-CN" altLang="en-US"/>
              <a:pPr/>
              <a:t>‹#›</a:t>
            </a:fld>
            <a:endParaRPr lang="zh-CN" altLang="en-US"/>
          </a:p>
        </p:txBody>
      </p:sp>
    </p:spTree>
    <p:extLst>
      <p:ext uri="{BB962C8B-B14F-4D97-AF65-F5344CB8AC3E}">
        <p14:creationId xmlns:p14="http://schemas.microsoft.com/office/powerpoint/2010/main" val="2793272269"/>
      </p:ext>
    </p:extLst>
  </p:cSld>
  <p:clrMap bg1="lt1" tx1="dk1" bg2="lt2" tx2="dk2" accent1="accent1" accent2="accent2" accent3="accent3" accent4="accent4" accent5="accent5" accent6="accent6" hlink="hlink" folHlink="folHlink"/>
  <p:notesStyle>
    <a:lvl1pPr algn="l" defTabSz="342900" rtl="0" eaLnBrk="0" fontAlgn="base" hangingPunct="0">
      <a:spcBef>
        <a:spcPct val="30000"/>
      </a:spcBef>
      <a:spcAft>
        <a:spcPct val="0"/>
      </a:spcAft>
      <a:defRPr sz="900" kern="1200">
        <a:solidFill>
          <a:schemeClr val="tx1"/>
        </a:solidFill>
        <a:latin typeface="等线 Light" pitchFamily="2" charset="-122"/>
        <a:ea typeface="+mn-ea"/>
        <a:cs typeface="+mn-cs"/>
      </a:defRPr>
    </a:lvl1pPr>
    <a:lvl2pPr marL="342900" algn="l" defTabSz="342900" rtl="0" eaLnBrk="0" fontAlgn="base" hangingPunct="0">
      <a:spcBef>
        <a:spcPct val="30000"/>
      </a:spcBef>
      <a:spcAft>
        <a:spcPct val="0"/>
      </a:spcAft>
      <a:defRPr sz="900" kern="1200">
        <a:solidFill>
          <a:schemeClr val="tx1"/>
        </a:solidFill>
        <a:latin typeface="等线 Light" pitchFamily="2" charset="-122"/>
        <a:ea typeface="+mn-ea"/>
        <a:cs typeface="+mn-cs"/>
      </a:defRPr>
    </a:lvl2pPr>
    <a:lvl3pPr marL="685800" algn="l" defTabSz="342900" rtl="0" eaLnBrk="0" fontAlgn="base" hangingPunct="0">
      <a:spcBef>
        <a:spcPct val="30000"/>
      </a:spcBef>
      <a:spcAft>
        <a:spcPct val="0"/>
      </a:spcAft>
      <a:defRPr sz="900" kern="1200">
        <a:solidFill>
          <a:schemeClr val="tx1"/>
        </a:solidFill>
        <a:latin typeface="等线 Light" pitchFamily="2" charset="-122"/>
        <a:ea typeface="+mn-ea"/>
        <a:cs typeface="+mn-cs"/>
      </a:defRPr>
    </a:lvl3pPr>
    <a:lvl4pPr marL="1028700" algn="l" defTabSz="342900" rtl="0" eaLnBrk="0" fontAlgn="base" hangingPunct="0">
      <a:spcBef>
        <a:spcPct val="30000"/>
      </a:spcBef>
      <a:spcAft>
        <a:spcPct val="0"/>
      </a:spcAft>
      <a:defRPr sz="900" kern="1200">
        <a:solidFill>
          <a:schemeClr val="tx1"/>
        </a:solidFill>
        <a:latin typeface="等线 Light" pitchFamily="2" charset="-122"/>
        <a:ea typeface="+mn-ea"/>
        <a:cs typeface="+mn-cs"/>
      </a:defRPr>
    </a:lvl4pPr>
    <a:lvl5pPr marL="1371600" algn="l" defTabSz="342900" rtl="0" eaLnBrk="0" fontAlgn="base" hangingPunct="0">
      <a:spcBef>
        <a:spcPct val="30000"/>
      </a:spcBef>
      <a:spcAft>
        <a:spcPct val="0"/>
      </a:spcAft>
      <a:defRPr sz="900" kern="1200">
        <a:solidFill>
          <a:schemeClr val="tx1"/>
        </a:solidFill>
        <a:latin typeface="等线 Light" pitchFamily="2" charset="-122"/>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tags" Target="../tags/tag26.xml"/><Relationship Id="rId2" Type="http://schemas.openxmlformats.org/officeDocument/2006/relationships/tags" Target="../tags/tag25.xml"/><Relationship Id="rId1" Type="http://schemas.openxmlformats.org/officeDocument/2006/relationships/tags" Target="../tags/tag24.xml"/><Relationship Id="rId5" Type="http://schemas.openxmlformats.org/officeDocument/2006/relationships/slide" Target="../slides/slide1.xml"/><Relationship Id="rId4"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tags" Target="../tags/tag107.xml"/><Relationship Id="rId2" Type="http://schemas.openxmlformats.org/officeDocument/2006/relationships/tags" Target="../tags/tag106.xml"/><Relationship Id="rId1" Type="http://schemas.openxmlformats.org/officeDocument/2006/relationships/tags" Target="../tags/tag105.xml"/><Relationship Id="rId5" Type="http://schemas.openxmlformats.org/officeDocument/2006/relationships/slide" Target="../slides/slide10.xml"/><Relationship Id="rId4"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tags" Target="../tags/tag115.xml"/><Relationship Id="rId2" Type="http://schemas.openxmlformats.org/officeDocument/2006/relationships/tags" Target="../tags/tag114.xml"/><Relationship Id="rId1" Type="http://schemas.openxmlformats.org/officeDocument/2006/relationships/tags" Target="../tags/tag113.xml"/><Relationship Id="rId5" Type="http://schemas.openxmlformats.org/officeDocument/2006/relationships/slide" Target="../slides/slide11.xml"/><Relationship Id="rId4"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tags" Target="../tags/tag123.xml"/><Relationship Id="rId2" Type="http://schemas.openxmlformats.org/officeDocument/2006/relationships/tags" Target="../tags/tag122.xml"/><Relationship Id="rId1" Type="http://schemas.openxmlformats.org/officeDocument/2006/relationships/tags" Target="../tags/tag121.xml"/><Relationship Id="rId5" Type="http://schemas.openxmlformats.org/officeDocument/2006/relationships/slide" Target="../slides/slide12.xml"/><Relationship Id="rId4"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tags" Target="../tags/tag131.xml"/><Relationship Id="rId2" Type="http://schemas.openxmlformats.org/officeDocument/2006/relationships/tags" Target="../tags/tag130.xml"/><Relationship Id="rId1" Type="http://schemas.openxmlformats.org/officeDocument/2006/relationships/tags" Target="../tags/tag129.xml"/><Relationship Id="rId5" Type="http://schemas.openxmlformats.org/officeDocument/2006/relationships/slide" Target="../slides/slide13.xml"/><Relationship Id="rId4"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tags" Target="../tags/tag140.xml"/><Relationship Id="rId2" Type="http://schemas.openxmlformats.org/officeDocument/2006/relationships/tags" Target="../tags/tag139.xml"/><Relationship Id="rId1" Type="http://schemas.openxmlformats.org/officeDocument/2006/relationships/tags" Target="../tags/tag138.xml"/><Relationship Id="rId5" Type="http://schemas.openxmlformats.org/officeDocument/2006/relationships/slide" Target="../slides/slide14.xml"/><Relationship Id="rId4"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tags" Target="../tags/tag150.xml"/><Relationship Id="rId2" Type="http://schemas.openxmlformats.org/officeDocument/2006/relationships/tags" Target="../tags/tag149.xml"/><Relationship Id="rId1" Type="http://schemas.openxmlformats.org/officeDocument/2006/relationships/tags" Target="../tags/tag148.xml"/><Relationship Id="rId5" Type="http://schemas.openxmlformats.org/officeDocument/2006/relationships/slide" Target="../slides/slide15.xml"/><Relationship Id="rId4"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tags" Target="../tags/tag160.xml"/><Relationship Id="rId2" Type="http://schemas.openxmlformats.org/officeDocument/2006/relationships/tags" Target="../tags/tag159.xml"/><Relationship Id="rId1" Type="http://schemas.openxmlformats.org/officeDocument/2006/relationships/tags" Target="../tags/tag158.xml"/><Relationship Id="rId5" Type="http://schemas.openxmlformats.org/officeDocument/2006/relationships/slide" Target="../slides/slide16.xml"/><Relationship Id="rId4"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3" Type="http://schemas.openxmlformats.org/officeDocument/2006/relationships/tags" Target="../tags/tag168.xml"/><Relationship Id="rId2" Type="http://schemas.openxmlformats.org/officeDocument/2006/relationships/tags" Target="../tags/tag167.xml"/><Relationship Id="rId1" Type="http://schemas.openxmlformats.org/officeDocument/2006/relationships/tags" Target="../tags/tag166.xml"/><Relationship Id="rId5" Type="http://schemas.openxmlformats.org/officeDocument/2006/relationships/slide" Target="../slides/slide17.xml"/><Relationship Id="rId4"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3" Type="http://schemas.openxmlformats.org/officeDocument/2006/relationships/tags" Target="../tags/tag176.xml"/><Relationship Id="rId2" Type="http://schemas.openxmlformats.org/officeDocument/2006/relationships/tags" Target="../tags/tag175.xml"/><Relationship Id="rId1" Type="http://schemas.openxmlformats.org/officeDocument/2006/relationships/tags" Target="../tags/tag174.xml"/><Relationship Id="rId5" Type="http://schemas.openxmlformats.org/officeDocument/2006/relationships/slide" Target="../slides/slide18.xml"/><Relationship Id="rId4"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3" Type="http://schemas.openxmlformats.org/officeDocument/2006/relationships/tags" Target="../tags/tag184.xml"/><Relationship Id="rId2" Type="http://schemas.openxmlformats.org/officeDocument/2006/relationships/tags" Target="../tags/tag183.xml"/><Relationship Id="rId1" Type="http://schemas.openxmlformats.org/officeDocument/2006/relationships/tags" Target="../tags/tag182.xml"/><Relationship Id="rId5" Type="http://schemas.openxmlformats.org/officeDocument/2006/relationships/slide" Target="../slides/slide19.xml"/><Relationship Id="rId4"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tags" Target="../tags/tag40.xml"/><Relationship Id="rId2" Type="http://schemas.openxmlformats.org/officeDocument/2006/relationships/tags" Target="../tags/tag39.xml"/><Relationship Id="rId1" Type="http://schemas.openxmlformats.org/officeDocument/2006/relationships/tags" Target="../tags/tag38.xml"/><Relationship Id="rId5" Type="http://schemas.openxmlformats.org/officeDocument/2006/relationships/slide" Target="../slides/slide2.xml"/><Relationship Id="rId4"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3" Type="http://schemas.openxmlformats.org/officeDocument/2006/relationships/tags" Target="../tags/tag192.xml"/><Relationship Id="rId2" Type="http://schemas.openxmlformats.org/officeDocument/2006/relationships/tags" Target="../tags/tag191.xml"/><Relationship Id="rId1" Type="http://schemas.openxmlformats.org/officeDocument/2006/relationships/tags" Target="../tags/tag190.xml"/><Relationship Id="rId5" Type="http://schemas.openxmlformats.org/officeDocument/2006/relationships/slide" Target="../slides/slide20.xml"/><Relationship Id="rId4"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3" Type="http://schemas.openxmlformats.org/officeDocument/2006/relationships/tags" Target="../tags/tag200.xml"/><Relationship Id="rId2" Type="http://schemas.openxmlformats.org/officeDocument/2006/relationships/tags" Target="../tags/tag199.xml"/><Relationship Id="rId1" Type="http://schemas.openxmlformats.org/officeDocument/2006/relationships/tags" Target="../tags/tag198.xml"/><Relationship Id="rId5" Type="http://schemas.openxmlformats.org/officeDocument/2006/relationships/slide" Target="../slides/slide21.xml"/><Relationship Id="rId4"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3" Type="http://schemas.openxmlformats.org/officeDocument/2006/relationships/tags" Target="../tags/tag210.xml"/><Relationship Id="rId2" Type="http://schemas.openxmlformats.org/officeDocument/2006/relationships/tags" Target="../tags/tag209.xml"/><Relationship Id="rId1" Type="http://schemas.openxmlformats.org/officeDocument/2006/relationships/tags" Target="../tags/tag208.xml"/><Relationship Id="rId5" Type="http://schemas.openxmlformats.org/officeDocument/2006/relationships/slide" Target="../slides/slide22.xml"/><Relationship Id="rId4"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3" Type="http://schemas.openxmlformats.org/officeDocument/2006/relationships/tags" Target="../tags/tag217.xml"/><Relationship Id="rId2" Type="http://schemas.openxmlformats.org/officeDocument/2006/relationships/tags" Target="../tags/tag216.xml"/><Relationship Id="rId1" Type="http://schemas.openxmlformats.org/officeDocument/2006/relationships/tags" Target="../tags/tag215.xml"/><Relationship Id="rId5" Type="http://schemas.openxmlformats.org/officeDocument/2006/relationships/slide" Target="../slides/slide23.xml"/><Relationship Id="rId4"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3" Type="http://schemas.openxmlformats.org/officeDocument/2006/relationships/tags" Target="../tags/tag225.xml"/><Relationship Id="rId2" Type="http://schemas.openxmlformats.org/officeDocument/2006/relationships/tags" Target="../tags/tag224.xml"/><Relationship Id="rId1" Type="http://schemas.openxmlformats.org/officeDocument/2006/relationships/tags" Target="../tags/tag223.xml"/><Relationship Id="rId5" Type="http://schemas.openxmlformats.org/officeDocument/2006/relationships/slide" Target="../slides/slide24.xml"/><Relationship Id="rId4"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tags" Target="../tags/tag50.xml"/><Relationship Id="rId2" Type="http://schemas.openxmlformats.org/officeDocument/2006/relationships/tags" Target="../tags/tag49.xml"/><Relationship Id="rId1" Type="http://schemas.openxmlformats.org/officeDocument/2006/relationships/tags" Target="../tags/tag48.xml"/><Relationship Id="rId5" Type="http://schemas.openxmlformats.org/officeDocument/2006/relationships/slide" Target="../slides/slide3.xml"/><Relationship Id="rId4"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tags" Target="../tags/tag57.xml"/><Relationship Id="rId2" Type="http://schemas.openxmlformats.org/officeDocument/2006/relationships/tags" Target="../tags/tag56.xml"/><Relationship Id="rId1" Type="http://schemas.openxmlformats.org/officeDocument/2006/relationships/tags" Target="../tags/tag55.xml"/><Relationship Id="rId5" Type="http://schemas.openxmlformats.org/officeDocument/2006/relationships/slide" Target="../slides/slide4.xml"/><Relationship Id="rId4"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tags" Target="../tags/tag65.xml"/><Relationship Id="rId2" Type="http://schemas.openxmlformats.org/officeDocument/2006/relationships/tags" Target="../tags/tag64.xml"/><Relationship Id="rId1" Type="http://schemas.openxmlformats.org/officeDocument/2006/relationships/tags" Target="../tags/tag63.xml"/><Relationship Id="rId5" Type="http://schemas.openxmlformats.org/officeDocument/2006/relationships/slide" Target="../slides/slide5.xml"/><Relationship Id="rId4"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tags" Target="../tags/tag75.xml"/><Relationship Id="rId2" Type="http://schemas.openxmlformats.org/officeDocument/2006/relationships/tags" Target="../tags/tag74.xml"/><Relationship Id="rId1" Type="http://schemas.openxmlformats.org/officeDocument/2006/relationships/tags" Target="../tags/tag73.xml"/><Relationship Id="rId5" Type="http://schemas.openxmlformats.org/officeDocument/2006/relationships/slide" Target="../slides/slide6.xml"/><Relationship Id="rId4"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tags" Target="../tags/tag83.xml"/><Relationship Id="rId2" Type="http://schemas.openxmlformats.org/officeDocument/2006/relationships/tags" Target="../tags/tag82.xml"/><Relationship Id="rId1" Type="http://schemas.openxmlformats.org/officeDocument/2006/relationships/tags" Target="../tags/tag81.xml"/><Relationship Id="rId5" Type="http://schemas.openxmlformats.org/officeDocument/2006/relationships/slide" Target="../slides/slide7.xml"/><Relationship Id="rId4"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tags" Target="../tags/tag91.xml"/><Relationship Id="rId2" Type="http://schemas.openxmlformats.org/officeDocument/2006/relationships/tags" Target="../tags/tag90.xml"/><Relationship Id="rId1" Type="http://schemas.openxmlformats.org/officeDocument/2006/relationships/tags" Target="../tags/tag89.xml"/><Relationship Id="rId5" Type="http://schemas.openxmlformats.org/officeDocument/2006/relationships/slide" Target="../slides/slide8.xml"/><Relationship Id="rId4"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tags" Target="../tags/tag99.xml"/><Relationship Id="rId2" Type="http://schemas.openxmlformats.org/officeDocument/2006/relationships/tags" Target="../tags/tag98.xml"/><Relationship Id="rId1" Type="http://schemas.openxmlformats.org/officeDocument/2006/relationships/tags" Target="../tags/tag97.xml"/><Relationship Id="rId5" Type="http://schemas.openxmlformats.org/officeDocument/2006/relationships/slide" Target="../slides/slide9.xml"/><Relationship Id="rId4"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幻灯片图像占位符 1"/>
          <p:cNvSpPr>
            <a:spLocks noGrp="1" noRot="1" noChangeAspect="1" noChangeArrowheads="1" noTextEdit="1"/>
          </p:cNvSpPr>
          <p:nvPr>
            <p:ph type="sldImg"/>
            <p:custDataLst>
              <p:tags r:id="rId1"/>
            </p:custDataLst>
          </p:nvPr>
        </p:nvSpPr>
        <p:spPr bwMode="auto">
          <a:noFill/>
          <a:ln algn="ctr">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备注占位符 2"/>
          <p:cNvSpPr>
            <a:spLocks noGrp="1" noChangeArrowheads="1"/>
          </p:cNvSpPr>
          <p:nvPr>
            <p:ph type="body" idx="1"/>
            <p:custDataLst>
              <p:tags r:id="rId2"/>
            </p:custDataLst>
          </p:nvPr>
        </p:nvSpPr>
        <p:spPr>
          <a:ln/>
        </p:spPr>
        <p:txBody>
          <a:bodyPr/>
          <a:lstStyle/>
          <a:p>
            <a:pPr defTabSz="914400">
              <a:spcBef>
                <a:spcPct val="0"/>
              </a:spcBef>
            </a:pPr>
            <a:endParaRPr lang="zh-CN" altLang="en-US">
              <a:latin typeface="等线" pitchFamily="2" charset="-122"/>
            </a:endParaRPr>
          </a:p>
        </p:txBody>
      </p:sp>
      <p:sp>
        <p:nvSpPr>
          <p:cNvPr id="32772" name="灯片编号占位符 3"/>
          <p:cNvSpPr>
            <a:spLocks noGrp="1" noChangeArrowheads="1"/>
          </p:cNvSpPr>
          <p:nvPr>
            <p:ph type="sldNum" sz="quarter" idx="4"/>
            <p:custDataLst>
              <p:tags r:id="rId3"/>
            </p:custDataLst>
          </p:nvPr>
        </p:nvSpPr>
        <p:spPr>
          <a:extLst>
            <a:ext uri="{91240B29-F687-4F45-9708-019B960494DF}">
              <a14:hiddenLine xmlns:a14="http://schemas.microsoft.com/office/drawing/2010/main" w="9525" algn="ctr">
                <a:solidFill>
                  <a:srgbClr val="000000"/>
                </a:solidFill>
                <a:miter lim="800000"/>
                <a:headEnd/>
                <a:tailEnd/>
              </a14:hiddenLine>
            </a:ext>
          </a:extLst>
        </p:spPr>
        <p:txBody>
          <a:bodyPr/>
          <a:lstStyle/>
          <a:p>
            <a:r>
              <a:rPr lang="en-US" altLang="zh-CN"/>
              <a:t>1</a:t>
            </a:r>
            <a:endParaRPr lang="zh-CN" altLang="en-US"/>
          </a:p>
        </p:txBody>
      </p:sp>
    </p:spTree>
    <p:extLst>
      <p:ext uri="{BB962C8B-B14F-4D97-AF65-F5344CB8AC3E}">
        <p14:creationId xmlns:p14="http://schemas.microsoft.com/office/powerpoint/2010/main" val="4158459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幻灯片图像占位符 1"/>
          <p:cNvSpPr>
            <a:spLocks noGrp="1" noRot="1" noChangeAspect="1" noChangeArrowheads="1" noTextEdit="1"/>
          </p:cNvSpPr>
          <p:nvPr>
            <p:ph type="sldImg"/>
            <p:custDataLst>
              <p:tags r:id="rId1"/>
            </p:custDataLst>
          </p:nvPr>
        </p:nvSpPr>
        <p:spPr bwMode="auto">
          <a:noFill/>
          <a:ln algn="ctr">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备注占位符 2"/>
          <p:cNvSpPr>
            <a:spLocks noGrp="1" noChangeArrowheads="1"/>
          </p:cNvSpPr>
          <p:nvPr>
            <p:ph type="body" idx="1"/>
            <p:custDataLst>
              <p:tags r:id="rId2"/>
            </p:custDataLst>
          </p:nvPr>
        </p:nvSpPr>
        <p:spPr>
          <a:ln/>
        </p:spPr>
        <p:txBody>
          <a:bodyPr/>
          <a:lstStyle/>
          <a:p>
            <a:pPr defTabSz="914400">
              <a:spcBef>
                <a:spcPct val="0"/>
              </a:spcBef>
            </a:pPr>
            <a:endParaRPr lang="zh-CN" altLang="en-US">
              <a:latin typeface="等线" pitchFamily="2" charset="-122"/>
            </a:endParaRPr>
          </a:p>
        </p:txBody>
      </p:sp>
      <p:sp>
        <p:nvSpPr>
          <p:cNvPr id="41988" name="灯片编号占位符 3"/>
          <p:cNvSpPr>
            <a:spLocks noGrp="1" noChangeArrowheads="1"/>
          </p:cNvSpPr>
          <p:nvPr>
            <p:ph type="sldNum" sz="quarter" idx="4"/>
            <p:custDataLst>
              <p:tags r:id="rId3"/>
            </p:custDataLst>
          </p:nvPr>
        </p:nvSpPr>
        <p:spPr>
          <a:extLst>
            <a:ext uri="{91240B29-F687-4F45-9708-019B960494DF}">
              <a14:hiddenLine xmlns:a14="http://schemas.microsoft.com/office/drawing/2010/main" w="9525" algn="ctr">
                <a:solidFill>
                  <a:srgbClr val="000000"/>
                </a:solidFill>
                <a:miter lim="800000"/>
                <a:headEnd/>
                <a:tailEnd/>
              </a14:hiddenLine>
            </a:ext>
          </a:extLst>
        </p:spPr>
        <p:txBody>
          <a:bodyPr/>
          <a:lstStyle/>
          <a:p>
            <a:r>
              <a:rPr lang="en-US" altLang="zh-CN"/>
              <a:t>10</a:t>
            </a:r>
            <a:endParaRPr lang="zh-CN" altLang="en-US"/>
          </a:p>
        </p:txBody>
      </p:sp>
    </p:spTree>
    <p:extLst>
      <p:ext uri="{BB962C8B-B14F-4D97-AF65-F5344CB8AC3E}">
        <p14:creationId xmlns:p14="http://schemas.microsoft.com/office/powerpoint/2010/main" val="30218370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幻灯片图像占位符 1"/>
          <p:cNvSpPr>
            <a:spLocks noGrp="1" noRot="1" noChangeAspect="1" noChangeArrowheads="1" noTextEdit="1"/>
          </p:cNvSpPr>
          <p:nvPr>
            <p:ph type="sldImg"/>
            <p:custDataLst>
              <p:tags r:id="rId1"/>
            </p:custDataLst>
          </p:nvPr>
        </p:nvSpPr>
        <p:spPr bwMode="auto">
          <a:noFill/>
          <a:ln algn="ctr">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备注占位符 2"/>
          <p:cNvSpPr>
            <a:spLocks noGrp="1" noChangeArrowheads="1"/>
          </p:cNvSpPr>
          <p:nvPr>
            <p:ph type="body" idx="1"/>
            <p:custDataLst>
              <p:tags r:id="rId2"/>
            </p:custDataLst>
          </p:nvPr>
        </p:nvSpPr>
        <p:spPr>
          <a:ln/>
        </p:spPr>
        <p:txBody>
          <a:bodyPr/>
          <a:lstStyle/>
          <a:p>
            <a:pPr defTabSz="914400">
              <a:spcBef>
                <a:spcPct val="0"/>
              </a:spcBef>
            </a:pPr>
            <a:endParaRPr lang="zh-CN" altLang="en-US">
              <a:latin typeface="等线" pitchFamily="2" charset="-122"/>
            </a:endParaRPr>
          </a:p>
        </p:txBody>
      </p:sp>
      <p:sp>
        <p:nvSpPr>
          <p:cNvPr id="43012" name="灯片编号占位符 3"/>
          <p:cNvSpPr>
            <a:spLocks noGrp="1" noChangeArrowheads="1"/>
          </p:cNvSpPr>
          <p:nvPr>
            <p:ph type="sldNum" sz="quarter" idx="4"/>
            <p:custDataLst>
              <p:tags r:id="rId3"/>
            </p:custDataLst>
          </p:nvPr>
        </p:nvSpPr>
        <p:spPr>
          <a:extLst>
            <a:ext uri="{91240B29-F687-4F45-9708-019B960494DF}">
              <a14:hiddenLine xmlns:a14="http://schemas.microsoft.com/office/drawing/2010/main" w="9525" algn="ctr">
                <a:solidFill>
                  <a:srgbClr val="000000"/>
                </a:solidFill>
                <a:miter lim="800000"/>
                <a:headEnd/>
                <a:tailEnd/>
              </a14:hiddenLine>
            </a:ext>
          </a:extLst>
        </p:spPr>
        <p:txBody>
          <a:bodyPr/>
          <a:lstStyle/>
          <a:p>
            <a:r>
              <a:rPr lang="en-US" altLang="zh-CN"/>
              <a:t>11</a:t>
            </a:r>
            <a:endParaRPr lang="zh-CN" altLang="en-US"/>
          </a:p>
        </p:txBody>
      </p:sp>
    </p:spTree>
    <p:extLst>
      <p:ext uri="{BB962C8B-B14F-4D97-AF65-F5344CB8AC3E}">
        <p14:creationId xmlns:p14="http://schemas.microsoft.com/office/powerpoint/2010/main" val="24427077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幻灯片图像占位符 1"/>
          <p:cNvSpPr>
            <a:spLocks noGrp="1" noRot="1" noChangeAspect="1" noChangeArrowheads="1" noTextEdit="1"/>
          </p:cNvSpPr>
          <p:nvPr>
            <p:ph type="sldImg"/>
            <p:custDataLst>
              <p:tags r:id="rId1"/>
            </p:custDataLst>
          </p:nvPr>
        </p:nvSpPr>
        <p:spPr bwMode="auto">
          <a:noFill/>
          <a:ln algn="ctr">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备注占位符 2"/>
          <p:cNvSpPr>
            <a:spLocks noGrp="1" noChangeArrowheads="1"/>
          </p:cNvSpPr>
          <p:nvPr>
            <p:ph type="body" idx="1"/>
            <p:custDataLst>
              <p:tags r:id="rId2"/>
            </p:custDataLst>
          </p:nvPr>
        </p:nvSpPr>
        <p:spPr>
          <a:ln/>
        </p:spPr>
        <p:txBody>
          <a:bodyPr/>
          <a:lstStyle/>
          <a:p>
            <a:pPr defTabSz="914400">
              <a:spcBef>
                <a:spcPct val="0"/>
              </a:spcBef>
            </a:pPr>
            <a:r>
              <a:rPr lang="en-US" altLang="zh-CN" dirty="0" smtClean="0">
                <a:latin typeface="等线" pitchFamily="2" charset="-122"/>
              </a:rPr>
              <a:t>https://www.ypppt.com/</a:t>
            </a:r>
            <a:endParaRPr lang="zh-CN" altLang="en-US" dirty="0">
              <a:latin typeface="等线" pitchFamily="2" charset="-122"/>
            </a:endParaRPr>
          </a:p>
        </p:txBody>
      </p:sp>
      <p:sp>
        <p:nvSpPr>
          <p:cNvPr id="44036" name="灯片编号占位符 3"/>
          <p:cNvSpPr>
            <a:spLocks noGrp="1" noChangeArrowheads="1"/>
          </p:cNvSpPr>
          <p:nvPr>
            <p:ph type="sldNum" sz="quarter" idx="4"/>
            <p:custDataLst>
              <p:tags r:id="rId3"/>
            </p:custDataLst>
          </p:nvPr>
        </p:nvSpPr>
        <p:spPr>
          <a:extLst>
            <a:ext uri="{91240B29-F687-4F45-9708-019B960494DF}">
              <a14:hiddenLine xmlns:a14="http://schemas.microsoft.com/office/drawing/2010/main" w="9525" algn="ctr">
                <a:solidFill>
                  <a:srgbClr val="000000"/>
                </a:solidFill>
                <a:miter lim="800000"/>
                <a:headEnd/>
                <a:tailEnd/>
              </a14:hiddenLine>
            </a:ext>
          </a:extLst>
        </p:spPr>
        <p:txBody>
          <a:bodyPr/>
          <a:lstStyle/>
          <a:p>
            <a:r>
              <a:rPr lang="en-US" altLang="zh-CN"/>
              <a:t>12</a:t>
            </a:r>
            <a:endParaRPr lang="zh-CN" altLang="en-US"/>
          </a:p>
        </p:txBody>
      </p:sp>
    </p:spTree>
    <p:extLst>
      <p:ext uri="{BB962C8B-B14F-4D97-AF65-F5344CB8AC3E}">
        <p14:creationId xmlns:p14="http://schemas.microsoft.com/office/powerpoint/2010/main" val="11771394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幻灯片图像占位符 1"/>
          <p:cNvSpPr>
            <a:spLocks noGrp="1" noRot="1" noChangeAspect="1" noChangeArrowheads="1" noTextEdit="1"/>
          </p:cNvSpPr>
          <p:nvPr>
            <p:ph type="sldImg"/>
            <p:custDataLst>
              <p:tags r:id="rId1"/>
            </p:custDataLst>
          </p:nvPr>
        </p:nvSpPr>
        <p:spPr bwMode="auto">
          <a:noFill/>
          <a:ln algn="ctr">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备注占位符 2"/>
          <p:cNvSpPr>
            <a:spLocks noGrp="1" noChangeArrowheads="1"/>
          </p:cNvSpPr>
          <p:nvPr>
            <p:ph type="body" idx="1"/>
            <p:custDataLst>
              <p:tags r:id="rId2"/>
            </p:custDataLst>
          </p:nvPr>
        </p:nvSpPr>
        <p:spPr>
          <a:ln/>
        </p:spPr>
        <p:txBody>
          <a:bodyPr/>
          <a:lstStyle/>
          <a:p>
            <a:pPr defTabSz="914400">
              <a:spcBef>
                <a:spcPct val="0"/>
              </a:spcBef>
            </a:pPr>
            <a:endParaRPr lang="zh-CN" altLang="en-US">
              <a:latin typeface="等线" pitchFamily="2" charset="-122"/>
            </a:endParaRPr>
          </a:p>
        </p:txBody>
      </p:sp>
      <p:sp>
        <p:nvSpPr>
          <p:cNvPr id="45060" name="灯片编号占位符 3"/>
          <p:cNvSpPr>
            <a:spLocks noGrp="1" noChangeArrowheads="1"/>
          </p:cNvSpPr>
          <p:nvPr>
            <p:ph type="sldNum" sz="quarter" idx="4"/>
            <p:custDataLst>
              <p:tags r:id="rId3"/>
            </p:custDataLst>
          </p:nvPr>
        </p:nvSpPr>
        <p:spPr>
          <a:extLst>
            <a:ext uri="{91240B29-F687-4F45-9708-019B960494DF}">
              <a14:hiddenLine xmlns:a14="http://schemas.microsoft.com/office/drawing/2010/main" w="9525" algn="ctr">
                <a:solidFill>
                  <a:srgbClr val="000000"/>
                </a:solidFill>
                <a:miter lim="800000"/>
                <a:headEnd/>
                <a:tailEnd/>
              </a14:hiddenLine>
            </a:ext>
          </a:extLst>
        </p:spPr>
        <p:txBody>
          <a:bodyPr/>
          <a:lstStyle/>
          <a:p>
            <a:r>
              <a:rPr lang="en-US" altLang="zh-CN"/>
              <a:t>13</a:t>
            </a:r>
            <a:endParaRPr lang="zh-CN" altLang="en-US"/>
          </a:p>
        </p:txBody>
      </p:sp>
    </p:spTree>
    <p:extLst>
      <p:ext uri="{BB962C8B-B14F-4D97-AF65-F5344CB8AC3E}">
        <p14:creationId xmlns:p14="http://schemas.microsoft.com/office/powerpoint/2010/main" val="37308386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幻灯片图像占位符 1"/>
          <p:cNvSpPr>
            <a:spLocks noGrp="1" noRot="1" noChangeAspect="1" noChangeArrowheads="1" noTextEdit="1"/>
          </p:cNvSpPr>
          <p:nvPr>
            <p:ph type="sldImg"/>
            <p:custDataLst>
              <p:tags r:id="rId1"/>
            </p:custDataLst>
          </p:nvPr>
        </p:nvSpPr>
        <p:spPr bwMode="auto">
          <a:noFill/>
          <a:ln algn="ctr">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备注占位符 2"/>
          <p:cNvSpPr>
            <a:spLocks noGrp="1" noChangeArrowheads="1"/>
          </p:cNvSpPr>
          <p:nvPr>
            <p:ph type="body" idx="1"/>
            <p:custDataLst>
              <p:tags r:id="rId2"/>
            </p:custDataLst>
          </p:nvPr>
        </p:nvSpPr>
        <p:spPr>
          <a:ln/>
        </p:spPr>
        <p:txBody>
          <a:bodyPr/>
          <a:lstStyle/>
          <a:p>
            <a:pPr defTabSz="914400">
              <a:spcBef>
                <a:spcPct val="0"/>
              </a:spcBef>
            </a:pPr>
            <a:endParaRPr lang="zh-CN" altLang="en-US">
              <a:latin typeface="等线" pitchFamily="2" charset="-122"/>
            </a:endParaRPr>
          </a:p>
        </p:txBody>
      </p:sp>
      <p:sp>
        <p:nvSpPr>
          <p:cNvPr id="46084" name="灯片编号占位符 3"/>
          <p:cNvSpPr>
            <a:spLocks noGrp="1" noChangeArrowheads="1"/>
          </p:cNvSpPr>
          <p:nvPr>
            <p:ph type="sldNum" sz="quarter" idx="4"/>
            <p:custDataLst>
              <p:tags r:id="rId3"/>
            </p:custDataLst>
          </p:nvPr>
        </p:nvSpPr>
        <p:spPr>
          <a:extLst>
            <a:ext uri="{91240B29-F687-4F45-9708-019B960494DF}">
              <a14:hiddenLine xmlns:a14="http://schemas.microsoft.com/office/drawing/2010/main" w="9525" algn="ctr">
                <a:solidFill>
                  <a:srgbClr val="000000"/>
                </a:solidFill>
                <a:miter lim="800000"/>
                <a:headEnd/>
                <a:tailEnd/>
              </a14:hiddenLine>
            </a:ext>
          </a:extLst>
        </p:spPr>
        <p:txBody>
          <a:bodyPr/>
          <a:lstStyle/>
          <a:p>
            <a:r>
              <a:rPr lang="en-US" altLang="zh-CN"/>
              <a:t>14</a:t>
            </a:r>
            <a:endParaRPr lang="zh-CN" altLang="en-US"/>
          </a:p>
        </p:txBody>
      </p:sp>
    </p:spTree>
    <p:extLst>
      <p:ext uri="{BB962C8B-B14F-4D97-AF65-F5344CB8AC3E}">
        <p14:creationId xmlns:p14="http://schemas.microsoft.com/office/powerpoint/2010/main" val="129359842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幻灯片图像占位符 1"/>
          <p:cNvSpPr>
            <a:spLocks noGrp="1" noRot="1" noChangeAspect="1" noChangeArrowheads="1" noTextEdit="1"/>
          </p:cNvSpPr>
          <p:nvPr>
            <p:ph type="sldImg"/>
            <p:custDataLst>
              <p:tags r:id="rId1"/>
            </p:custDataLst>
          </p:nvPr>
        </p:nvSpPr>
        <p:spPr bwMode="auto">
          <a:noFill/>
          <a:ln algn="ctr">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备注占位符 2"/>
          <p:cNvSpPr>
            <a:spLocks noGrp="1" noChangeArrowheads="1"/>
          </p:cNvSpPr>
          <p:nvPr>
            <p:ph type="body" idx="1"/>
            <p:custDataLst>
              <p:tags r:id="rId2"/>
            </p:custDataLst>
          </p:nvPr>
        </p:nvSpPr>
        <p:spPr>
          <a:ln/>
        </p:spPr>
        <p:txBody>
          <a:bodyPr/>
          <a:lstStyle/>
          <a:p>
            <a:pPr defTabSz="914400">
              <a:spcBef>
                <a:spcPct val="0"/>
              </a:spcBef>
            </a:pPr>
            <a:endParaRPr lang="zh-CN" altLang="en-US">
              <a:latin typeface="等线" pitchFamily="2" charset="-122"/>
            </a:endParaRPr>
          </a:p>
        </p:txBody>
      </p:sp>
      <p:sp>
        <p:nvSpPr>
          <p:cNvPr id="47108" name="灯片编号占位符 3"/>
          <p:cNvSpPr>
            <a:spLocks noGrp="1" noChangeArrowheads="1"/>
          </p:cNvSpPr>
          <p:nvPr>
            <p:ph type="sldNum" sz="quarter" idx="4"/>
            <p:custDataLst>
              <p:tags r:id="rId3"/>
            </p:custDataLst>
          </p:nvPr>
        </p:nvSpPr>
        <p:spPr>
          <a:extLst>
            <a:ext uri="{91240B29-F687-4F45-9708-019B960494DF}">
              <a14:hiddenLine xmlns:a14="http://schemas.microsoft.com/office/drawing/2010/main" w="9525" algn="ctr">
                <a:solidFill>
                  <a:srgbClr val="000000"/>
                </a:solidFill>
                <a:miter lim="800000"/>
                <a:headEnd/>
                <a:tailEnd/>
              </a14:hiddenLine>
            </a:ext>
          </a:extLst>
        </p:spPr>
        <p:txBody>
          <a:bodyPr/>
          <a:lstStyle/>
          <a:p>
            <a:r>
              <a:rPr lang="en-US" altLang="zh-CN"/>
              <a:t>15</a:t>
            </a:r>
            <a:endParaRPr lang="zh-CN" altLang="en-US"/>
          </a:p>
        </p:txBody>
      </p:sp>
    </p:spTree>
    <p:extLst>
      <p:ext uri="{BB962C8B-B14F-4D97-AF65-F5344CB8AC3E}">
        <p14:creationId xmlns:p14="http://schemas.microsoft.com/office/powerpoint/2010/main" val="7455947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幻灯片图像占位符 1"/>
          <p:cNvSpPr>
            <a:spLocks noGrp="1" noRot="1" noChangeAspect="1" noChangeArrowheads="1" noTextEdit="1"/>
          </p:cNvSpPr>
          <p:nvPr>
            <p:ph type="sldImg"/>
            <p:custDataLst>
              <p:tags r:id="rId1"/>
            </p:custDataLst>
          </p:nvPr>
        </p:nvSpPr>
        <p:spPr bwMode="auto">
          <a:noFill/>
          <a:ln algn="ctr">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备注占位符 2"/>
          <p:cNvSpPr>
            <a:spLocks noGrp="1" noChangeArrowheads="1"/>
          </p:cNvSpPr>
          <p:nvPr>
            <p:ph type="body" idx="1"/>
            <p:custDataLst>
              <p:tags r:id="rId2"/>
            </p:custDataLst>
          </p:nvPr>
        </p:nvSpPr>
        <p:spPr>
          <a:ln/>
        </p:spPr>
        <p:txBody>
          <a:bodyPr/>
          <a:lstStyle/>
          <a:p>
            <a:pPr defTabSz="914400">
              <a:spcBef>
                <a:spcPct val="0"/>
              </a:spcBef>
            </a:pPr>
            <a:endParaRPr lang="zh-CN" altLang="en-US">
              <a:latin typeface="等线" pitchFamily="2" charset="-122"/>
            </a:endParaRPr>
          </a:p>
        </p:txBody>
      </p:sp>
      <p:sp>
        <p:nvSpPr>
          <p:cNvPr id="48132" name="灯片编号占位符 3"/>
          <p:cNvSpPr>
            <a:spLocks noGrp="1" noChangeArrowheads="1"/>
          </p:cNvSpPr>
          <p:nvPr>
            <p:ph type="sldNum" sz="quarter" idx="4"/>
            <p:custDataLst>
              <p:tags r:id="rId3"/>
            </p:custDataLst>
          </p:nvPr>
        </p:nvSpPr>
        <p:spPr>
          <a:extLst>
            <a:ext uri="{91240B29-F687-4F45-9708-019B960494DF}">
              <a14:hiddenLine xmlns:a14="http://schemas.microsoft.com/office/drawing/2010/main" w="9525" algn="ctr">
                <a:solidFill>
                  <a:srgbClr val="000000"/>
                </a:solidFill>
                <a:miter lim="800000"/>
                <a:headEnd/>
                <a:tailEnd/>
              </a14:hiddenLine>
            </a:ext>
          </a:extLst>
        </p:spPr>
        <p:txBody>
          <a:bodyPr/>
          <a:lstStyle/>
          <a:p>
            <a:r>
              <a:rPr lang="en-US" altLang="zh-CN"/>
              <a:t>16</a:t>
            </a:r>
            <a:endParaRPr lang="zh-CN" altLang="en-US"/>
          </a:p>
        </p:txBody>
      </p:sp>
    </p:spTree>
    <p:extLst>
      <p:ext uri="{BB962C8B-B14F-4D97-AF65-F5344CB8AC3E}">
        <p14:creationId xmlns:p14="http://schemas.microsoft.com/office/powerpoint/2010/main" val="13274106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幻灯片图像占位符 1"/>
          <p:cNvSpPr>
            <a:spLocks noGrp="1" noRot="1" noChangeAspect="1" noChangeArrowheads="1" noTextEdit="1"/>
          </p:cNvSpPr>
          <p:nvPr>
            <p:ph type="sldImg"/>
            <p:custDataLst>
              <p:tags r:id="rId1"/>
            </p:custDataLst>
          </p:nvPr>
        </p:nvSpPr>
        <p:spPr bwMode="auto">
          <a:noFill/>
          <a:ln algn="ctr">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备注占位符 2"/>
          <p:cNvSpPr>
            <a:spLocks noGrp="1" noChangeArrowheads="1"/>
          </p:cNvSpPr>
          <p:nvPr>
            <p:ph type="body" idx="1"/>
            <p:custDataLst>
              <p:tags r:id="rId2"/>
            </p:custDataLst>
          </p:nvPr>
        </p:nvSpPr>
        <p:spPr>
          <a:ln/>
        </p:spPr>
        <p:txBody>
          <a:bodyPr/>
          <a:lstStyle/>
          <a:p>
            <a:pPr defTabSz="914400">
              <a:spcBef>
                <a:spcPct val="0"/>
              </a:spcBef>
            </a:pPr>
            <a:endParaRPr lang="zh-CN" altLang="en-US">
              <a:latin typeface="等线" pitchFamily="2" charset="-122"/>
            </a:endParaRPr>
          </a:p>
        </p:txBody>
      </p:sp>
      <p:sp>
        <p:nvSpPr>
          <p:cNvPr id="49156" name="灯片编号占位符 3"/>
          <p:cNvSpPr>
            <a:spLocks noGrp="1" noChangeArrowheads="1"/>
          </p:cNvSpPr>
          <p:nvPr>
            <p:ph type="sldNum" sz="quarter" idx="4"/>
            <p:custDataLst>
              <p:tags r:id="rId3"/>
            </p:custDataLst>
          </p:nvPr>
        </p:nvSpPr>
        <p:spPr>
          <a:extLst>
            <a:ext uri="{91240B29-F687-4F45-9708-019B960494DF}">
              <a14:hiddenLine xmlns:a14="http://schemas.microsoft.com/office/drawing/2010/main" w="9525" algn="ctr">
                <a:solidFill>
                  <a:srgbClr val="000000"/>
                </a:solidFill>
                <a:miter lim="800000"/>
                <a:headEnd/>
                <a:tailEnd/>
              </a14:hiddenLine>
            </a:ext>
          </a:extLst>
        </p:spPr>
        <p:txBody>
          <a:bodyPr/>
          <a:lstStyle/>
          <a:p>
            <a:r>
              <a:rPr lang="en-US" altLang="zh-CN"/>
              <a:t>17</a:t>
            </a:r>
            <a:endParaRPr lang="zh-CN" altLang="en-US"/>
          </a:p>
        </p:txBody>
      </p:sp>
    </p:spTree>
    <p:extLst>
      <p:ext uri="{BB962C8B-B14F-4D97-AF65-F5344CB8AC3E}">
        <p14:creationId xmlns:p14="http://schemas.microsoft.com/office/powerpoint/2010/main" val="255608006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幻灯片图像占位符 1"/>
          <p:cNvSpPr>
            <a:spLocks noGrp="1" noRot="1" noChangeAspect="1" noChangeArrowheads="1" noTextEdit="1"/>
          </p:cNvSpPr>
          <p:nvPr>
            <p:ph type="sldImg"/>
            <p:custDataLst>
              <p:tags r:id="rId1"/>
            </p:custDataLst>
          </p:nvPr>
        </p:nvSpPr>
        <p:spPr bwMode="auto">
          <a:noFill/>
          <a:ln algn="ctr">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备注占位符 2"/>
          <p:cNvSpPr>
            <a:spLocks noGrp="1" noChangeArrowheads="1"/>
          </p:cNvSpPr>
          <p:nvPr>
            <p:ph type="body" idx="1"/>
            <p:custDataLst>
              <p:tags r:id="rId2"/>
            </p:custDataLst>
          </p:nvPr>
        </p:nvSpPr>
        <p:spPr>
          <a:ln/>
        </p:spPr>
        <p:txBody>
          <a:bodyPr/>
          <a:lstStyle/>
          <a:p>
            <a:pPr defTabSz="914400">
              <a:spcBef>
                <a:spcPct val="0"/>
              </a:spcBef>
            </a:pPr>
            <a:endParaRPr lang="zh-CN" altLang="en-US">
              <a:latin typeface="等线" pitchFamily="2" charset="-122"/>
            </a:endParaRPr>
          </a:p>
        </p:txBody>
      </p:sp>
      <p:sp>
        <p:nvSpPr>
          <p:cNvPr id="50180" name="灯片编号占位符 3"/>
          <p:cNvSpPr>
            <a:spLocks noGrp="1" noChangeArrowheads="1"/>
          </p:cNvSpPr>
          <p:nvPr>
            <p:ph type="sldNum" sz="quarter" idx="4"/>
            <p:custDataLst>
              <p:tags r:id="rId3"/>
            </p:custDataLst>
          </p:nvPr>
        </p:nvSpPr>
        <p:spPr>
          <a:extLst>
            <a:ext uri="{91240B29-F687-4F45-9708-019B960494DF}">
              <a14:hiddenLine xmlns:a14="http://schemas.microsoft.com/office/drawing/2010/main" w="9525" algn="ctr">
                <a:solidFill>
                  <a:srgbClr val="000000"/>
                </a:solidFill>
                <a:miter lim="800000"/>
                <a:headEnd/>
                <a:tailEnd/>
              </a14:hiddenLine>
            </a:ext>
          </a:extLst>
        </p:spPr>
        <p:txBody>
          <a:bodyPr/>
          <a:lstStyle/>
          <a:p>
            <a:r>
              <a:rPr lang="en-US" altLang="zh-CN"/>
              <a:t>18</a:t>
            </a:r>
            <a:endParaRPr lang="zh-CN" altLang="en-US"/>
          </a:p>
        </p:txBody>
      </p:sp>
    </p:spTree>
    <p:extLst>
      <p:ext uri="{BB962C8B-B14F-4D97-AF65-F5344CB8AC3E}">
        <p14:creationId xmlns:p14="http://schemas.microsoft.com/office/powerpoint/2010/main" val="403517347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幻灯片图像占位符 1"/>
          <p:cNvSpPr>
            <a:spLocks noGrp="1" noRot="1" noChangeAspect="1" noChangeArrowheads="1" noTextEdit="1"/>
          </p:cNvSpPr>
          <p:nvPr>
            <p:ph type="sldImg"/>
            <p:custDataLst>
              <p:tags r:id="rId1"/>
            </p:custDataLst>
          </p:nvPr>
        </p:nvSpPr>
        <p:spPr bwMode="auto">
          <a:noFill/>
          <a:ln algn="ctr">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备注占位符 2"/>
          <p:cNvSpPr>
            <a:spLocks noGrp="1" noChangeArrowheads="1"/>
          </p:cNvSpPr>
          <p:nvPr>
            <p:ph type="body" idx="1"/>
            <p:custDataLst>
              <p:tags r:id="rId2"/>
            </p:custDataLst>
          </p:nvPr>
        </p:nvSpPr>
        <p:spPr>
          <a:ln/>
        </p:spPr>
        <p:txBody>
          <a:bodyPr/>
          <a:lstStyle/>
          <a:p>
            <a:pPr defTabSz="914400">
              <a:spcBef>
                <a:spcPct val="0"/>
              </a:spcBef>
            </a:pPr>
            <a:endParaRPr lang="zh-CN" altLang="en-US">
              <a:latin typeface="等线" pitchFamily="2" charset="-122"/>
            </a:endParaRPr>
          </a:p>
        </p:txBody>
      </p:sp>
      <p:sp>
        <p:nvSpPr>
          <p:cNvPr id="51204" name="灯片编号占位符 3"/>
          <p:cNvSpPr>
            <a:spLocks noGrp="1" noChangeArrowheads="1"/>
          </p:cNvSpPr>
          <p:nvPr>
            <p:ph type="sldNum" sz="quarter" idx="4"/>
            <p:custDataLst>
              <p:tags r:id="rId3"/>
            </p:custDataLst>
          </p:nvPr>
        </p:nvSpPr>
        <p:spPr>
          <a:extLst>
            <a:ext uri="{91240B29-F687-4F45-9708-019B960494DF}">
              <a14:hiddenLine xmlns:a14="http://schemas.microsoft.com/office/drawing/2010/main" w="9525" algn="ctr">
                <a:solidFill>
                  <a:srgbClr val="000000"/>
                </a:solidFill>
                <a:miter lim="800000"/>
                <a:headEnd/>
                <a:tailEnd/>
              </a14:hiddenLine>
            </a:ext>
          </a:extLst>
        </p:spPr>
        <p:txBody>
          <a:bodyPr/>
          <a:lstStyle/>
          <a:p>
            <a:r>
              <a:rPr lang="en-US" altLang="zh-CN"/>
              <a:t>19</a:t>
            </a:r>
            <a:endParaRPr lang="zh-CN" altLang="en-US"/>
          </a:p>
        </p:txBody>
      </p:sp>
    </p:spTree>
    <p:extLst>
      <p:ext uri="{BB962C8B-B14F-4D97-AF65-F5344CB8AC3E}">
        <p14:creationId xmlns:p14="http://schemas.microsoft.com/office/powerpoint/2010/main" val="263418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幻灯片图像占位符 1"/>
          <p:cNvSpPr>
            <a:spLocks noGrp="1" noRot="1" noChangeAspect="1" noChangeArrowheads="1" noTextEdit="1"/>
          </p:cNvSpPr>
          <p:nvPr>
            <p:ph type="sldImg"/>
            <p:custDataLst>
              <p:tags r:id="rId1"/>
            </p:custDataLst>
          </p:nvPr>
        </p:nvSpPr>
        <p:spPr bwMode="auto">
          <a:noFill/>
          <a:ln algn="ctr">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备注占位符 2"/>
          <p:cNvSpPr>
            <a:spLocks noGrp="1" noChangeArrowheads="1"/>
          </p:cNvSpPr>
          <p:nvPr>
            <p:ph type="body" idx="1"/>
            <p:custDataLst>
              <p:tags r:id="rId2"/>
            </p:custDataLst>
          </p:nvPr>
        </p:nvSpPr>
        <p:spPr>
          <a:ln/>
        </p:spPr>
        <p:txBody>
          <a:bodyPr/>
          <a:lstStyle/>
          <a:p>
            <a:pPr defTabSz="914400">
              <a:spcBef>
                <a:spcPct val="0"/>
              </a:spcBef>
            </a:pPr>
            <a:endParaRPr lang="zh-CN" altLang="en-US" dirty="0">
              <a:latin typeface="等线" pitchFamily="2" charset="-122"/>
            </a:endParaRPr>
          </a:p>
        </p:txBody>
      </p:sp>
      <p:sp>
        <p:nvSpPr>
          <p:cNvPr id="33796" name="灯片编号占位符 3"/>
          <p:cNvSpPr>
            <a:spLocks noGrp="1" noChangeArrowheads="1"/>
          </p:cNvSpPr>
          <p:nvPr>
            <p:ph type="sldNum" sz="quarter" idx="4"/>
            <p:custDataLst>
              <p:tags r:id="rId3"/>
            </p:custDataLst>
          </p:nvPr>
        </p:nvSpPr>
        <p:spPr>
          <a:extLst>
            <a:ext uri="{91240B29-F687-4F45-9708-019B960494DF}">
              <a14:hiddenLine xmlns:a14="http://schemas.microsoft.com/office/drawing/2010/main" w="9525" algn="ctr">
                <a:solidFill>
                  <a:srgbClr val="000000"/>
                </a:solidFill>
                <a:miter lim="800000"/>
                <a:headEnd/>
                <a:tailEnd/>
              </a14:hiddenLine>
            </a:ext>
          </a:extLst>
        </p:spPr>
        <p:txBody>
          <a:bodyPr/>
          <a:lstStyle/>
          <a:p>
            <a:r>
              <a:rPr lang="en-US" altLang="zh-CN"/>
              <a:t>2</a:t>
            </a:r>
            <a:endParaRPr lang="zh-CN" altLang="en-US"/>
          </a:p>
        </p:txBody>
      </p:sp>
    </p:spTree>
    <p:extLst>
      <p:ext uri="{BB962C8B-B14F-4D97-AF65-F5344CB8AC3E}">
        <p14:creationId xmlns:p14="http://schemas.microsoft.com/office/powerpoint/2010/main" val="338425454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幻灯片图像占位符 1"/>
          <p:cNvSpPr>
            <a:spLocks noGrp="1" noRot="1" noChangeAspect="1" noChangeArrowheads="1" noTextEdit="1"/>
          </p:cNvSpPr>
          <p:nvPr>
            <p:ph type="sldImg"/>
            <p:custDataLst>
              <p:tags r:id="rId1"/>
            </p:custDataLst>
          </p:nvPr>
        </p:nvSpPr>
        <p:spPr bwMode="auto">
          <a:noFill/>
          <a:ln algn="ctr">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备注占位符 2"/>
          <p:cNvSpPr>
            <a:spLocks noGrp="1" noChangeArrowheads="1"/>
          </p:cNvSpPr>
          <p:nvPr>
            <p:ph type="body" idx="1"/>
            <p:custDataLst>
              <p:tags r:id="rId2"/>
            </p:custDataLst>
          </p:nvPr>
        </p:nvSpPr>
        <p:spPr>
          <a:ln/>
        </p:spPr>
        <p:txBody>
          <a:bodyPr/>
          <a:lstStyle/>
          <a:p>
            <a:pPr defTabSz="914400">
              <a:spcBef>
                <a:spcPct val="0"/>
              </a:spcBef>
            </a:pPr>
            <a:endParaRPr lang="zh-CN" altLang="en-US">
              <a:latin typeface="等线" pitchFamily="2" charset="-122"/>
            </a:endParaRPr>
          </a:p>
        </p:txBody>
      </p:sp>
      <p:sp>
        <p:nvSpPr>
          <p:cNvPr id="52228" name="灯片编号占位符 3"/>
          <p:cNvSpPr>
            <a:spLocks noGrp="1" noChangeArrowheads="1"/>
          </p:cNvSpPr>
          <p:nvPr>
            <p:ph type="sldNum" sz="quarter" idx="4"/>
            <p:custDataLst>
              <p:tags r:id="rId3"/>
            </p:custDataLst>
          </p:nvPr>
        </p:nvSpPr>
        <p:spPr>
          <a:extLst>
            <a:ext uri="{91240B29-F687-4F45-9708-019B960494DF}">
              <a14:hiddenLine xmlns:a14="http://schemas.microsoft.com/office/drawing/2010/main" w="9525" algn="ctr">
                <a:solidFill>
                  <a:srgbClr val="000000"/>
                </a:solidFill>
                <a:miter lim="800000"/>
                <a:headEnd/>
                <a:tailEnd/>
              </a14:hiddenLine>
            </a:ext>
          </a:extLst>
        </p:spPr>
        <p:txBody>
          <a:bodyPr/>
          <a:lstStyle/>
          <a:p>
            <a:r>
              <a:rPr lang="en-US" altLang="zh-CN"/>
              <a:t>20</a:t>
            </a:r>
            <a:endParaRPr lang="zh-CN" altLang="en-US"/>
          </a:p>
        </p:txBody>
      </p:sp>
    </p:spTree>
    <p:extLst>
      <p:ext uri="{BB962C8B-B14F-4D97-AF65-F5344CB8AC3E}">
        <p14:creationId xmlns:p14="http://schemas.microsoft.com/office/powerpoint/2010/main" val="50251103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幻灯片图像占位符 1"/>
          <p:cNvSpPr>
            <a:spLocks noGrp="1" noRot="1" noChangeAspect="1" noChangeArrowheads="1" noTextEdit="1"/>
          </p:cNvSpPr>
          <p:nvPr>
            <p:ph type="sldImg"/>
            <p:custDataLst>
              <p:tags r:id="rId1"/>
            </p:custDataLst>
          </p:nvPr>
        </p:nvSpPr>
        <p:spPr bwMode="auto">
          <a:noFill/>
          <a:ln algn="ctr">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备注占位符 2"/>
          <p:cNvSpPr>
            <a:spLocks noGrp="1" noChangeArrowheads="1"/>
          </p:cNvSpPr>
          <p:nvPr>
            <p:ph type="body" idx="1"/>
            <p:custDataLst>
              <p:tags r:id="rId2"/>
            </p:custDataLst>
          </p:nvPr>
        </p:nvSpPr>
        <p:spPr>
          <a:ln/>
        </p:spPr>
        <p:txBody>
          <a:bodyPr/>
          <a:lstStyle/>
          <a:p>
            <a:pPr defTabSz="914400">
              <a:spcBef>
                <a:spcPct val="0"/>
              </a:spcBef>
            </a:pPr>
            <a:endParaRPr lang="zh-CN" altLang="en-US">
              <a:latin typeface="等线" pitchFamily="2" charset="-122"/>
            </a:endParaRPr>
          </a:p>
        </p:txBody>
      </p:sp>
      <p:sp>
        <p:nvSpPr>
          <p:cNvPr id="53252" name="灯片编号占位符 3"/>
          <p:cNvSpPr>
            <a:spLocks noGrp="1" noChangeArrowheads="1"/>
          </p:cNvSpPr>
          <p:nvPr>
            <p:ph type="sldNum" sz="quarter" idx="4"/>
            <p:custDataLst>
              <p:tags r:id="rId3"/>
            </p:custDataLst>
          </p:nvPr>
        </p:nvSpPr>
        <p:spPr>
          <a:extLst>
            <a:ext uri="{91240B29-F687-4F45-9708-019B960494DF}">
              <a14:hiddenLine xmlns:a14="http://schemas.microsoft.com/office/drawing/2010/main" w="9525" algn="ctr">
                <a:solidFill>
                  <a:srgbClr val="000000"/>
                </a:solidFill>
                <a:miter lim="800000"/>
                <a:headEnd/>
                <a:tailEnd/>
              </a14:hiddenLine>
            </a:ext>
          </a:extLst>
        </p:spPr>
        <p:txBody>
          <a:bodyPr/>
          <a:lstStyle/>
          <a:p>
            <a:r>
              <a:rPr lang="en-US" altLang="zh-CN"/>
              <a:t>21</a:t>
            </a:r>
            <a:endParaRPr lang="zh-CN" altLang="en-US"/>
          </a:p>
        </p:txBody>
      </p:sp>
    </p:spTree>
    <p:extLst>
      <p:ext uri="{BB962C8B-B14F-4D97-AF65-F5344CB8AC3E}">
        <p14:creationId xmlns:p14="http://schemas.microsoft.com/office/powerpoint/2010/main" val="134116933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幻灯片图像占位符 1"/>
          <p:cNvSpPr>
            <a:spLocks noGrp="1" noRot="1" noChangeAspect="1" noChangeArrowheads="1" noTextEdit="1"/>
          </p:cNvSpPr>
          <p:nvPr>
            <p:ph type="sldImg"/>
            <p:custDataLst>
              <p:tags r:id="rId1"/>
            </p:custDataLst>
          </p:nvPr>
        </p:nvSpPr>
        <p:spPr bwMode="auto">
          <a:noFill/>
          <a:ln algn="ctr">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备注占位符 2"/>
          <p:cNvSpPr>
            <a:spLocks noGrp="1" noChangeArrowheads="1"/>
          </p:cNvSpPr>
          <p:nvPr>
            <p:ph type="body" idx="1"/>
            <p:custDataLst>
              <p:tags r:id="rId2"/>
            </p:custDataLst>
          </p:nvPr>
        </p:nvSpPr>
        <p:spPr>
          <a:ln/>
        </p:spPr>
        <p:txBody>
          <a:bodyPr/>
          <a:lstStyle/>
          <a:p>
            <a:pPr defTabSz="914400">
              <a:spcBef>
                <a:spcPct val="0"/>
              </a:spcBef>
            </a:pPr>
            <a:endParaRPr lang="zh-CN" altLang="en-US">
              <a:latin typeface="等线" pitchFamily="2" charset="-122"/>
            </a:endParaRPr>
          </a:p>
        </p:txBody>
      </p:sp>
      <p:sp>
        <p:nvSpPr>
          <p:cNvPr id="54276" name="灯片编号占位符 3"/>
          <p:cNvSpPr>
            <a:spLocks noGrp="1" noChangeArrowheads="1"/>
          </p:cNvSpPr>
          <p:nvPr>
            <p:ph type="sldNum" sz="quarter" idx="4"/>
            <p:custDataLst>
              <p:tags r:id="rId3"/>
            </p:custDataLst>
          </p:nvPr>
        </p:nvSpPr>
        <p:spPr>
          <a:extLst>
            <a:ext uri="{91240B29-F687-4F45-9708-019B960494DF}">
              <a14:hiddenLine xmlns:a14="http://schemas.microsoft.com/office/drawing/2010/main" w="9525" algn="ctr">
                <a:solidFill>
                  <a:srgbClr val="000000"/>
                </a:solidFill>
                <a:miter lim="800000"/>
                <a:headEnd/>
                <a:tailEnd/>
              </a14:hiddenLine>
            </a:ext>
          </a:extLst>
        </p:spPr>
        <p:txBody>
          <a:bodyPr/>
          <a:lstStyle/>
          <a:p>
            <a:r>
              <a:rPr lang="en-US" altLang="zh-CN"/>
              <a:t>22</a:t>
            </a:r>
            <a:endParaRPr lang="zh-CN" altLang="en-US"/>
          </a:p>
        </p:txBody>
      </p:sp>
    </p:spTree>
    <p:extLst>
      <p:ext uri="{BB962C8B-B14F-4D97-AF65-F5344CB8AC3E}">
        <p14:creationId xmlns:p14="http://schemas.microsoft.com/office/powerpoint/2010/main" val="38870509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幻灯片图像占位符 1"/>
          <p:cNvSpPr>
            <a:spLocks noGrp="1" noRot="1" noChangeAspect="1" noChangeArrowheads="1" noTextEdit="1"/>
          </p:cNvSpPr>
          <p:nvPr>
            <p:ph type="sldImg"/>
            <p:custDataLst>
              <p:tags r:id="rId1"/>
            </p:custDataLst>
          </p:nvPr>
        </p:nvSpPr>
        <p:spPr bwMode="auto">
          <a:noFill/>
          <a:ln algn="ctr">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备注占位符 2"/>
          <p:cNvSpPr>
            <a:spLocks noGrp="1" noChangeArrowheads="1"/>
          </p:cNvSpPr>
          <p:nvPr>
            <p:ph type="body" idx="1"/>
            <p:custDataLst>
              <p:tags r:id="rId2"/>
            </p:custDataLst>
          </p:nvPr>
        </p:nvSpPr>
        <p:spPr>
          <a:ln/>
        </p:spPr>
        <p:txBody>
          <a:bodyPr/>
          <a:lstStyle/>
          <a:p>
            <a:pPr defTabSz="914400">
              <a:spcBef>
                <a:spcPct val="0"/>
              </a:spcBef>
            </a:pPr>
            <a:endParaRPr lang="zh-CN" altLang="en-US">
              <a:latin typeface="等线" pitchFamily="2" charset="-122"/>
            </a:endParaRPr>
          </a:p>
        </p:txBody>
      </p:sp>
      <p:sp>
        <p:nvSpPr>
          <p:cNvPr id="55300" name="灯片编号占位符 3"/>
          <p:cNvSpPr>
            <a:spLocks noGrp="1" noChangeArrowheads="1"/>
          </p:cNvSpPr>
          <p:nvPr>
            <p:ph type="sldNum" sz="quarter" idx="4"/>
            <p:custDataLst>
              <p:tags r:id="rId3"/>
            </p:custDataLst>
          </p:nvPr>
        </p:nvSpPr>
        <p:spPr>
          <a:extLst>
            <a:ext uri="{91240B29-F687-4F45-9708-019B960494DF}">
              <a14:hiddenLine xmlns:a14="http://schemas.microsoft.com/office/drawing/2010/main" w="9525" algn="ctr">
                <a:solidFill>
                  <a:srgbClr val="000000"/>
                </a:solidFill>
                <a:miter lim="800000"/>
                <a:headEnd/>
                <a:tailEnd/>
              </a14:hiddenLine>
            </a:ext>
          </a:extLst>
        </p:spPr>
        <p:txBody>
          <a:bodyPr/>
          <a:lstStyle/>
          <a:p>
            <a:r>
              <a:rPr lang="en-US" altLang="zh-CN"/>
              <a:t>23</a:t>
            </a:r>
            <a:endParaRPr lang="zh-CN" altLang="en-US"/>
          </a:p>
        </p:txBody>
      </p:sp>
    </p:spTree>
    <p:extLst>
      <p:ext uri="{BB962C8B-B14F-4D97-AF65-F5344CB8AC3E}">
        <p14:creationId xmlns:p14="http://schemas.microsoft.com/office/powerpoint/2010/main" val="361724578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幻灯片图像占位符 1"/>
          <p:cNvSpPr>
            <a:spLocks noGrp="1" noRot="1" noChangeAspect="1" noChangeArrowheads="1" noTextEdit="1"/>
          </p:cNvSpPr>
          <p:nvPr>
            <p:ph type="sldImg"/>
            <p:custDataLst>
              <p:tags r:id="rId1"/>
            </p:custDataLst>
          </p:nvPr>
        </p:nvSpPr>
        <p:spPr bwMode="auto">
          <a:noFill/>
          <a:ln algn="ctr">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备注占位符 2"/>
          <p:cNvSpPr>
            <a:spLocks noGrp="1" noChangeArrowheads="1"/>
          </p:cNvSpPr>
          <p:nvPr>
            <p:ph type="body" idx="1"/>
            <p:custDataLst>
              <p:tags r:id="rId2"/>
            </p:custDataLst>
          </p:nvPr>
        </p:nvSpPr>
        <p:spPr>
          <a:ln/>
        </p:spPr>
        <p:txBody>
          <a:bodyPr/>
          <a:lstStyle/>
          <a:p>
            <a:pPr defTabSz="914400">
              <a:spcBef>
                <a:spcPct val="0"/>
              </a:spcBef>
            </a:pPr>
            <a:endParaRPr lang="zh-CN" altLang="en-US">
              <a:latin typeface="等线" pitchFamily="2" charset="-122"/>
            </a:endParaRPr>
          </a:p>
        </p:txBody>
      </p:sp>
      <p:sp>
        <p:nvSpPr>
          <p:cNvPr id="56324" name="灯片编号占位符 3"/>
          <p:cNvSpPr>
            <a:spLocks noGrp="1" noChangeArrowheads="1"/>
          </p:cNvSpPr>
          <p:nvPr>
            <p:ph type="sldNum" sz="quarter" idx="4"/>
            <p:custDataLst>
              <p:tags r:id="rId3"/>
            </p:custDataLst>
          </p:nvPr>
        </p:nvSpPr>
        <p:spPr>
          <a:extLst>
            <a:ext uri="{91240B29-F687-4F45-9708-019B960494DF}">
              <a14:hiddenLine xmlns:a14="http://schemas.microsoft.com/office/drawing/2010/main" w="9525" algn="ctr">
                <a:solidFill>
                  <a:srgbClr val="000000"/>
                </a:solidFill>
                <a:miter lim="800000"/>
                <a:headEnd/>
                <a:tailEnd/>
              </a14:hiddenLine>
            </a:ext>
          </a:extLst>
        </p:spPr>
        <p:txBody>
          <a:bodyPr/>
          <a:lstStyle/>
          <a:p>
            <a:r>
              <a:rPr lang="en-US" altLang="zh-CN"/>
              <a:t>24</a:t>
            </a:r>
            <a:endParaRPr lang="zh-CN" altLang="en-US"/>
          </a:p>
        </p:txBody>
      </p:sp>
    </p:spTree>
    <p:extLst>
      <p:ext uri="{BB962C8B-B14F-4D97-AF65-F5344CB8AC3E}">
        <p14:creationId xmlns:p14="http://schemas.microsoft.com/office/powerpoint/2010/main" val="204299506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25</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19606429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幻灯片图像占位符 1"/>
          <p:cNvSpPr>
            <a:spLocks noGrp="1" noRot="1" noChangeAspect="1" noChangeArrowheads="1" noTextEdit="1"/>
          </p:cNvSpPr>
          <p:nvPr>
            <p:ph type="sldImg"/>
            <p:custDataLst>
              <p:tags r:id="rId1"/>
            </p:custDataLst>
          </p:nvPr>
        </p:nvSpPr>
        <p:spPr bwMode="auto">
          <a:noFill/>
          <a:ln algn="ctr">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备注占位符 2"/>
          <p:cNvSpPr>
            <a:spLocks noGrp="1" noChangeArrowheads="1"/>
          </p:cNvSpPr>
          <p:nvPr>
            <p:ph type="body" idx="1"/>
            <p:custDataLst>
              <p:tags r:id="rId2"/>
            </p:custDataLst>
          </p:nvPr>
        </p:nvSpPr>
        <p:spPr>
          <a:ln/>
        </p:spPr>
        <p:txBody>
          <a:bodyPr/>
          <a:lstStyle/>
          <a:p>
            <a:pPr defTabSz="914400">
              <a:spcBef>
                <a:spcPct val="0"/>
              </a:spcBef>
            </a:pPr>
            <a:endParaRPr lang="zh-CN" altLang="en-US">
              <a:latin typeface="等线" pitchFamily="2" charset="-122"/>
            </a:endParaRPr>
          </a:p>
        </p:txBody>
      </p:sp>
      <p:sp>
        <p:nvSpPr>
          <p:cNvPr id="34820" name="灯片编号占位符 3"/>
          <p:cNvSpPr>
            <a:spLocks noGrp="1" noChangeArrowheads="1"/>
          </p:cNvSpPr>
          <p:nvPr>
            <p:ph type="sldNum" sz="quarter" idx="4"/>
            <p:custDataLst>
              <p:tags r:id="rId3"/>
            </p:custDataLst>
          </p:nvPr>
        </p:nvSpPr>
        <p:spPr>
          <a:extLst>
            <a:ext uri="{91240B29-F687-4F45-9708-019B960494DF}">
              <a14:hiddenLine xmlns:a14="http://schemas.microsoft.com/office/drawing/2010/main" w="9525" algn="ctr">
                <a:solidFill>
                  <a:srgbClr val="000000"/>
                </a:solidFill>
                <a:miter lim="800000"/>
                <a:headEnd/>
                <a:tailEnd/>
              </a14:hiddenLine>
            </a:ext>
          </a:extLst>
        </p:spPr>
        <p:txBody>
          <a:bodyPr/>
          <a:lstStyle/>
          <a:p>
            <a:r>
              <a:rPr lang="en-US" altLang="zh-CN"/>
              <a:t>3</a:t>
            </a:r>
            <a:endParaRPr lang="zh-CN" altLang="en-US"/>
          </a:p>
        </p:txBody>
      </p:sp>
    </p:spTree>
    <p:extLst>
      <p:ext uri="{BB962C8B-B14F-4D97-AF65-F5344CB8AC3E}">
        <p14:creationId xmlns:p14="http://schemas.microsoft.com/office/powerpoint/2010/main" val="24928307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幻灯片图像占位符 1"/>
          <p:cNvSpPr>
            <a:spLocks noGrp="1" noRot="1" noChangeAspect="1" noChangeArrowheads="1" noTextEdit="1"/>
          </p:cNvSpPr>
          <p:nvPr>
            <p:ph type="sldImg"/>
            <p:custDataLst>
              <p:tags r:id="rId1"/>
            </p:custDataLst>
          </p:nvPr>
        </p:nvSpPr>
        <p:spPr bwMode="auto">
          <a:noFill/>
          <a:ln algn="ctr">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备注占位符 2"/>
          <p:cNvSpPr>
            <a:spLocks noGrp="1" noChangeArrowheads="1"/>
          </p:cNvSpPr>
          <p:nvPr>
            <p:ph type="body" idx="1"/>
            <p:custDataLst>
              <p:tags r:id="rId2"/>
            </p:custDataLst>
          </p:nvPr>
        </p:nvSpPr>
        <p:spPr>
          <a:ln/>
        </p:spPr>
        <p:txBody>
          <a:bodyPr/>
          <a:lstStyle/>
          <a:p>
            <a:pPr defTabSz="914400">
              <a:spcBef>
                <a:spcPct val="0"/>
              </a:spcBef>
            </a:pPr>
            <a:endParaRPr lang="zh-CN" altLang="en-US">
              <a:latin typeface="等线" pitchFamily="2" charset="-122"/>
            </a:endParaRPr>
          </a:p>
        </p:txBody>
      </p:sp>
      <p:sp>
        <p:nvSpPr>
          <p:cNvPr id="35844" name="灯片编号占位符 3"/>
          <p:cNvSpPr>
            <a:spLocks noGrp="1" noChangeArrowheads="1"/>
          </p:cNvSpPr>
          <p:nvPr>
            <p:ph type="sldNum" sz="quarter" idx="4"/>
            <p:custDataLst>
              <p:tags r:id="rId3"/>
            </p:custDataLst>
          </p:nvPr>
        </p:nvSpPr>
        <p:spPr>
          <a:extLst>
            <a:ext uri="{91240B29-F687-4F45-9708-019B960494DF}">
              <a14:hiddenLine xmlns:a14="http://schemas.microsoft.com/office/drawing/2010/main" w="9525" algn="ctr">
                <a:solidFill>
                  <a:srgbClr val="000000"/>
                </a:solidFill>
                <a:miter lim="800000"/>
                <a:headEnd/>
                <a:tailEnd/>
              </a14:hiddenLine>
            </a:ext>
          </a:extLst>
        </p:spPr>
        <p:txBody>
          <a:bodyPr/>
          <a:lstStyle/>
          <a:p>
            <a:r>
              <a:rPr lang="en-US" altLang="zh-CN"/>
              <a:t>4</a:t>
            </a:r>
            <a:endParaRPr lang="zh-CN" altLang="en-US"/>
          </a:p>
        </p:txBody>
      </p:sp>
    </p:spTree>
    <p:extLst>
      <p:ext uri="{BB962C8B-B14F-4D97-AF65-F5344CB8AC3E}">
        <p14:creationId xmlns:p14="http://schemas.microsoft.com/office/powerpoint/2010/main" val="27737208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幻灯片图像占位符 1"/>
          <p:cNvSpPr>
            <a:spLocks noGrp="1" noRot="1" noChangeAspect="1" noChangeArrowheads="1" noTextEdit="1"/>
          </p:cNvSpPr>
          <p:nvPr>
            <p:ph type="sldImg"/>
            <p:custDataLst>
              <p:tags r:id="rId1"/>
            </p:custDataLst>
          </p:nvPr>
        </p:nvSpPr>
        <p:spPr bwMode="auto">
          <a:noFill/>
          <a:ln algn="ctr">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备注占位符 2"/>
          <p:cNvSpPr>
            <a:spLocks noGrp="1" noChangeArrowheads="1"/>
          </p:cNvSpPr>
          <p:nvPr>
            <p:ph type="body" idx="1"/>
            <p:custDataLst>
              <p:tags r:id="rId2"/>
            </p:custDataLst>
          </p:nvPr>
        </p:nvSpPr>
        <p:spPr>
          <a:ln/>
        </p:spPr>
        <p:txBody>
          <a:bodyPr/>
          <a:lstStyle/>
          <a:p>
            <a:pPr defTabSz="914400">
              <a:spcBef>
                <a:spcPct val="0"/>
              </a:spcBef>
            </a:pPr>
            <a:endParaRPr lang="zh-CN" altLang="en-US">
              <a:latin typeface="等线" pitchFamily="2" charset="-122"/>
            </a:endParaRPr>
          </a:p>
        </p:txBody>
      </p:sp>
      <p:sp>
        <p:nvSpPr>
          <p:cNvPr id="36868" name="灯片编号占位符 3"/>
          <p:cNvSpPr>
            <a:spLocks noGrp="1" noChangeArrowheads="1"/>
          </p:cNvSpPr>
          <p:nvPr>
            <p:ph type="sldNum" sz="quarter" idx="4"/>
            <p:custDataLst>
              <p:tags r:id="rId3"/>
            </p:custDataLst>
          </p:nvPr>
        </p:nvSpPr>
        <p:spPr>
          <a:extLst>
            <a:ext uri="{91240B29-F687-4F45-9708-019B960494DF}">
              <a14:hiddenLine xmlns:a14="http://schemas.microsoft.com/office/drawing/2010/main" w="9525" algn="ctr">
                <a:solidFill>
                  <a:srgbClr val="000000"/>
                </a:solidFill>
                <a:miter lim="800000"/>
                <a:headEnd/>
                <a:tailEnd/>
              </a14:hiddenLine>
            </a:ext>
          </a:extLst>
        </p:spPr>
        <p:txBody>
          <a:bodyPr/>
          <a:lstStyle/>
          <a:p>
            <a:r>
              <a:rPr lang="en-US" altLang="zh-CN"/>
              <a:t>5</a:t>
            </a:r>
            <a:endParaRPr lang="zh-CN" altLang="en-US"/>
          </a:p>
        </p:txBody>
      </p:sp>
    </p:spTree>
    <p:extLst>
      <p:ext uri="{BB962C8B-B14F-4D97-AF65-F5344CB8AC3E}">
        <p14:creationId xmlns:p14="http://schemas.microsoft.com/office/powerpoint/2010/main" val="15595333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幻灯片图像占位符 1"/>
          <p:cNvSpPr>
            <a:spLocks noGrp="1" noRot="1" noChangeAspect="1" noChangeArrowheads="1" noTextEdit="1"/>
          </p:cNvSpPr>
          <p:nvPr>
            <p:ph type="sldImg"/>
            <p:custDataLst>
              <p:tags r:id="rId1"/>
            </p:custDataLst>
          </p:nvPr>
        </p:nvSpPr>
        <p:spPr bwMode="auto">
          <a:noFill/>
          <a:ln algn="ctr">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备注占位符 2"/>
          <p:cNvSpPr>
            <a:spLocks noGrp="1" noChangeArrowheads="1"/>
          </p:cNvSpPr>
          <p:nvPr>
            <p:ph type="body" idx="1"/>
            <p:custDataLst>
              <p:tags r:id="rId2"/>
            </p:custDataLst>
          </p:nvPr>
        </p:nvSpPr>
        <p:spPr>
          <a:ln/>
        </p:spPr>
        <p:txBody>
          <a:bodyPr/>
          <a:lstStyle/>
          <a:p>
            <a:pPr defTabSz="914400">
              <a:spcBef>
                <a:spcPct val="0"/>
              </a:spcBef>
            </a:pPr>
            <a:endParaRPr lang="zh-CN" altLang="en-US">
              <a:latin typeface="等线" pitchFamily="2" charset="-122"/>
            </a:endParaRPr>
          </a:p>
        </p:txBody>
      </p:sp>
      <p:sp>
        <p:nvSpPr>
          <p:cNvPr id="37892" name="灯片编号占位符 3"/>
          <p:cNvSpPr>
            <a:spLocks noGrp="1" noChangeArrowheads="1"/>
          </p:cNvSpPr>
          <p:nvPr>
            <p:ph type="sldNum" sz="quarter" idx="4"/>
            <p:custDataLst>
              <p:tags r:id="rId3"/>
            </p:custDataLst>
          </p:nvPr>
        </p:nvSpPr>
        <p:spPr>
          <a:extLst>
            <a:ext uri="{91240B29-F687-4F45-9708-019B960494DF}">
              <a14:hiddenLine xmlns:a14="http://schemas.microsoft.com/office/drawing/2010/main" w="9525" algn="ctr">
                <a:solidFill>
                  <a:srgbClr val="000000"/>
                </a:solidFill>
                <a:miter lim="800000"/>
                <a:headEnd/>
                <a:tailEnd/>
              </a14:hiddenLine>
            </a:ext>
          </a:extLst>
        </p:spPr>
        <p:txBody>
          <a:bodyPr/>
          <a:lstStyle/>
          <a:p>
            <a:r>
              <a:rPr lang="en-US" altLang="zh-CN"/>
              <a:t>6</a:t>
            </a:r>
            <a:endParaRPr lang="zh-CN" altLang="en-US"/>
          </a:p>
        </p:txBody>
      </p:sp>
    </p:spTree>
    <p:extLst>
      <p:ext uri="{BB962C8B-B14F-4D97-AF65-F5344CB8AC3E}">
        <p14:creationId xmlns:p14="http://schemas.microsoft.com/office/powerpoint/2010/main" val="35160125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幻灯片图像占位符 1"/>
          <p:cNvSpPr>
            <a:spLocks noGrp="1" noRot="1" noChangeAspect="1" noChangeArrowheads="1" noTextEdit="1"/>
          </p:cNvSpPr>
          <p:nvPr>
            <p:ph type="sldImg"/>
            <p:custDataLst>
              <p:tags r:id="rId1"/>
            </p:custDataLst>
          </p:nvPr>
        </p:nvSpPr>
        <p:spPr bwMode="auto">
          <a:noFill/>
          <a:ln algn="ctr">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备注占位符 2"/>
          <p:cNvSpPr>
            <a:spLocks noGrp="1" noChangeArrowheads="1"/>
          </p:cNvSpPr>
          <p:nvPr>
            <p:ph type="body" idx="1"/>
            <p:custDataLst>
              <p:tags r:id="rId2"/>
            </p:custDataLst>
          </p:nvPr>
        </p:nvSpPr>
        <p:spPr>
          <a:ln/>
        </p:spPr>
        <p:txBody>
          <a:bodyPr/>
          <a:lstStyle/>
          <a:p>
            <a:pPr defTabSz="914400">
              <a:spcBef>
                <a:spcPct val="0"/>
              </a:spcBef>
            </a:pPr>
            <a:endParaRPr lang="zh-CN" altLang="en-US">
              <a:latin typeface="等线" pitchFamily="2" charset="-122"/>
            </a:endParaRPr>
          </a:p>
        </p:txBody>
      </p:sp>
      <p:sp>
        <p:nvSpPr>
          <p:cNvPr id="38916" name="灯片编号占位符 3"/>
          <p:cNvSpPr>
            <a:spLocks noGrp="1" noChangeArrowheads="1"/>
          </p:cNvSpPr>
          <p:nvPr>
            <p:ph type="sldNum" sz="quarter" idx="4"/>
            <p:custDataLst>
              <p:tags r:id="rId3"/>
            </p:custDataLst>
          </p:nvPr>
        </p:nvSpPr>
        <p:spPr>
          <a:extLst>
            <a:ext uri="{91240B29-F687-4F45-9708-019B960494DF}">
              <a14:hiddenLine xmlns:a14="http://schemas.microsoft.com/office/drawing/2010/main" w="9525" algn="ctr">
                <a:solidFill>
                  <a:srgbClr val="000000"/>
                </a:solidFill>
                <a:miter lim="800000"/>
                <a:headEnd/>
                <a:tailEnd/>
              </a14:hiddenLine>
            </a:ext>
          </a:extLst>
        </p:spPr>
        <p:txBody>
          <a:bodyPr/>
          <a:lstStyle/>
          <a:p>
            <a:r>
              <a:rPr lang="en-US" altLang="zh-CN"/>
              <a:t>7</a:t>
            </a:r>
            <a:endParaRPr lang="zh-CN" altLang="en-US"/>
          </a:p>
        </p:txBody>
      </p:sp>
    </p:spTree>
    <p:extLst>
      <p:ext uri="{BB962C8B-B14F-4D97-AF65-F5344CB8AC3E}">
        <p14:creationId xmlns:p14="http://schemas.microsoft.com/office/powerpoint/2010/main" val="11390163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幻灯片图像占位符 1"/>
          <p:cNvSpPr>
            <a:spLocks noGrp="1" noRot="1" noChangeAspect="1" noChangeArrowheads="1" noTextEdit="1"/>
          </p:cNvSpPr>
          <p:nvPr>
            <p:ph type="sldImg"/>
            <p:custDataLst>
              <p:tags r:id="rId1"/>
            </p:custDataLst>
          </p:nvPr>
        </p:nvSpPr>
        <p:spPr bwMode="auto">
          <a:noFill/>
          <a:ln algn="ctr">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备注占位符 2"/>
          <p:cNvSpPr>
            <a:spLocks noGrp="1" noChangeArrowheads="1"/>
          </p:cNvSpPr>
          <p:nvPr>
            <p:ph type="body" idx="1"/>
            <p:custDataLst>
              <p:tags r:id="rId2"/>
            </p:custDataLst>
          </p:nvPr>
        </p:nvSpPr>
        <p:spPr>
          <a:ln/>
        </p:spPr>
        <p:txBody>
          <a:bodyPr/>
          <a:lstStyle/>
          <a:p>
            <a:pPr defTabSz="914400">
              <a:spcBef>
                <a:spcPct val="0"/>
              </a:spcBef>
            </a:pPr>
            <a:endParaRPr lang="zh-CN" altLang="en-US">
              <a:latin typeface="等线" pitchFamily="2" charset="-122"/>
            </a:endParaRPr>
          </a:p>
        </p:txBody>
      </p:sp>
      <p:sp>
        <p:nvSpPr>
          <p:cNvPr id="39940" name="灯片编号占位符 3"/>
          <p:cNvSpPr>
            <a:spLocks noGrp="1" noChangeArrowheads="1"/>
          </p:cNvSpPr>
          <p:nvPr>
            <p:ph type="sldNum" sz="quarter" idx="4"/>
            <p:custDataLst>
              <p:tags r:id="rId3"/>
            </p:custDataLst>
          </p:nvPr>
        </p:nvSpPr>
        <p:spPr>
          <a:extLst>
            <a:ext uri="{91240B29-F687-4F45-9708-019B960494DF}">
              <a14:hiddenLine xmlns:a14="http://schemas.microsoft.com/office/drawing/2010/main" w="9525" algn="ctr">
                <a:solidFill>
                  <a:srgbClr val="000000"/>
                </a:solidFill>
                <a:miter lim="800000"/>
                <a:headEnd/>
                <a:tailEnd/>
              </a14:hiddenLine>
            </a:ext>
          </a:extLst>
        </p:spPr>
        <p:txBody>
          <a:bodyPr/>
          <a:lstStyle/>
          <a:p>
            <a:r>
              <a:rPr lang="en-US" altLang="zh-CN"/>
              <a:t>8</a:t>
            </a:r>
            <a:endParaRPr lang="zh-CN" altLang="en-US"/>
          </a:p>
        </p:txBody>
      </p:sp>
    </p:spTree>
    <p:extLst>
      <p:ext uri="{BB962C8B-B14F-4D97-AF65-F5344CB8AC3E}">
        <p14:creationId xmlns:p14="http://schemas.microsoft.com/office/powerpoint/2010/main" val="31673986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幻灯片图像占位符 1"/>
          <p:cNvSpPr>
            <a:spLocks noGrp="1" noRot="1" noChangeAspect="1" noChangeArrowheads="1" noTextEdit="1"/>
          </p:cNvSpPr>
          <p:nvPr>
            <p:ph type="sldImg"/>
            <p:custDataLst>
              <p:tags r:id="rId1"/>
            </p:custDataLst>
          </p:nvPr>
        </p:nvSpPr>
        <p:spPr bwMode="auto">
          <a:noFill/>
          <a:ln algn="ctr">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备注占位符 2"/>
          <p:cNvSpPr>
            <a:spLocks noGrp="1" noChangeArrowheads="1"/>
          </p:cNvSpPr>
          <p:nvPr>
            <p:ph type="body" idx="1"/>
            <p:custDataLst>
              <p:tags r:id="rId2"/>
            </p:custDataLst>
          </p:nvPr>
        </p:nvSpPr>
        <p:spPr>
          <a:ln/>
        </p:spPr>
        <p:txBody>
          <a:bodyPr/>
          <a:lstStyle/>
          <a:p>
            <a:pPr defTabSz="914400">
              <a:spcBef>
                <a:spcPct val="0"/>
              </a:spcBef>
            </a:pPr>
            <a:endParaRPr lang="zh-CN" altLang="en-US">
              <a:latin typeface="等线" pitchFamily="2" charset="-122"/>
            </a:endParaRPr>
          </a:p>
        </p:txBody>
      </p:sp>
      <p:sp>
        <p:nvSpPr>
          <p:cNvPr id="40964" name="灯片编号占位符 3"/>
          <p:cNvSpPr>
            <a:spLocks noGrp="1" noChangeArrowheads="1"/>
          </p:cNvSpPr>
          <p:nvPr>
            <p:ph type="sldNum" sz="quarter" idx="4"/>
            <p:custDataLst>
              <p:tags r:id="rId3"/>
            </p:custDataLst>
          </p:nvPr>
        </p:nvSpPr>
        <p:spPr>
          <a:extLst>
            <a:ext uri="{91240B29-F687-4F45-9708-019B960494DF}">
              <a14:hiddenLine xmlns:a14="http://schemas.microsoft.com/office/drawing/2010/main" w="9525" algn="ctr">
                <a:solidFill>
                  <a:srgbClr val="000000"/>
                </a:solidFill>
                <a:miter lim="800000"/>
                <a:headEnd/>
                <a:tailEnd/>
              </a14:hiddenLine>
            </a:ext>
          </a:extLst>
        </p:spPr>
        <p:txBody>
          <a:bodyPr/>
          <a:lstStyle/>
          <a:p>
            <a:r>
              <a:rPr lang="en-US" altLang="zh-CN"/>
              <a:t>9</a:t>
            </a:r>
            <a:endParaRPr lang="zh-CN" altLang="en-US"/>
          </a:p>
        </p:txBody>
      </p:sp>
    </p:spTree>
    <p:extLst>
      <p:ext uri="{BB962C8B-B14F-4D97-AF65-F5344CB8AC3E}">
        <p14:creationId xmlns:p14="http://schemas.microsoft.com/office/powerpoint/2010/main" val="237047005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tags" Target="../tags/tag4.xml"/><Relationship Id="rId2" Type="http://schemas.openxmlformats.org/officeDocument/2006/relationships/tags" Target="../tags/tag3.xml"/><Relationship Id="rId1" Type="http://schemas.openxmlformats.org/officeDocument/2006/relationships/tags" Target="../tags/tag2.xml"/><Relationship Id="rId4"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13.xml"/><Relationship Id="rId2" Type="http://schemas.openxmlformats.org/officeDocument/2006/relationships/tags" Target="../tags/tag12.xml"/><Relationship Id="rId1" Type="http://schemas.openxmlformats.org/officeDocument/2006/relationships/tags" Target="../tags/tag11.xml"/><Relationship Id="rId4"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cSld name="空白">
    <p:spTree>
      <p:nvGrpSpPr>
        <p:cNvPr id="1" name=""/>
        <p:cNvGrpSpPr/>
        <p:nvPr/>
      </p:nvGrpSpPr>
      <p:grpSpPr>
        <a:xfrm>
          <a:off x="0" y="0"/>
          <a:ext cx="0" cy="0"/>
          <a:chOff x="0" y="0"/>
          <a:chExt cx="0" cy="0"/>
        </a:xfrm>
      </p:grpSpPr>
      <p:sp>
        <p:nvSpPr>
          <p:cNvPr id="2" name="Slide Number Placeholder 5"/>
          <p:cNvSpPr>
            <a:spLocks noGrp="1" noChangeArrowheads="1"/>
          </p:cNvSpPr>
          <p:nvPr>
            <p:ph type="sldNum" sz="quarter" idx="10"/>
            <p:custDataLst>
              <p:tags r:id="rId1"/>
            </p:custDataLst>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Lst>
        </p:spPr>
        <p:txBody>
          <a:bodyPr/>
          <a:lstStyle>
            <a:lvl1pPr>
              <a:defRPr/>
            </a:lvl1pPr>
          </a:lstStyle>
          <a:p>
            <a:fld id="{71590314-3B19-4250-9195-430A8CC4090F}" type="slidenum">
              <a:rPr lang="en-US" altLang="zh-CN"/>
              <a:pPr/>
              <a:t>‹#›</a:t>
            </a:fld>
            <a:endParaRPr lang="en-US" altLang="zh-CN"/>
          </a:p>
        </p:txBody>
      </p:sp>
      <p:sp>
        <p:nvSpPr>
          <p:cNvPr id="3" name="Date Placeholder 3"/>
          <p:cNvSpPr>
            <a:spLocks noGrp="1" noChangeArrowheads="1"/>
          </p:cNvSpPr>
          <p:nvPr>
            <p:ph type="dt" sz="half" idx="11"/>
            <p:custDataLst>
              <p:tags r:id="rId2"/>
            </p:custDataLst>
          </p:nvPr>
        </p:nvSpPr>
        <p:spPr/>
        <p:txBody>
          <a:bodyPr/>
          <a:lstStyle>
            <a:lvl1pPr>
              <a:defRPr/>
            </a:lvl1pPr>
          </a:lstStyle>
          <a:p>
            <a:endParaRPr lang="en-US" altLang="zh-CN"/>
          </a:p>
        </p:txBody>
      </p:sp>
      <p:sp>
        <p:nvSpPr>
          <p:cNvPr id="4" name="Footer Placeholder 4"/>
          <p:cNvSpPr>
            <a:spLocks noGrp="1" noChangeArrowheads="1"/>
          </p:cNvSpPr>
          <p:nvPr>
            <p:ph type="ftr" sz="quarter" idx="12"/>
            <p:custDataLst>
              <p:tags r:id="rId3"/>
            </p:custDataLst>
          </p:nvPr>
        </p:nvSpPr>
        <p:spPr/>
        <p:txBody>
          <a:bodyPr/>
          <a:lstStyle>
            <a:lvl1pPr>
              <a:defRPr/>
            </a:lvl1pPr>
          </a:lstStyle>
          <a:p>
            <a:endParaRPr lang="en-US" altLang="zh-CN"/>
          </a:p>
        </p:txBody>
      </p:sp>
    </p:spTree>
    <p:extLst>
      <p:ext uri="{BB962C8B-B14F-4D97-AF65-F5344CB8AC3E}">
        <p14:creationId xmlns:p14="http://schemas.microsoft.com/office/powerpoint/2010/main" val="2463296161"/>
      </p:ext>
    </p:extLst>
  </p:cSld>
  <p:clrMapOvr>
    <a:masterClrMapping/>
  </p:clrMapOvr>
  <p:transition spd="slow" advTm="2000"/>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2023/4/17</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8626019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2023/4/17</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5493530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1954174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0772859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cSld name="空白">
    <p:spTree>
      <p:nvGrpSpPr>
        <p:cNvPr id="1" name=""/>
        <p:cNvGrpSpPr/>
        <p:nvPr/>
      </p:nvGrpSpPr>
      <p:grpSpPr>
        <a:xfrm>
          <a:off x="0" y="0"/>
          <a:ext cx="0" cy="0"/>
          <a:chOff x="0" y="0"/>
          <a:chExt cx="0" cy="0"/>
        </a:xfrm>
      </p:grpSpPr>
      <p:sp>
        <p:nvSpPr>
          <p:cNvPr id="2" name="Slide Number Placeholder 5"/>
          <p:cNvSpPr>
            <a:spLocks noGrp="1" noChangeArrowheads="1"/>
          </p:cNvSpPr>
          <p:nvPr>
            <p:ph type="sldNum" sz="quarter" idx="10"/>
            <p:custDataLst>
              <p:tags r:id="rId1"/>
            </p:custDataLst>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Lst>
        </p:spPr>
        <p:txBody>
          <a:bodyPr/>
          <a:lstStyle>
            <a:lvl1pPr>
              <a:defRPr/>
            </a:lvl1pPr>
          </a:lstStyle>
          <a:p>
            <a:fld id="{F64097D3-9850-4448-8A80-D4660E718E47}" type="slidenum">
              <a:rPr lang="en-US" altLang="zh-CN"/>
              <a:pPr/>
              <a:t>‹#›</a:t>
            </a:fld>
            <a:endParaRPr lang="en-US" altLang="zh-CN"/>
          </a:p>
        </p:txBody>
      </p:sp>
      <p:sp>
        <p:nvSpPr>
          <p:cNvPr id="3" name="Date Placeholder 3"/>
          <p:cNvSpPr>
            <a:spLocks noGrp="1" noChangeArrowheads="1"/>
          </p:cNvSpPr>
          <p:nvPr>
            <p:ph type="dt" sz="half" idx="11"/>
            <p:custDataLst>
              <p:tags r:id="rId2"/>
            </p:custDataLst>
          </p:nvPr>
        </p:nvSpPr>
        <p:spPr/>
        <p:txBody>
          <a:bodyPr/>
          <a:lstStyle>
            <a:lvl1pPr>
              <a:defRPr/>
            </a:lvl1pPr>
          </a:lstStyle>
          <a:p>
            <a:endParaRPr lang="en-US" altLang="zh-CN"/>
          </a:p>
        </p:txBody>
      </p:sp>
      <p:sp>
        <p:nvSpPr>
          <p:cNvPr id="4" name="Footer Placeholder 4"/>
          <p:cNvSpPr>
            <a:spLocks noGrp="1" noChangeArrowheads="1"/>
          </p:cNvSpPr>
          <p:nvPr>
            <p:ph type="ftr" sz="quarter" idx="12"/>
            <p:custDataLst>
              <p:tags r:id="rId3"/>
            </p:custDataLst>
          </p:nvPr>
        </p:nvSpPr>
        <p:spPr/>
        <p:txBody>
          <a:bodyPr/>
          <a:lstStyle>
            <a:lvl1pPr>
              <a:defRPr/>
            </a:lvl1pPr>
          </a:lstStyle>
          <a:p>
            <a:endParaRPr lang="en-US" altLang="zh-CN"/>
          </a:p>
        </p:txBody>
      </p:sp>
    </p:spTree>
    <p:extLst>
      <p:ext uri="{BB962C8B-B14F-4D97-AF65-F5344CB8AC3E}">
        <p14:creationId xmlns:p14="http://schemas.microsoft.com/office/powerpoint/2010/main" val="1605989149"/>
      </p:ext>
    </p:extLst>
  </p:cSld>
  <p:clrMapOvr>
    <a:masterClrMapping/>
  </p:clrMapOvr>
  <p:transition spd="slow" advTm="2000"/>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4860520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1038540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9049142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2023/4/17</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7970344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1878806"/>
            <a:ext cx="3868340"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1878806"/>
            <a:ext cx="3887391"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2023/4/17</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2430244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2023/4/17</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4035399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2023/4/17</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76029124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tags" Target="../tags/tag10.xml"/><Relationship Id="rId3" Type="http://schemas.openxmlformats.org/officeDocument/2006/relationships/tags" Target="../tags/tag5.xml"/><Relationship Id="rId7" Type="http://schemas.openxmlformats.org/officeDocument/2006/relationships/tags" Target="../tags/tag9.xml"/><Relationship Id="rId2" Type="http://schemas.openxmlformats.org/officeDocument/2006/relationships/theme" Target="../theme/theme2.xml"/><Relationship Id="rId1" Type="http://schemas.openxmlformats.org/officeDocument/2006/relationships/slideLayout" Target="../slideLayouts/slideLayout2.xml"/><Relationship Id="rId6" Type="http://schemas.openxmlformats.org/officeDocument/2006/relationships/tags" Target="../tags/tag8.xml"/><Relationship Id="rId5" Type="http://schemas.openxmlformats.org/officeDocument/2006/relationships/tags" Target="../tags/tag7.xml"/><Relationship Id="rId4" Type="http://schemas.openxmlformats.org/officeDocument/2006/relationships/tags" Target="../tags/tag6.xml"/><Relationship Id="rId9" Type="http://schemas.openxmlformats.org/officeDocument/2006/relationships/image" Target="../media/image1.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3.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noChangeArrowheads="1"/>
          </p:cNvSpPr>
          <p:nvPr>
            <p:ph type="title"/>
          </p:nvPr>
        </p:nvSpPr>
        <p:spPr bwMode="auto">
          <a:xfrm>
            <a:off x="628650" y="273844"/>
            <a:ext cx="7886700" cy="994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68580" tIns="34290" rIns="68580" bIns="34290" numCol="1" anchor="ctr" anchorCtr="0" compatLnSpc="1">
            <a:prstTxWarp prst="textNoShape">
              <a:avLst/>
            </a:prstTxWarp>
          </a:bodyPr>
          <a:lstStyle/>
          <a:p>
            <a:pPr lvl="0"/>
            <a:r>
              <a:rPr lang="zh-CN" smtClean="0"/>
              <a:t>单击此处编辑母版标题样式</a:t>
            </a:r>
          </a:p>
        </p:txBody>
      </p:sp>
      <p:sp>
        <p:nvSpPr>
          <p:cNvPr id="1027" name="Text Placeholder 2"/>
          <p:cNvSpPr>
            <a:spLocks noGrp="1" noChangeArrowheads="1"/>
          </p:cNvSpPr>
          <p:nvPr>
            <p:ph type="body" idx="1"/>
          </p:nvPr>
        </p:nvSpPr>
        <p:spPr bwMode="auto">
          <a:xfrm>
            <a:off x="628650" y="1369219"/>
            <a:ext cx="7886700" cy="32635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lvl="0"/>
            <a:r>
              <a:rPr lang="zh-CN" smtClean="0"/>
              <a:t>编辑母版文本样式</a:t>
            </a:r>
          </a:p>
          <a:p>
            <a:pPr lvl="0"/>
            <a:r>
              <a:rPr lang="zh-CN" smtClean="0"/>
              <a:t>第二级</a:t>
            </a:r>
          </a:p>
          <a:p>
            <a:pPr lvl="0"/>
            <a:r>
              <a:rPr lang="zh-CN" smtClean="0"/>
              <a:t>第三级</a:t>
            </a:r>
          </a:p>
          <a:p>
            <a:pPr lvl="0"/>
            <a:r>
              <a:rPr lang="zh-CN" smtClean="0"/>
              <a:t>第四级</a:t>
            </a:r>
          </a:p>
          <a:p>
            <a:pPr lvl="0"/>
            <a:r>
              <a:rPr lang="zh-CN" smtClean="0"/>
              <a:t>第五级</a:t>
            </a:r>
          </a:p>
        </p:txBody>
      </p:sp>
      <p:sp>
        <p:nvSpPr>
          <p:cNvPr id="1028" name="Date Placeholder 3"/>
          <p:cNvSpPr>
            <a:spLocks noGrp="1" noChangeArrowheads="1"/>
          </p:cNvSpPr>
          <p:nvPr>
            <p:ph type="dt" sz="half" idx="2"/>
          </p:nvPr>
        </p:nvSpPr>
        <p:spPr bwMode="auto">
          <a:xfrm>
            <a:off x="628650" y="4767263"/>
            <a:ext cx="2057400" cy="2738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Lst>
        </p:spPr>
        <p:txBody>
          <a:bodyPr vert="horz" wrap="square" lIns="68580" tIns="34290" rIns="68580" bIns="34290" numCol="1" anchor="ctr" anchorCtr="0" compatLnSpc="1">
            <a:prstTxWarp prst="textNoShape">
              <a:avLst/>
            </a:prstTxWarp>
          </a:bodyPr>
          <a:lstStyle>
            <a:lvl1pPr>
              <a:buFont typeface="Arial" charset="0"/>
              <a:buNone/>
              <a:defRPr sz="900">
                <a:solidFill>
                  <a:srgbClr val="898989"/>
                </a:solidFill>
              </a:defRPr>
            </a:lvl1pPr>
          </a:lstStyle>
          <a:p>
            <a:endParaRPr lang="en-US" altLang="zh-CN"/>
          </a:p>
        </p:txBody>
      </p:sp>
      <p:sp>
        <p:nvSpPr>
          <p:cNvPr id="1029" name="Footer Placeholder 4"/>
          <p:cNvSpPr>
            <a:spLocks noGrp="1" noChangeArrowheads="1"/>
          </p:cNvSpPr>
          <p:nvPr>
            <p:ph type="ftr" sz="quarter" idx="3"/>
          </p:nvPr>
        </p:nvSpPr>
        <p:spPr bwMode="auto">
          <a:xfrm>
            <a:off x="3028950" y="4767263"/>
            <a:ext cx="3086100" cy="2738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Lst>
        </p:spPr>
        <p:txBody>
          <a:bodyPr vert="horz" wrap="square" lIns="68580" tIns="34290" rIns="68580" bIns="34290" numCol="1" anchor="ctr" anchorCtr="0" compatLnSpc="1">
            <a:prstTxWarp prst="textNoShape">
              <a:avLst/>
            </a:prstTxWarp>
          </a:bodyPr>
          <a:lstStyle>
            <a:lvl1pPr algn="ctr">
              <a:buFont typeface="Arial" charset="0"/>
              <a:buNone/>
              <a:defRPr sz="900">
                <a:solidFill>
                  <a:srgbClr val="898989"/>
                </a:solidFill>
              </a:defRPr>
            </a:lvl1pPr>
          </a:lstStyle>
          <a:p>
            <a:endParaRPr lang="en-US" altLang="zh-CN"/>
          </a:p>
        </p:txBody>
      </p:sp>
      <p:sp>
        <p:nvSpPr>
          <p:cNvPr id="1030" name="Slide Number Placeholder 5">
            <a:extLst>
              <a:ext uri="{FF2B5EF4-FFF2-40B4-BE49-F238E27FC236}"/>
            </a:extLst>
          </p:cNvPr>
          <p:cNvSpPr>
            <a:spLocks noGrp="1"/>
          </p:cNvSpPr>
          <p:nvPr>
            <p:ph type="sldNum" sz="quarter" idx="4"/>
          </p:nvPr>
        </p:nvSpPr>
        <p:spPr>
          <a:xfrm>
            <a:off x="6457950" y="4767263"/>
            <a:ext cx="2057400" cy="273844"/>
          </a:xfrm>
          <a:prstGeom prst="rect">
            <a:avLst/>
          </a:prstGeom>
          <a:noFill/>
          <a:ln w="9525" cap="flat" cmpd="sng" algn="ctr">
            <a:noFill/>
            <a:prstDash val="solid"/>
            <a:round/>
            <a:headEnd type="none" w="med" len="med"/>
            <a:tailEnd type="none" w="med" len="med"/>
          </a:ln>
        </p:spPr>
        <p:txBody>
          <a:bodyPr vert="horz" wrap="square" lIns="68580" tIns="34290" rIns="68580" bIns="34290" numCol="1" anchor="ctr" anchorCtr="0" compatLnSpc="1">
            <a:prstTxWarp prst="textNoShape">
              <a:avLst/>
            </a:prstTxWarp>
          </a:bodyPr>
          <a:lstStyle>
            <a:lvl1pPr algn="r">
              <a:buFont typeface="Arial" charset="0"/>
              <a:buNone/>
              <a:defRPr sz="900">
                <a:solidFill>
                  <a:srgbClr val="898989"/>
                </a:solidFill>
              </a:defRPr>
            </a:lvl1pPr>
          </a:lstStyle>
          <a:p>
            <a:r>
              <a:rPr lang="en-US" altLang="zh-CN"/>
              <a:t>‹#›</a:t>
            </a:r>
          </a:p>
        </p:txBody>
      </p:sp>
      <p:pic>
        <p:nvPicPr>
          <p:cNvPr id="1031" name="图片 9"/>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0" y="0"/>
            <a:ext cx="9144000"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18" r:id="rId1"/>
  </p:sldLayoutIdLst>
  <p:txStyles>
    <p:titleStyle>
      <a:lvl1pPr algn="l" rtl="0" eaLnBrk="0" fontAlgn="base" hangingPunct="0">
        <a:lnSpc>
          <a:spcPct val="90000"/>
        </a:lnSpc>
        <a:spcBef>
          <a:spcPct val="0"/>
        </a:spcBef>
        <a:spcAft>
          <a:spcPct val="0"/>
        </a:spcAft>
        <a:buSzPct val="100000"/>
        <a:defRPr sz="3300" kern="1200">
          <a:solidFill>
            <a:schemeClr val="tx1"/>
          </a:solidFill>
          <a:latin typeface="Calibri Light" pitchFamily="34" charset="0"/>
          <a:ea typeface="等线 Light" pitchFamily="2" charset="-122"/>
          <a:cs typeface="+mj-cs"/>
        </a:defRPr>
      </a:lvl1pPr>
      <a:lvl2pPr algn="l" rtl="0" eaLnBrk="0" fontAlgn="base" hangingPunct="0">
        <a:lnSpc>
          <a:spcPct val="90000"/>
        </a:lnSpc>
        <a:spcBef>
          <a:spcPct val="0"/>
        </a:spcBef>
        <a:spcAft>
          <a:spcPct val="0"/>
        </a:spcAft>
        <a:buSzPct val="100000"/>
        <a:defRPr sz="3300">
          <a:solidFill>
            <a:schemeClr val="tx1"/>
          </a:solidFill>
          <a:latin typeface="Calibri Light" pitchFamily="34" charset="0"/>
          <a:ea typeface="等线 Light" pitchFamily="2" charset="-122"/>
        </a:defRPr>
      </a:lvl2pPr>
      <a:lvl3pPr algn="l" rtl="0" eaLnBrk="0" fontAlgn="base" hangingPunct="0">
        <a:lnSpc>
          <a:spcPct val="90000"/>
        </a:lnSpc>
        <a:spcBef>
          <a:spcPct val="0"/>
        </a:spcBef>
        <a:spcAft>
          <a:spcPct val="0"/>
        </a:spcAft>
        <a:buSzPct val="100000"/>
        <a:defRPr sz="3300">
          <a:solidFill>
            <a:schemeClr val="tx1"/>
          </a:solidFill>
          <a:latin typeface="Calibri Light" pitchFamily="34" charset="0"/>
          <a:ea typeface="等线 Light" pitchFamily="2" charset="-122"/>
        </a:defRPr>
      </a:lvl3pPr>
      <a:lvl4pPr algn="l" rtl="0" eaLnBrk="0" fontAlgn="base" hangingPunct="0">
        <a:lnSpc>
          <a:spcPct val="90000"/>
        </a:lnSpc>
        <a:spcBef>
          <a:spcPct val="0"/>
        </a:spcBef>
        <a:spcAft>
          <a:spcPct val="0"/>
        </a:spcAft>
        <a:buSzPct val="100000"/>
        <a:defRPr sz="3300">
          <a:solidFill>
            <a:schemeClr val="tx1"/>
          </a:solidFill>
          <a:latin typeface="Calibri Light" pitchFamily="34" charset="0"/>
          <a:ea typeface="等线 Light" pitchFamily="2" charset="-122"/>
        </a:defRPr>
      </a:lvl4pPr>
      <a:lvl5pPr algn="l" rtl="0" eaLnBrk="0" fontAlgn="base" hangingPunct="0">
        <a:lnSpc>
          <a:spcPct val="90000"/>
        </a:lnSpc>
        <a:spcBef>
          <a:spcPct val="0"/>
        </a:spcBef>
        <a:spcAft>
          <a:spcPct val="0"/>
        </a:spcAft>
        <a:buSzPct val="100000"/>
        <a:defRPr sz="3300">
          <a:solidFill>
            <a:schemeClr val="tx1"/>
          </a:solidFill>
          <a:latin typeface="Calibri Light" pitchFamily="34" charset="0"/>
          <a:ea typeface="等线 Light" pitchFamily="2" charset="-122"/>
        </a:defRPr>
      </a:lvl5pPr>
      <a:lvl6pPr marL="342900" algn="l" rtl="0" eaLnBrk="0" fontAlgn="base" hangingPunct="0">
        <a:lnSpc>
          <a:spcPct val="90000"/>
        </a:lnSpc>
        <a:spcBef>
          <a:spcPct val="0"/>
        </a:spcBef>
        <a:spcAft>
          <a:spcPct val="0"/>
        </a:spcAft>
        <a:buSzPct val="100000"/>
        <a:defRPr sz="3300">
          <a:solidFill>
            <a:schemeClr val="tx1"/>
          </a:solidFill>
          <a:latin typeface="Calibri Light" pitchFamily="34" charset="0"/>
          <a:ea typeface="等线 Light" pitchFamily="2" charset="-122"/>
        </a:defRPr>
      </a:lvl6pPr>
      <a:lvl7pPr marL="685800" algn="l" rtl="0" eaLnBrk="0" fontAlgn="base" hangingPunct="0">
        <a:lnSpc>
          <a:spcPct val="90000"/>
        </a:lnSpc>
        <a:spcBef>
          <a:spcPct val="0"/>
        </a:spcBef>
        <a:spcAft>
          <a:spcPct val="0"/>
        </a:spcAft>
        <a:buSzPct val="100000"/>
        <a:defRPr sz="3300">
          <a:solidFill>
            <a:schemeClr val="tx1"/>
          </a:solidFill>
          <a:latin typeface="Calibri Light" pitchFamily="34" charset="0"/>
          <a:ea typeface="等线 Light" pitchFamily="2" charset="-122"/>
        </a:defRPr>
      </a:lvl7pPr>
      <a:lvl8pPr marL="1028700" algn="l" rtl="0" eaLnBrk="0" fontAlgn="base" hangingPunct="0">
        <a:lnSpc>
          <a:spcPct val="90000"/>
        </a:lnSpc>
        <a:spcBef>
          <a:spcPct val="0"/>
        </a:spcBef>
        <a:spcAft>
          <a:spcPct val="0"/>
        </a:spcAft>
        <a:buSzPct val="100000"/>
        <a:defRPr sz="3300">
          <a:solidFill>
            <a:schemeClr val="tx1"/>
          </a:solidFill>
          <a:latin typeface="Calibri Light" pitchFamily="34" charset="0"/>
          <a:ea typeface="等线 Light" pitchFamily="2" charset="-122"/>
        </a:defRPr>
      </a:lvl8pPr>
      <a:lvl9pPr marL="1371600" algn="l" rtl="0" eaLnBrk="0" fontAlgn="base" hangingPunct="0">
        <a:lnSpc>
          <a:spcPct val="90000"/>
        </a:lnSpc>
        <a:spcBef>
          <a:spcPct val="0"/>
        </a:spcBef>
        <a:spcAft>
          <a:spcPct val="0"/>
        </a:spcAft>
        <a:buSzPct val="100000"/>
        <a:defRPr sz="3300">
          <a:solidFill>
            <a:schemeClr val="tx1"/>
          </a:solidFill>
          <a:latin typeface="Calibri Light" pitchFamily="34" charset="0"/>
          <a:ea typeface="等线 Light" pitchFamily="2" charset="-122"/>
        </a:defRPr>
      </a:lvl9pPr>
    </p:titleStyle>
    <p:bodyStyle>
      <a:lvl1pPr marL="171450" indent="-171450" algn="l" rtl="0" eaLnBrk="0" fontAlgn="base" hangingPunct="0">
        <a:lnSpc>
          <a:spcPct val="90000"/>
        </a:lnSpc>
        <a:spcBef>
          <a:spcPts val="750"/>
        </a:spcBef>
        <a:spcAft>
          <a:spcPct val="0"/>
        </a:spcAft>
        <a:buSzPct val="100000"/>
        <a:buFont typeface="Arial" charset="0"/>
        <a:buChar char="•"/>
        <a:defRPr sz="2100" kern="1200">
          <a:solidFill>
            <a:schemeClr val="tx1"/>
          </a:solidFill>
          <a:latin typeface="+mn-lt"/>
          <a:ea typeface="+mn-ea"/>
          <a:cs typeface="+mn-cs"/>
        </a:defRPr>
      </a:lvl1pPr>
      <a:lvl2pPr marL="514350" indent="-171450" algn="l" rtl="0" eaLnBrk="0" fontAlgn="base" hangingPunct="0">
        <a:lnSpc>
          <a:spcPct val="90000"/>
        </a:lnSpc>
        <a:spcBef>
          <a:spcPts val="375"/>
        </a:spcBef>
        <a:spcAft>
          <a:spcPct val="0"/>
        </a:spcAft>
        <a:buSzPct val="100000"/>
        <a:buFont typeface="Arial" charset="0"/>
        <a:buChar char="•"/>
        <a:defRPr sz="1800" kern="1200">
          <a:solidFill>
            <a:schemeClr val="tx1"/>
          </a:solidFill>
          <a:latin typeface="+mn-lt"/>
          <a:ea typeface="+mn-ea"/>
          <a:cs typeface="+mn-cs"/>
        </a:defRPr>
      </a:lvl2pPr>
      <a:lvl3pPr marL="857250" indent="-171450" algn="l" rtl="0" eaLnBrk="0" fontAlgn="base" hangingPunct="0">
        <a:lnSpc>
          <a:spcPct val="90000"/>
        </a:lnSpc>
        <a:spcBef>
          <a:spcPts val="375"/>
        </a:spcBef>
        <a:spcAft>
          <a:spcPct val="0"/>
        </a:spcAft>
        <a:buSzPct val="100000"/>
        <a:buFont typeface="Arial" charset="0"/>
        <a:buChar char="•"/>
        <a:defRPr sz="1500" kern="1200">
          <a:solidFill>
            <a:schemeClr val="tx1"/>
          </a:solidFill>
          <a:latin typeface="+mn-lt"/>
          <a:ea typeface="+mn-ea"/>
          <a:cs typeface="+mn-cs"/>
        </a:defRPr>
      </a:lvl3pPr>
      <a:lvl4pPr marL="1200150" indent="-171450" algn="l" rtl="0" eaLnBrk="0" fontAlgn="base" hangingPunct="0">
        <a:lnSpc>
          <a:spcPct val="90000"/>
        </a:lnSpc>
        <a:spcBef>
          <a:spcPts val="375"/>
        </a:spcBef>
        <a:spcAft>
          <a:spcPct val="0"/>
        </a:spcAft>
        <a:buSzPct val="100000"/>
        <a:buFont typeface="Arial" charset="0"/>
        <a:buChar char="•"/>
        <a:defRPr kern="1200">
          <a:solidFill>
            <a:schemeClr val="tx1"/>
          </a:solidFill>
          <a:latin typeface="+mn-lt"/>
          <a:ea typeface="+mn-ea"/>
          <a:cs typeface="+mn-cs"/>
        </a:defRPr>
      </a:lvl4pPr>
      <a:lvl5pPr marL="1543050" indent="-171450" algn="l" rtl="0" eaLnBrk="0" fontAlgn="base" hangingPunct="0">
        <a:lnSpc>
          <a:spcPct val="90000"/>
        </a:lnSpc>
        <a:spcBef>
          <a:spcPts val="375"/>
        </a:spcBef>
        <a:spcAft>
          <a:spcPct val="0"/>
        </a:spcAft>
        <a:buSzPct val="100000"/>
        <a:buFont typeface="Arial"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itchFamily="34" charset="0"/>
        <a:buChar char="•"/>
        <a:defRPr sz="140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40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40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400" kern="1200">
          <a:solidFill>
            <a:schemeClr val="tx1"/>
          </a:solidFill>
          <a:latin typeface="+mn-lt"/>
          <a:ea typeface="+mn-ea"/>
          <a:cs typeface="+mn-cs"/>
        </a:defRPr>
      </a:lvl9pPr>
    </p:bodyStyle>
    <p:otherStyle>
      <a:defPPr>
        <a:defRPr lang="en-US"/>
      </a:defPPr>
      <a:lvl1pPr marL="0" indent="0" algn="l" defTabSz="685800" rtl="0" eaLnBrk="1" fontAlgn="base" latinLnBrk="0" hangingPunct="1">
        <a:lnSpc>
          <a:spcPct val="100000"/>
        </a:lnSpc>
        <a:spcBef>
          <a:spcPct val="0"/>
        </a:spcBef>
        <a:spcAft>
          <a:spcPct val="0"/>
        </a:spcAft>
        <a:buClrTx/>
        <a:buSzTx/>
        <a:buFontTx/>
        <a:buNone/>
        <a:defRPr kumimoji="0" sz="1400" b="0" i="0" u="none" kern="1200" baseline="0">
          <a:solidFill>
            <a:schemeClr val="tx1"/>
          </a:solidFill>
          <a:effectLst/>
          <a:latin typeface="+mn-lt"/>
          <a:ea typeface="+mn-ea"/>
          <a:cs typeface="+mn-cs"/>
        </a:defRPr>
      </a:lvl1pPr>
      <a:lvl2pPr marL="342900" indent="0" algn="l" defTabSz="685800" rtl="0" eaLnBrk="1" fontAlgn="base" latinLnBrk="0" hangingPunct="1">
        <a:lnSpc>
          <a:spcPct val="100000"/>
        </a:lnSpc>
        <a:spcBef>
          <a:spcPct val="0"/>
        </a:spcBef>
        <a:spcAft>
          <a:spcPct val="0"/>
        </a:spcAft>
        <a:buClrTx/>
        <a:buSzTx/>
        <a:buFontTx/>
        <a:buNone/>
        <a:defRPr kumimoji="0" sz="1400" b="0" i="0" u="none" kern="1200" baseline="0">
          <a:solidFill>
            <a:schemeClr val="tx1"/>
          </a:solidFill>
          <a:effectLst/>
          <a:latin typeface="+mn-lt"/>
          <a:ea typeface="+mn-ea"/>
          <a:cs typeface="+mn-cs"/>
        </a:defRPr>
      </a:lvl2pPr>
      <a:lvl3pPr marL="685800" indent="0" algn="l" defTabSz="685800" rtl="0" eaLnBrk="1" fontAlgn="base" latinLnBrk="0" hangingPunct="1">
        <a:lnSpc>
          <a:spcPct val="100000"/>
        </a:lnSpc>
        <a:spcBef>
          <a:spcPct val="0"/>
        </a:spcBef>
        <a:spcAft>
          <a:spcPct val="0"/>
        </a:spcAft>
        <a:buClrTx/>
        <a:buSzTx/>
        <a:buFontTx/>
        <a:buNone/>
        <a:defRPr kumimoji="0" sz="1400" b="0" i="0" u="none" kern="1200" baseline="0">
          <a:solidFill>
            <a:schemeClr val="tx1"/>
          </a:solidFill>
          <a:effectLst/>
          <a:latin typeface="+mn-lt"/>
          <a:ea typeface="+mn-ea"/>
          <a:cs typeface="+mn-cs"/>
        </a:defRPr>
      </a:lvl3pPr>
      <a:lvl4pPr marL="1028700" indent="0" algn="l" defTabSz="685800" rtl="0" eaLnBrk="1" fontAlgn="base" latinLnBrk="0" hangingPunct="1">
        <a:lnSpc>
          <a:spcPct val="100000"/>
        </a:lnSpc>
        <a:spcBef>
          <a:spcPct val="0"/>
        </a:spcBef>
        <a:spcAft>
          <a:spcPct val="0"/>
        </a:spcAft>
        <a:buClrTx/>
        <a:buSzTx/>
        <a:buFontTx/>
        <a:buNone/>
        <a:defRPr kumimoji="0" sz="1400" b="0" i="0" u="none" kern="1200" baseline="0">
          <a:solidFill>
            <a:schemeClr val="tx1"/>
          </a:solidFill>
          <a:effectLst/>
          <a:latin typeface="+mn-lt"/>
          <a:ea typeface="+mn-ea"/>
          <a:cs typeface="+mn-cs"/>
        </a:defRPr>
      </a:lvl4pPr>
      <a:lvl5pPr marL="1371600" indent="0" algn="l" defTabSz="685800" rtl="0" eaLnBrk="1" fontAlgn="base" latinLnBrk="0" hangingPunct="1">
        <a:lnSpc>
          <a:spcPct val="100000"/>
        </a:lnSpc>
        <a:spcBef>
          <a:spcPct val="0"/>
        </a:spcBef>
        <a:spcAft>
          <a:spcPct val="0"/>
        </a:spcAft>
        <a:buClrTx/>
        <a:buSzTx/>
        <a:buFontTx/>
        <a:buNone/>
        <a:defRPr kumimoji="0" sz="1400" b="0" i="0" u="none" kern="1200" baseline="0">
          <a:solidFill>
            <a:schemeClr val="tx1"/>
          </a:solidFill>
          <a:effectLst/>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noChangeArrowheads="1"/>
          </p:cNvSpPr>
          <p:nvPr>
            <p:ph type="title"/>
            <p:custDataLst>
              <p:tags r:id="rId3"/>
            </p:custDataLst>
          </p:nvPr>
        </p:nvSpPr>
        <p:spPr bwMode="auto">
          <a:xfrm>
            <a:off x="628650" y="273844"/>
            <a:ext cx="7886700" cy="994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68580" tIns="34290" rIns="68580" bIns="34290" numCol="1" anchor="ctr" anchorCtr="0" compatLnSpc="1">
            <a:prstTxWarp prst="textNoShape">
              <a:avLst/>
            </a:prstTxWarp>
          </a:bodyPr>
          <a:lstStyle/>
          <a:p>
            <a:pPr lvl="0"/>
            <a:r>
              <a:rPr lang="zh-CN" smtClean="0"/>
              <a:t>单击此处编辑母版标题样式</a:t>
            </a:r>
          </a:p>
        </p:txBody>
      </p:sp>
      <p:sp>
        <p:nvSpPr>
          <p:cNvPr id="2051" name="Text Placeholder 2"/>
          <p:cNvSpPr>
            <a:spLocks noGrp="1" noChangeArrowheads="1"/>
          </p:cNvSpPr>
          <p:nvPr>
            <p:ph type="body" idx="1"/>
            <p:custDataLst>
              <p:tags r:id="rId4"/>
            </p:custDataLst>
          </p:nvPr>
        </p:nvSpPr>
        <p:spPr bwMode="auto">
          <a:xfrm>
            <a:off x="628650" y="1369219"/>
            <a:ext cx="7886700" cy="32635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lvl="0"/>
            <a:r>
              <a:rPr lang="zh-CN" smtClean="0"/>
              <a:t>编辑母版文本样式</a:t>
            </a:r>
          </a:p>
          <a:p>
            <a:pPr lvl="0"/>
            <a:r>
              <a:rPr lang="zh-CN" smtClean="0"/>
              <a:t>第二级</a:t>
            </a:r>
          </a:p>
          <a:p>
            <a:pPr lvl="0"/>
            <a:r>
              <a:rPr lang="zh-CN" smtClean="0"/>
              <a:t>第三级</a:t>
            </a:r>
          </a:p>
          <a:p>
            <a:pPr lvl="0"/>
            <a:r>
              <a:rPr lang="zh-CN" smtClean="0"/>
              <a:t>第四级</a:t>
            </a:r>
          </a:p>
          <a:p>
            <a:pPr lvl="0"/>
            <a:r>
              <a:rPr lang="zh-CN" smtClean="0"/>
              <a:t>第五级</a:t>
            </a:r>
          </a:p>
        </p:txBody>
      </p:sp>
      <p:sp>
        <p:nvSpPr>
          <p:cNvPr id="2052" name="Date Placeholder 3"/>
          <p:cNvSpPr>
            <a:spLocks noGrp="1" noChangeArrowheads="1"/>
          </p:cNvSpPr>
          <p:nvPr>
            <p:ph type="dt" sz="half" idx="2"/>
            <p:custDataLst>
              <p:tags r:id="rId5"/>
            </p:custDataLst>
          </p:nvPr>
        </p:nvSpPr>
        <p:spPr bwMode="auto">
          <a:xfrm>
            <a:off x="628650" y="4767263"/>
            <a:ext cx="2057400" cy="2738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Lst>
        </p:spPr>
        <p:txBody>
          <a:bodyPr vert="horz" wrap="square" lIns="68580" tIns="34290" rIns="68580" bIns="34290" numCol="1" anchor="ctr" anchorCtr="0" compatLnSpc="1">
            <a:prstTxWarp prst="textNoShape">
              <a:avLst/>
            </a:prstTxWarp>
          </a:bodyPr>
          <a:lstStyle>
            <a:lvl1pPr>
              <a:buFont typeface="Arial" charset="0"/>
              <a:buNone/>
              <a:defRPr sz="900">
                <a:solidFill>
                  <a:srgbClr val="898989"/>
                </a:solidFill>
              </a:defRPr>
            </a:lvl1pPr>
          </a:lstStyle>
          <a:p>
            <a:endParaRPr lang="en-US" altLang="zh-CN"/>
          </a:p>
        </p:txBody>
      </p:sp>
      <p:sp>
        <p:nvSpPr>
          <p:cNvPr id="2053" name="Footer Placeholder 4"/>
          <p:cNvSpPr>
            <a:spLocks noGrp="1" noChangeArrowheads="1"/>
          </p:cNvSpPr>
          <p:nvPr>
            <p:ph type="ftr" sz="quarter" idx="3"/>
            <p:custDataLst>
              <p:tags r:id="rId6"/>
            </p:custDataLst>
          </p:nvPr>
        </p:nvSpPr>
        <p:spPr bwMode="auto">
          <a:xfrm>
            <a:off x="3028950" y="4767263"/>
            <a:ext cx="3086100" cy="2738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Lst>
        </p:spPr>
        <p:txBody>
          <a:bodyPr vert="horz" wrap="square" lIns="68580" tIns="34290" rIns="68580" bIns="34290" numCol="1" anchor="ctr" anchorCtr="0" compatLnSpc="1">
            <a:prstTxWarp prst="textNoShape">
              <a:avLst/>
            </a:prstTxWarp>
          </a:bodyPr>
          <a:lstStyle>
            <a:lvl1pPr algn="ctr">
              <a:buFont typeface="Arial" charset="0"/>
              <a:buNone/>
              <a:defRPr sz="900">
                <a:solidFill>
                  <a:srgbClr val="898989"/>
                </a:solidFill>
              </a:defRPr>
            </a:lvl1pPr>
          </a:lstStyle>
          <a:p>
            <a:endParaRPr lang="en-US" altLang="zh-CN"/>
          </a:p>
        </p:txBody>
      </p:sp>
      <p:sp>
        <p:nvSpPr>
          <p:cNvPr id="2054" name="Slide Number Placeholder 5">
            <a:extLst>
              <a:ext uri="{FF2B5EF4-FFF2-40B4-BE49-F238E27FC236}"/>
            </a:extLst>
          </p:cNvPr>
          <p:cNvSpPr>
            <a:spLocks noGrp="1"/>
          </p:cNvSpPr>
          <p:nvPr>
            <p:ph type="sldNum" sz="quarter" idx="4"/>
            <p:custDataLst>
              <p:tags r:id="rId7"/>
            </p:custDataLst>
          </p:nvPr>
        </p:nvSpPr>
        <p:spPr>
          <a:xfrm>
            <a:off x="6457950" y="4767263"/>
            <a:ext cx="2057400" cy="273844"/>
          </a:xfrm>
          <a:prstGeom prst="rect">
            <a:avLst/>
          </a:prstGeom>
          <a:noFill/>
          <a:ln w="9525" cap="flat" cmpd="sng" algn="ctr">
            <a:noFill/>
            <a:prstDash val="solid"/>
            <a:round/>
            <a:headEnd type="none" w="med" len="med"/>
            <a:tailEnd type="none" w="med" len="med"/>
          </a:ln>
        </p:spPr>
        <p:txBody>
          <a:bodyPr vert="horz" wrap="square" lIns="68580" tIns="34290" rIns="68580" bIns="34290" numCol="1" anchor="ctr" anchorCtr="0" compatLnSpc="1">
            <a:prstTxWarp prst="textNoShape">
              <a:avLst/>
            </a:prstTxWarp>
          </a:bodyPr>
          <a:lstStyle>
            <a:lvl1pPr algn="r">
              <a:buFont typeface="Arial" charset="0"/>
              <a:buNone/>
              <a:defRPr sz="900">
                <a:solidFill>
                  <a:srgbClr val="898989"/>
                </a:solidFill>
              </a:defRPr>
            </a:lvl1pPr>
          </a:lstStyle>
          <a:p>
            <a:r>
              <a:rPr lang="en-US" altLang="zh-CN"/>
              <a:t>‹#›</a:t>
            </a:r>
          </a:p>
        </p:txBody>
      </p:sp>
      <p:pic>
        <p:nvPicPr>
          <p:cNvPr id="2055" name="图片 9"/>
          <p:cNvPicPr>
            <a:picLocks noChangeAspect="1" noChangeArrowheads="1"/>
          </p:cNvPicPr>
          <p:nvPr>
            <p:custDataLst>
              <p:tags r:id="rId8"/>
            </p:custDataLst>
          </p:nvPr>
        </p:nvPicPr>
        <p:blipFill>
          <a:blip r:embed="rId9" cstate="email">
            <a:extLst>
              <a:ext uri="{28A0092B-C50C-407E-A947-70E740481C1C}">
                <a14:useLocalDpi xmlns:a14="http://schemas.microsoft.com/office/drawing/2010/main"/>
              </a:ext>
            </a:extLst>
          </a:blip>
          <a:srcRect/>
          <a:stretch>
            <a:fillRect/>
          </a:stretch>
        </p:blipFill>
        <p:spPr bwMode="auto">
          <a:xfrm>
            <a:off x="0" y="0"/>
            <a:ext cx="9144000"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20" r:id="rId1"/>
  </p:sldLayoutIdLst>
  <p:txStyles>
    <p:titleStyle>
      <a:lvl1pPr algn="l" rtl="0" eaLnBrk="0" fontAlgn="base" hangingPunct="0">
        <a:lnSpc>
          <a:spcPct val="90000"/>
        </a:lnSpc>
        <a:spcBef>
          <a:spcPct val="0"/>
        </a:spcBef>
        <a:spcAft>
          <a:spcPct val="0"/>
        </a:spcAft>
        <a:buSzPct val="100000"/>
        <a:defRPr sz="3300" kern="1200">
          <a:solidFill>
            <a:schemeClr val="tx1"/>
          </a:solidFill>
          <a:latin typeface="Calibri Light" pitchFamily="34" charset="0"/>
          <a:ea typeface="等线 Light" pitchFamily="2" charset="-122"/>
          <a:cs typeface="+mj-cs"/>
        </a:defRPr>
      </a:lvl1pPr>
      <a:lvl2pPr algn="l" rtl="0" eaLnBrk="0" fontAlgn="base" hangingPunct="0">
        <a:lnSpc>
          <a:spcPct val="90000"/>
        </a:lnSpc>
        <a:spcBef>
          <a:spcPct val="0"/>
        </a:spcBef>
        <a:spcAft>
          <a:spcPct val="0"/>
        </a:spcAft>
        <a:buSzPct val="100000"/>
        <a:defRPr sz="3300">
          <a:solidFill>
            <a:schemeClr val="tx1"/>
          </a:solidFill>
          <a:latin typeface="Calibri Light" pitchFamily="34" charset="0"/>
          <a:ea typeface="等线 Light" pitchFamily="2" charset="-122"/>
        </a:defRPr>
      </a:lvl2pPr>
      <a:lvl3pPr algn="l" rtl="0" eaLnBrk="0" fontAlgn="base" hangingPunct="0">
        <a:lnSpc>
          <a:spcPct val="90000"/>
        </a:lnSpc>
        <a:spcBef>
          <a:spcPct val="0"/>
        </a:spcBef>
        <a:spcAft>
          <a:spcPct val="0"/>
        </a:spcAft>
        <a:buSzPct val="100000"/>
        <a:defRPr sz="3300">
          <a:solidFill>
            <a:schemeClr val="tx1"/>
          </a:solidFill>
          <a:latin typeface="Calibri Light" pitchFamily="34" charset="0"/>
          <a:ea typeface="等线 Light" pitchFamily="2" charset="-122"/>
        </a:defRPr>
      </a:lvl3pPr>
      <a:lvl4pPr algn="l" rtl="0" eaLnBrk="0" fontAlgn="base" hangingPunct="0">
        <a:lnSpc>
          <a:spcPct val="90000"/>
        </a:lnSpc>
        <a:spcBef>
          <a:spcPct val="0"/>
        </a:spcBef>
        <a:spcAft>
          <a:spcPct val="0"/>
        </a:spcAft>
        <a:buSzPct val="100000"/>
        <a:defRPr sz="3300">
          <a:solidFill>
            <a:schemeClr val="tx1"/>
          </a:solidFill>
          <a:latin typeface="Calibri Light" pitchFamily="34" charset="0"/>
          <a:ea typeface="等线 Light" pitchFamily="2" charset="-122"/>
        </a:defRPr>
      </a:lvl4pPr>
      <a:lvl5pPr algn="l" rtl="0" eaLnBrk="0" fontAlgn="base" hangingPunct="0">
        <a:lnSpc>
          <a:spcPct val="90000"/>
        </a:lnSpc>
        <a:spcBef>
          <a:spcPct val="0"/>
        </a:spcBef>
        <a:spcAft>
          <a:spcPct val="0"/>
        </a:spcAft>
        <a:buSzPct val="100000"/>
        <a:defRPr sz="3300">
          <a:solidFill>
            <a:schemeClr val="tx1"/>
          </a:solidFill>
          <a:latin typeface="Calibri Light" pitchFamily="34" charset="0"/>
          <a:ea typeface="等线 Light" pitchFamily="2" charset="-122"/>
        </a:defRPr>
      </a:lvl5pPr>
      <a:lvl6pPr marL="342900" algn="l" rtl="0" eaLnBrk="0" fontAlgn="base" hangingPunct="0">
        <a:lnSpc>
          <a:spcPct val="90000"/>
        </a:lnSpc>
        <a:spcBef>
          <a:spcPct val="0"/>
        </a:spcBef>
        <a:spcAft>
          <a:spcPct val="0"/>
        </a:spcAft>
        <a:buSzPct val="100000"/>
        <a:defRPr sz="3300">
          <a:solidFill>
            <a:schemeClr val="tx1"/>
          </a:solidFill>
          <a:latin typeface="Calibri Light" pitchFamily="34" charset="0"/>
          <a:ea typeface="等线 Light" pitchFamily="2" charset="-122"/>
        </a:defRPr>
      </a:lvl6pPr>
      <a:lvl7pPr marL="685800" algn="l" rtl="0" eaLnBrk="0" fontAlgn="base" hangingPunct="0">
        <a:lnSpc>
          <a:spcPct val="90000"/>
        </a:lnSpc>
        <a:spcBef>
          <a:spcPct val="0"/>
        </a:spcBef>
        <a:spcAft>
          <a:spcPct val="0"/>
        </a:spcAft>
        <a:buSzPct val="100000"/>
        <a:defRPr sz="3300">
          <a:solidFill>
            <a:schemeClr val="tx1"/>
          </a:solidFill>
          <a:latin typeface="Calibri Light" pitchFamily="34" charset="0"/>
          <a:ea typeface="等线 Light" pitchFamily="2" charset="-122"/>
        </a:defRPr>
      </a:lvl7pPr>
      <a:lvl8pPr marL="1028700" algn="l" rtl="0" eaLnBrk="0" fontAlgn="base" hangingPunct="0">
        <a:lnSpc>
          <a:spcPct val="90000"/>
        </a:lnSpc>
        <a:spcBef>
          <a:spcPct val="0"/>
        </a:spcBef>
        <a:spcAft>
          <a:spcPct val="0"/>
        </a:spcAft>
        <a:buSzPct val="100000"/>
        <a:defRPr sz="3300">
          <a:solidFill>
            <a:schemeClr val="tx1"/>
          </a:solidFill>
          <a:latin typeface="Calibri Light" pitchFamily="34" charset="0"/>
          <a:ea typeface="等线 Light" pitchFamily="2" charset="-122"/>
        </a:defRPr>
      </a:lvl8pPr>
      <a:lvl9pPr marL="1371600" algn="l" rtl="0" eaLnBrk="0" fontAlgn="base" hangingPunct="0">
        <a:lnSpc>
          <a:spcPct val="90000"/>
        </a:lnSpc>
        <a:spcBef>
          <a:spcPct val="0"/>
        </a:spcBef>
        <a:spcAft>
          <a:spcPct val="0"/>
        </a:spcAft>
        <a:buSzPct val="100000"/>
        <a:defRPr sz="3300">
          <a:solidFill>
            <a:schemeClr val="tx1"/>
          </a:solidFill>
          <a:latin typeface="Calibri Light" pitchFamily="34" charset="0"/>
          <a:ea typeface="等线 Light" pitchFamily="2" charset="-122"/>
        </a:defRPr>
      </a:lvl9pPr>
    </p:titleStyle>
    <p:bodyStyle>
      <a:lvl1pPr marL="171450" indent="-171450" algn="l" rtl="0" eaLnBrk="0" fontAlgn="base" hangingPunct="0">
        <a:lnSpc>
          <a:spcPct val="90000"/>
        </a:lnSpc>
        <a:spcBef>
          <a:spcPts val="750"/>
        </a:spcBef>
        <a:spcAft>
          <a:spcPct val="0"/>
        </a:spcAft>
        <a:buSzPct val="100000"/>
        <a:buFont typeface="Arial" charset="0"/>
        <a:buChar char="•"/>
        <a:defRPr sz="2100" kern="1200">
          <a:solidFill>
            <a:schemeClr val="tx1"/>
          </a:solidFill>
          <a:latin typeface="+mn-lt"/>
          <a:ea typeface="+mn-ea"/>
          <a:cs typeface="+mn-cs"/>
        </a:defRPr>
      </a:lvl1pPr>
      <a:lvl2pPr marL="514350" indent="-171450" algn="l" rtl="0" eaLnBrk="0" fontAlgn="base" hangingPunct="0">
        <a:lnSpc>
          <a:spcPct val="90000"/>
        </a:lnSpc>
        <a:spcBef>
          <a:spcPts val="375"/>
        </a:spcBef>
        <a:spcAft>
          <a:spcPct val="0"/>
        </a:spcAft>
        <a:buSzPct val="100000"/>
        <a:buFont typeface="Arial" charset="0"/>
        <a:buChar char="•"/>
        <a:defRPr sz="1800" kern="1200">
          <a:solidFill>
            <a:schemeClr val="tx1"/>
          </a:solidFill>
          <a:latin typeface="+mn-lt"/>
          <a:ea typeface="+mn-ea"/>
          <a:cs typeface="+mn-cs"/>
        </a:defRPr>
      </a:lvl2pPr>
      <a:lvl3pPr marL="857250" indent="-171450" algn="l" rtl="0" eaLnBrk="0" fontAlgn="base" hangingPunct="0">
        <a:lnSpc>
          <a:spcPct val="90000"/>
        </a:lnSpc>
        <a:spcBef>
          <a:spcPts val="375"/>
        </a:spcBef>
        <a:spcAft>
          <a:spcPct val="0"/>
        </a:spcAft>
        <a:buSzPct val="100000"/>
        <a:buFont typeface="Arial" charset="0"/>
        <a:buChar char="•"/>
        <a:defRPr sz="1500" kern="1200">
          <a:solidFill>
            <a:schemeClr val="tx1"/>
          </a:solidFill>
          <a:latin typeface="+mn-lt"/>
          <a:ea typeface="+mn-ea"/>
          <a:cs typeface="+mn-cs"/>
        </a:defRPr>
      </a:lvl3pPr>
      <a:lvl4pPr marL="1200150" indent="-171450" algn="l" rtl="0" eaLnBrk="0" fontAlgn="base" hangingPunct="0">
        <a:lnSpc>
          <a:spcPct val="90000"/>
        </a:lnSpc>
        <a:spcBef>
          <a:spcPts val="375"/>
        </a:spcBef>
        <a:spcAft>
          <a:spcPct val="0"/>
        </a:spcAft>
        <a:buSzPct val="100000"/>
        <a:buFont typeface="Arial" charset="0"/>
        <a:buChar char="•"/>
        <a:defRPr kern="1200">
          <a:solidFill>
            <a:schemeClr val="tx1"/>
          </a:solidFill>
          <a:latin typeface="+mn-lt"/>
          <a:ea typeface="+mn-ea"/>
          <a:cs typeface="+mn-cs"/>
        </a:defRPr>
      </a:lvl4pPr>
      <a:lvl5pPr marL="1543050" indent="-171450" algn="l" rtl="0" eaLnBrk="0" fontAlgn="base" hangingPunct="0">
        <a:lnSpc>
          <a:spcPct val="90000"/>
        </a:lnSpc>
        <a:spcBef>
          <a:spcPts val="375"/>
        </a:spcBef>
        <a:spcAft>
          <a:spcPct val="0"/>
        </a:spcAft>
        <a:buSzPct val="100000"/>
        <a:buFont typeface="Arial"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itchFamily="34" charset="0"/>
        <a:buChar char="•"/>
        <a:defRPr sz="140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40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40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400" kern="1200">
          <a:solidFill>
            <a:schemeClr val="tx1"/>
          </a:solidFill>
          <a:latin typeface="+mn-lt"/>
          <a:ea typeface="+mn-ea"/>
          <a:cs typeface="+mn-cs"/>
        </a:defRPr>
      </a:lvl9pPr>
    </p:bodyStyle>
    <p:otherStyle>
      <a:defPPr>
        <a:defRPr lang="en-US"/>
      </a:defPPr>
      <a:lvl1pPr marL="0" indent="0" algn="l" defTabSz="685800" rtl="0" eaLnBrk="1" fontAlgn="base" latinLnBrk="0" hangingPunct="1">
        <a:lnSpc>
          <a:spcPct val="100000"/>
        </a:lnSpc>
        <a:spcBef>
          <a:spcPct val="0"/>
        </a:spcBef>
        <a:spcAft>
          <a:spcPct val="0"/>
        </a:spcAft>
        <a:buClrTx/>
        <a:buSzTx/>
        <a:buFontTx/>
        <a:buNone/>
        <a:defRPr kumimoji="0" sz="1400" b="0" i="0" u="none" kern="1200" baseline="0">
          <a:solidFill>
            <a:schemeClr val="tx1"/>
          </a:solidFill>
          <a:effectLst/>
          <a:latin typeface="+mn-lt"/>
          <a:ea typeface="+mn-ea"/>
          <a:cs typeface="+mn-cs"/>
        </a:defRPr>
      </a:lvl1pPr>
      <a:lvl2pPr marL="342900" indent="0" algn="l" defTabSz="685800" rtl="0" eaLnBrk="1" fontAlgn="base" latinLnBrk="0" hangingPunct="1">
        <a:lnSpc>
          <a:spcPct val="100000"/>
        </a:lnSpc>
        <a:spcBef>
          <a:spcPct val="0"/>
        </a:spcBef>
        <a:spcAft>
          <a:spcPct val="0"/>
        </a:spcAft>
        <a:buClrTx/>
        <a:buSzTx/>
        <a:buFontTx/>
        <a:buNone/>
        <a:defRPr kumimoji="0" sz="1400" b="0" i="0" u="none" kern="1200" baseline="0">
          <a:solidFill>
            <a:schemeClr val="tx1"/>
          </a:solidFill>
          <a:effectLst/>
          <a:latin typeface="+mn-lt"/>
          <a:ea typeface="+mn-ea"/>
          <a:cs typeface="+mn-cs"/>
        </a:defRPr>
      </a:lvl2pPr>
      <a:lvl3pPr marL="685800" indent="0" algn="l" defTabSz="685800" rtl="0" eaLnBrk="1" fontAlgn="base" latinLnBrk="0" hangingPunct="1">
        <a:lnSpc>
          <a:spcPct val="100000"/>
        </a:lnSpc>
        <a:spcBef>
          <a:spcPct val="0"/>
        </a:spcBef>
        <a:spcAft>
          <a:spcPct val="0"/>
        </a:spcAft>
        <a:buClrTx/>
        <a:buSzTx/>
        <a:buFontTx/>
        <a:buNone/>
        <a:defRPr kumimoji="0" sz="1400" b="0" i="0" u="none" kern="1200" baseline="0">
          <a:solidFill>
            <a:schemeClr val="tx1"/>
          </a:solidFill>
          <a:effectLst/>
          <a:latin typeface="+mn-lt"/>
          <a:ea typeface="+mn-ea"/>
          <a:cs typeface="+mn-cs"/>
        </a:defRPr>
      </a:lvl3pPr>
      <a:lvl4pPr marL="1028700" indent="0" algn="l" defTabSz="685800" rtl="0" eaLnBrk="1" fontAlgn="base" latinLnBrk="0" hangingPunct="1">
        <a:lnSpc>
          <a:spcPct val="100000"/>
        </a:lnSpc>
        <a:spcBef>
          <a:spcPct val="0"/>
        </a:spcBef>
        <a:spcAft>
          <a:spcPct val="0"/>
        </a:spcAft>
        <a:buClrTx/>
        <a:buSzTx/>
        <a:buFontTx/>
        <a:buNone/>
        <a:defRPr kumimoji="0" sz="1400" b="0" i="0" u="none" kern="1200" baseline="0">
          <a:solidFill>
            <a:schemeClr val="tx1"/>
          </a:solidFill>
          <a:effectLst/>
          <a:latin typeface="+mn-lt"/>
          <a:ea typeface="+mn-ea"/>
          <a:cs typeface="+mn-cs"/>
        </a:defRPr>
      </a:lvl4pPr>
      <a:lvl5pPr marL="1371600" indent="0" algn="l" defTabSz="685800" rtl="0" eaLnBrk="1" fontAlgn="base" latinLnBrk="0" hangingPunct="1">
        <a:lnSpc>
          <a:spcPct val="100000"/>
        </a:lnSpc>
        <a:spcBef>
          <a:spcPct val="0"/>
        </a:spcBef>
        <a:spcAft>
          <a:spcPct val="0"/>
        </a:spcAft>
        <a:buClrTx/>
        <a:buSzTx/>
        <a:buFontTx/>
        <a:buNone/>
        <a:defRPr kumimoji="0" sz="1400" b="0" i="0" u="none" kern="1200" baseline="0">
          <a:solidFill>
            <a:schemeClr val="tx1"/>
          </a:solidFill>
          <a:effectLst/>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pPr fontAlgn="auto">
              <a:spcBef>
                <a:spcPts val="0"/>
              </a:spcBef>
              <a:spcAft>
                <a:spcPts val="0"/>
              </a:spcAft>
              <a:buSzTx/>
            </a:pPr>
            <a:fld id="{16E5758D-A3C3-4E88-8AC0-22500507BD7E}" type="datetimeFigureOut">
              <a:rPr lang="zh-CN" altLang="en-US" smtClean="0">
                <a:solidFill>
                  <a:prstClr val="black">
                    <a:tint val="75000"/>
                  </a:prstClr>
                </a:solidFill>
                <a:latin typeface="Calibri" panose="020F0502020204030204"/>
                <a:ea typeface="宋体" panose="02010600030101010101" pitchFamily="2" charset="-122"/>
              </a:rPr>
              <a:pPr fontAlgn="auto">
                <a:spcBef>
                  <a:spcPts val="0"/>
                </a:spcBef>
                <a:spcAft>
                  <a:spcPts val="0"/>
                </a:spcAft>
                <a:buSzTx/>
              </a:pPr>
              <a:t>2023/4/17</a:t>
            </a:fld>
            <a:endParaRPr lang="zh-CN" altLang="en-US">
              <a:solidFill>
                <a:prstClr val="black">
                  <a:tint val="75000"/>
                </a:prstClr>
              </a:solidFill>
              <a:latin typeface="Calibri" panose="020F0502020204030204"/>
              <a:ea typeface="宋体" panose="02010600030101010101" pitchFamily="2" charset="-122"/>
            </a:endParaRPr>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pPr fontAlgn="auto">
              <a:spcBef>
                <a:spcPts val="0"/>
              </a:spcBef>
              <a:spcAft>
                <a:spcPts val="0"/>
              </a:spcAft>
              <a:buSzTx/>
            </a:pPr>
            <a:endParaRPr lang="zh-CN" altLang="en-US">
              <a:solidFill>
                <a:prstClr val="black">
                  <a:tint val="75000"/>
                </a:prstClr>
              </a:solidFill>
              <a:latin typeface="Calibri" panose="020F0502020204030204"/>
              <a:ea typeface="宋体" panose="02010600030101010101" pitchFamily="2" charset="-122"/>
            </a:endParaRPr>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pPr fontAlgn="auto">
              <a:spcBef>
                <a:spcPts val="0"/>
              </a:spcBef>
              <a:spcAft>
                <a:spcPts val="0"/>
              </a:spcAft>
              <a:buSzTx/>
            </a:pPr>
            <a:fld id="{AA4E786F-588D-4932-A7B2-AE3451FA4ACA}" type="slidenum">
              <a:rPr lang="zh-CN" altLang="en-US" smtClean="0">
                <a:solidFill>
                  <a:prstClr val="black">
                    <a:tint val="75000"/>
                  </a:prstClr>
                </a:solidFill>
                <a:latin typeface="Calibri" panose="020F0502020204030204"/>
                <a:ea typeface="宋体" panose="02010600030101010101" pitchFamily="2" charset="-122"/>
              </a:rPr>
              <a:pPr fontAlgn="auto">
                <a:spcBef>
                  <a:spcPts val="0"/>
                </a:spcBef>
                <a:spcAft>
                  <a:spcPts val="0"/>
                </a:spcAft>
                <a:buSzTx/>
              </a:pPr>
              <a:t>‹#›</a:t>
            </a:fld>
            <a:endParaRPr lang="zh-CN" altLang="en-US">
              <a:solidFill>
                <a:prstClr val="black">
                  <a:tint val="75000"/>
                </a:prstClr>
              </a:solidFill>
              <a:latin typeface="Calibri" panose="020F0502020204030204"/>
              <a:ea typeface="宋体" panose="02010600030101010101" pitchFamily="2" charset="-122"/>
            </a:endParaRPr>
          </a:p>
        </p:txBody>
      </p:sp>
    </p:spTree>
    <p:extLst>
      <p:ext uri="{BB962C8B-B14F-4D97-AF65-F5344CB8AC3E}">
        <p14:creationId xmlns:p14="http://schemas.microsoft.com/office/powerpoint/2010/main" val="145504269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4" r:id="rId3"/>
    <p:sldLayoutId id="2147483825" r:id="rId4"/>
    <p:sldLayoutId id="2147483826" r:id="rId5"/>
    <p:sldLayoutId id="2147483827" r:id="rId6"/>
    <p:sldLayoutId id="2147483828" r:id="rId7"/>
    <p:sldLayoutId id="2147483829" r:id="rId8"/>
    <p:sldLayoutId id="2147483830" r:id="rId9"/>
    <p:sldLayoutId id="2147483831" r:id="rId10"/>
    <p:sldLayoutId id="2147483832"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tags" Target="../tags/tag22.xml"/><Relationship Id="rId7" Type="http://schemas.openxmlformats.org/officeDocument/2006/relationships/image" Target="../media/image2.jpeg"/><Relationship Id="rId2" Type="http://schemas.openxmlformats.org/officeDocument/2006/relationships/tags" Target="../tags/tag21.xml"/><Relationship Id="rId1" Type="http://schemas.openxmlformats.org/officeDocument/2006/relationships/tags" Target="../tags/tag20.xml"/><Relationship Id="rId6" Type="http://schemas.openxmlformats.org/officeDocument/2006/relationships/notesSlide" Target="../notesSlides/notesSlide1.xml"/><Relationship Id="rId5" Type="http://schemas.openxmlformats.org/officeDocument/2006/relationships/slideLayout" Target="../slideLayouts/slideLayout1.xml"/><Relationship Id="rId4" Type="http://schemas.openxmlformats.org/officeDocument/2006/relationships/tags" Target="../tags/tag23.xml"/></Relationships>
</file>

<file path=ppt/slides/_rels/slide10.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tags" Target="../tags/tag102.xml"/><Relationship Id="rId7" Type="http://schemas.openxmlformats.org/officeDocument/2006/relationships/notesSlide" Target="../notesSlides/notesSlide10.xml"/><Relationship Id="rId2" Type="http://schemas.openxmlformats.org/officeDocument/2006/relationships/tags" Target="../tags/tag101.xml"/><Relationship Id="rId1" Type="http://schemas.openxmlformats.org/officeDocument/2006/relationships/tags" Target="../tags/tag100.xml"/><Relationship Id="rId6" Type="http://schemas.openxmlformats.org/officeDocument/2006/relationships/slideLayout" Target="../slideLayouts/slideLayout2.xml"/><Relationship Id="rId5" Type="http://schemas.openxmlformats.org/officeDocument/2006/relationships/tags" Target="../tags/tag104.xml"/><Relationship Id="rId4" Type="http://schemas.openxmlformats.org/officeDocument/2006/relationships/tags" Target="../tags/tag103.xml"/></Relationships>
</file>

<file path=ppt/slides/_rels/slide1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tags" Target="../tags/tag110.xml"/><Relationship Id="rId7" Type="http://schemas.openxmlformats.org/officeDocument/2006/relationships/notesSlide" Target="../notesSlides/notesSlide11.xml"/><Relationship Id="rId2" Type="http://schemas.openxmlformats.org/officeDocument/2006/relationships/tags" Target="../tags/tag109.xml"/><Relationship Id="rId1" Type="http://schemas.openxmlformats.org/officeDocument/2006/relationships/tags" Target="../tags/tag108.xml"/><Relationship Id="rId6" Type="http://schemas.openxmlformats.org/officeDocument/2006/relationships/slideLayout" Target="../slideLayouts/slideLayout2.xml"/><Relationship Id="rId5" Type="http://schemas.openxmlformats.org/officeDocument/2006/relationships/tags" Target="../tags/tag112.xml"/><Relationship Id="rId4" Type="http://schemas.openxmlformats.org/officeDocument/2006/relationships/tags" Target="../tags/tag111.xml"/></Relationships>
</file>

<file path=ppt/slides/_rels/slide1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tags" Target="../tags/tag118.xml"/><Relationship Id="rId7" Type="http://schemas.openxmlformats.org/officeDocument/2006/relationships/notesSlide" Target="../notesSlides/notesSlide12.xml"/><Relationship Id="rId2" Type="http://schemas.openxmlformats.org/officeDocument/2006/relationships/tags" Target="../tags/tag117.xml"/><Relationship Id="rId1" Type="http://schemas.openxmlformats.org/officeDocument/2006/relationships/tags" Target="../tags/tag116.xml"/><Relationship Id="rId6" Type="http://schemas.openxmlformats.org/officeDocument/2006/relationships/slideLayout" Target="../slideLayouts/slideLayout2.xml"/><Relationship Id="rId5" Type="http://schemas.openxmlformats.org/officeDocument/2006/relationships/tags" Target="../tags/tag120.xml"/><Relationship Id="rId4" Type="http://schemas.openxmlformats.org/officeDocument/2006/relationships/tags" Target="../tags/tag119.xml"/></Relationships>
</file>

<file path=ppt/slides/_rels/slide13.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tags" Target="../tags/tag126.xml"/><Relationship Id="rId7" Type="http://schemas.openxmlformats.org/officeDocument/2006/relationships/notesSlide" Target="../notesSlides/notesSlide13.xml"/><Relationship Id="rId2" Type="http://schemas.openxmlformats.org/officeDocument/2006/relationships/tags" Target="../tags/tag125.xml"/><Relationship Id="rId1" Type="http://schemas.openxmlformats.org/officeDocument/2006/relationships/tags" Target="../tags/tag124.xml"/><Relationship Id="rId6" Type="http://schemas.openxmlformats.org/officeDocument/2006/relationships/slideLayout" Target="../slideLayouts/slideLayout2.xml"/><Relationship Id="rId5" Type="http://schemas.openxmlformats.org/officeDocument/2006/relationships/tags" Target="../tags/tag128.xml"/><Relationship Id="rId4" Type="http://schemas.openxmlformats.org/officeDocument/2006/relationships/tags" Target="../tags/tag127.xml"/></Relationships>
</file>

<file path=ppt/slides/_rels/slide14.xml.rels><?xml version="1.0" encoding="UTF-8" standalone="yes"?>
<Relationships xmlns="http://schemas.openxmlformats.org/package/2006/relationships"><Relationship Id="rId8" Type="http://schemas.openxmlformats.org/officeDocument/2006/relationships/notesSlide" Target="../notesSlides/notesSlide14.xml"/><Relationship Id="rId3" Type="http://schemas.openxmlformats.org/officeDocument/2006/relationships/tags" Target="../tags/tag134.xml"/><Relationship Id="rId7" Type="http://schemas.openxmlformats.org/officeDocument/2006/relationships/slideLayout" Target="../slideLayouts/slideLayout2.xml"/><Relationship Id="rId2" Type="http://schemas.openxmlformats.org/officeDocument/2006/relationships/tags" Target="../tags/tag133.xml"/><Relationship Id="rId1" Type="http://schemas.openxmlformats.org/officeDocument/2006/relationships/tags" Target="../tags/tag132.xml"/><Relationship Id="rId6" Type="http://schemas.openxmlformats.org/officeDocument/2006/relationships/tags" Target="../tags/tag137.xml"/><Relationship Id="rId5" Type="http://schemas.openxmlformats.org/officeDocument/2006/relationships/tags" Target="../tags/tag136.xml"/><Relationship Id="rId4" Type="http://schemas.openxmlformats.org/officeDocument/2006/relationships/tags" Target="../tags/tag135.xml"/><Relationship Id="rId9" Type="http://schemas.openxmlformats.org/officeDocument/2006/relationships/image" Target="../media/image6.png"/></Relationships>
</file>

<file path=ppt/slides/_rels/slide15.xml.rels><?xml version="1.0" encoding="UTF-8" standalone="yes"?>
<Relationships xmlns="http://schemas.openxmlformats.org/package/2006/relationships"><Relationship Id="rId8" Type="http://schemas.openxmlformats.org/officeDocument/2006/relationships/slideLayout" Target="../slideLayouts/slideLayout2.xml"/><Relationship Id="rId3" Type="http://schemas.openxmlformats.org/officeDocument/2006/relationships/tags" Target="../tags/tag143.xml"/><Relationship Id="rId7" Type="http://schemas.openxmlformats.org/officeDocument/2006/relationships/tags" Target="../tags/tag147.xml"/><Relationship Id="rId2" Type="http://schemas.openxmlformats.org/officeDocument/2006/relationships/tags" Target="../tags/tag142.xml"/><Relationship Id="rId1" Type="http://schemas.openxmlformats.org/officeDocument/2006/relationships/tags" Target="../tags/tag141.xml"/><Relationship Id="rId6" Type="http://schemas.openxmlformats.org/officeDocument/2006/relationships/tags" Target="../tags/tag146.xml"/><Relationship Id="rId5" Type="http://schemas.openxmlformats.org/officeDocument/2006/relationships/tags" Target="../tags/tag145.xml"/><Relationship Id="rId10" Type="http://schemas.openxmlformats.org/officeDocument/2006/relationships/image" Target="../media/image6.png"/><Relationship Id="rId4" Type="http://schemas.openxmlformats.org/officeDocument/2006/relationships/tags" Target="../tags/tag144.xml"/><Relationship Id="rId9"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8" Type="http://schemas.openxmlformats.org/officeDocument/2006/relationships/slideLayout" Target="../slideLayouts/slideLayout2.xml"/><Relationship Id="rId3" Type="http://schemas.openxmlformats.org/officeDocument/2006/relationships/tags" Target="../tags/tag153.xml"/><Relationship Id="rId7" Type="http://schemas.openxmlformats.org/officeDocument/2006/relationships/tags" Target="../tags/tag157.xml"/><Relationship Id="rId2" Type="http://schemas.openxmlformats.org/officeDocument/2006/relationships/tags" Target="../tags/tag152.xml"/><Relationship Id="rId1" Type="http://schemas.openxmlformats.org/officeDocument/2006/relationships/tags" Target="../tags/tag151.xml"/><Relationship Id="rId6" Type="http://schemas.openxmlformats.org/officeDocument/2006/relationships/tags" Target="../tags/tag156.xml"/><Relationship Id="rId11" Type="http://schemas.openxmlformats.org/officeDocument/2006/relationships/image" Target="../media/image5.png"/><Relationship Id="rId5" Type="http://schemas.openxmlformats.org/officeDocument/2006/relationships/tags" Target="../tags/tag155.xml"/><Relationship Id="rId10" Type="http://schemas.openxmlformats.org/officeDocument/2006/relationships/image" Target="../media/image2.jpeg"/><Relationship Id="rId4" Type="http://schemas.openxmlformats.org/officeDocument/2006/relationships/tags" Target="../tags/tag154.xml"/><Relationship Id="rId9"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tags" Target="../tags/tag163.xml"/><Relationship Id="rId7" Type="http://schemas.openxmlformats.org/officeDocument/2006/relationships/notesSlide" Target="../notesSlides/notesSlide17.xml"/><Relationship Id="rId2" Type="http://schemas.openxmlformats.org/officeDocument/2006/relationships/tags" Target="../tags/tag162.xml"/><Relationship Id="rId1" Type="http://schemas.openxmlformats.org/officeDocument/2006/relationships/tags" Target="../tags/tag161.xml"/><Relationship Id="rId6" Type="http://schemas.openxmlformats.org/officeDocument/2006/relationships/slideLayout" Target="../slideLayouts/slideLayout2.xml"/><Relationship Id="rId5" Type="http://schemas.openxmlformats.org/officeDocument/2006/relationships/tags" Target="../tags/tag165.xml"/><Relationship Id="rId4" Type="http://schemas.openxmlformats.org/officeDocument/2006/relationships/tags" Target="../tags/tag164.xml"/></Relationships>
</file>

<file path=ppt/slides/_rels/slide18.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tags" Target="../tags/tag171.xml"/><Relationship Id="rId7" Type="http://schemas.openxmlformats.org/officeDocument/2006/relationships/notesSlide" Target="../notesSlides/notesSlide18.xml"/><Relationship Id="rId2" Type="http://schemas.openxmlformats.org/officeDocument/2006/relationships/tags" Target="../tags/tag170.xml"/><Relationship Id="rId1" Type="http://schemas.openxmlformats.org/officeDocument/2006/relationships/tags" Target="../tags/tag169.xml"/><Relationship Id="rId6" Type="http://schemas.openxmlformats.org/officeDocument/2006/relationships/slideLayout" Target="../slideLayouts/slideLayout2.xml"/><Relationship Id="rId5" Type="http://schemas.openxmlformats.org/officeDocument/2006/relationships/tags" Target="../tags/tag173.xml"/><Relationship Id="rId4" Type="http://schemas.openxmlformats.org/officeDocument/2006/relationships/tags" Target="../tags/tag172.xml"/></Relationships>
</file>

<file path=ppt/slides/_rels/slide19.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tags" Target="../tags/tag179.xml"/><Relationship Id="rId7" Type="http://schemas.openxmlformats.org/officeDocument/2006/relationships/notesSlide" Target="../notesSlides/notesSlide19.xml"/><Relationship Id="rId2" Type="http://schemas.openxmlformats.org/officeDocument/2006/relationships/tags" Target="../tags/tag178.xml"/><Relationship Id="rId1" Type="http://schemas.openxmlformats.org/officeDocument/2006/relationships/tags" Target="../tags/tag177.xml"/><Relationship Id="rId6" Type="http://schemas.openxmlformats.org/officeDocument/2006/relationships/slideLayout" Target="../slideLayouts/slideLayout2.xml"/><Relationship Id="rId5" Type="http://schemas.openxmlformats.org/officeDocument/2006/relationships/tags" Target="../tags/tag181.xml"/><Relationship Id="rId4" Type="http://schemas.openxmlformats.org/officeDocument/2006/relationships/tags" Target="../tags/tag180.xml"/></Relationships>
</file>

<file path=ppt/slides/_rels/slide2.xml.rels><?xml version="1.0" encoding="UTF-8" standalone="yes"?>
<Relationships xmlns="http://schemas.openxmlformats.org/package/2006/relationships"><Relationship Id="rId8" Type="http://schemas.openxmlformats.org/officeDocument/2006/relationships/tags" Target="../tags/tag34.xml"/><Relationship Id="rId13" Type="http://schemas.openxmlformats.org/officeDocument/2006/relationships/notesSlide" Target="../notesSlides/notesSlide2.xml"/><Relationship Id="rId3" Type="http://schemas.openxmlformats.org/officeDocument/2006/relationships/tags" Target="../tags/tag29.xml"/><Relationship Id="rId7" Type="http://schemas.openxmlformats.org/officeDocument/2006/relationships/tags" Target="../tags/tag33.xml"/><Relationship Id="rId12" Type="http://schemas.openxmlformats.org/officeDocument/2006/relationships/slideLayout" Target="../slideLayouts/slideLayout1.xml"/><Relationship Id="rId2" Type="http://schemas.openxmlformats.org/officeDocument/2006/relationships/tags" Target="../tags/tag28.xml"/><Relationship Id="rId1" Type="http://schemas.openxmlformats.org/officeDocument/2006/relationships/tags" Target="../tags/tag27.xml"/><Relationship Id="rId6" Type="http://schemas.openxmlformats.org/officeDocument/2006/relationships/tags" Target="../tags/tag32.xml"/><Relationship Id="rId11" Type="http://schemas.openxmlformats.org/officeDocument/2006/relationships/tags" Target="../tags/tag37.xml"/><Relationship Id="rId5" Type="http://schemas.openxmlformats.org/officeDocument/2006/relationships/tags" Target="../tags/tag31.xml"/><Relationship Id="rId15" Type="http://schemas.openxmlformats.org/officeDocument/2006/relationships/image" Target="../media/image4.png"/><Relationship Id="rId10" Type="http://schemas.openxmlformats.org/officeDocument/2006/relationships/tags" Target="../tags/tag36.xml"/><Relationship Id="rId4" Type="http://schemas.openxmlformats.org/officeDocument/2006/relationships/tags" Target="../tags/tag30.xml"/><Relationship Id="rId9" Type="http://schemas.openxmlformats.org/officeDocument/2006/relationships/tags" Target="../tags/tag35.xml"/><Relationship Id="rId14" Type="http://schemas.openxmlformats.org/officeDocument/2006/relationships/image" Target="../media/image2.jpeg"/></Relationships>
</file>

<file path=ppt/slides/_rels/slide20.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tags" Target="../tags/tag187.xml"/><Relationship Id="rId7" Type="http://schemas.openxmlformats.org/officeDocument/2006/relationships/notesSlide" Target="../notesSlides/notesSlide20.xml"/><Relationship Id="rId2" Type="http://schemas.openxmlformats.org/officeDocument/2006/relationships/tags" Target="../tags/tag186.xml"/><Relationship Id="rId1" Type="http://schemas.openxmlformats.org/officeDocument/2006/relationships/tags" Target="../tags/tag185.xml"/><Relationship Id="rId6" Type="http://schemas.openxmlformats.org/officeDocument/2006/relationships/slideLayout" Target="../slideLayouts/slideLayout2.xml"/><Relationship Id="rId5" Type="http://schemas.openxmlformats.org/officeDocument/2006/relationships/tags" Target="../tags/tag189.xml"/><Relationship Id="rId4" Type="http://schemas.openxmlformats.org/officeDocument/2006/relationships/tags" Target="../tags/tag188.xml"/></Relationships>
</file>

<file path=ppt/slides/_rels/slide2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tags" Target="../tags/tag195.xml"/><Relationship Id="rId7" Type="http://schemas.openxmlformats.org/officeDocument/2006/relationships/notesSlide" Target="../notesSlides/notesSlide21.xml"/><Relationship Id="rId2" Type="http://schemas.openxmlformats.org/officeDocument/2006/relationships/tags" Target="../tags/tag194.xml"/><Relationship Id="rId1" Type="http://schemas.openxmlformats.org/officeDocument/2006/relationships/tags" Target="../tags/tag193.xml"/><Relationship Id="rId6" Type="http://schemas.openxmlformats.org/officeDocument/2006/relationships/slideLayout" Target="../slideLayouts/slideLayout2.xml"/><Relationship Id="rId5" Type="http://schemas.openxmlformats.org/officeDocument/2006/relationships/tags" Target="../tags/tag197.xml"/><Relationship Id="rId4" Type="http://schemas.openxmlformats.org/officeDocument/2006/relationships/tags" Target="../tags/tag196.xml"/></Relationships>
</file>

<file path=ppt/slides/_rels/slide22.xml.rels><?xml version="1.0" encoding="UTF-8" standalone="yes"?>
<Relationships xmlns="http://schemas.openxmlformats.org/package/2006/relationships"><Relationship Id="rId8" Type="http://schemas.openxmlformats.org/officeDocument/2006/relationships/slideLayout" Target="../slideLayouts/slideLayout2.xml"/><Relationship Id="rId3" Type="http://schemas.openxmlformats.org/officeDocument/2006/relationships/tags" Target="../tags/tag203.xml"/><Relationship Id="rId7" Type="http://schemas.openxmlformats.org/officeDocument/2006/relationships/tags" Target="../tags/tag207.xml"/><Relationship Id="rId2" Type="http://schemas.openxmlformats.org/officeDocument/2006/relationships/tags" Target="../tags/tag202.xml"/><Relationship Id="rId1" Type="http://schemas.openxmlformats.org/officeDocument/2006/relationships/tags" Target="../tags/tag201.xml"/><Relationship Id="rId6" Type="http://schemas.openxmlformats.org/officeDocument/2006/relationships/tags" Target="../tags/tag206.xml"/><Relationship Id="rId11" Type="http://schemas.openxmlformats.org/officeDocument/2006/relationships/image" Target="../media/image5.png"/><Relationship Id="rId5" Type="http://schemas.openxmlformats.org/officeDocument/2006/relationships/tags" Target="../tags/tag205.xml"/><Relationship Id="rId10" Type="http://schemas.openxmlformats.org/officeDocument/2006/relationships/image" Target="../media/image2.jpeg"/><Relationship Id="rId4" Type="http://schemas.openxmlformats.org/officeDocument/2006/relationships/tags" Target="../tags/tag204.xml"/><Relationship Id="rId9"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3" Type="http://schemas.openxmlformats.org/officeDocument/2006/relationships/tags" Target="../tags/tag213.xml"/><Relationship Id="rId7" Type="http://schemas.openxmlformats.org/officeDocument/2006/relationships/image" Target="../media/image6.png"/><Relationship Id="rId2" Type="http://schemas.openxmlformats.org/officeDocument/2006/relationships/tags" Target="../tags/tag212.xml"/><Relationship Id="rId1" Type="http://schemas.openxmlformats.org/officeDocument/2006/relationships/tags" Target="../tags/tag211.xml"/><Relationship Id="rId6" Type="http://schemas.openxmlformats.org/officeDocument/2006/relationships/notesSlide" Target="../notesSlides/notesSlide23.xml"/><Relationship Id="rId5" Type="http://schemas.openxmlformats.org/officeDocument/2006/relationships/slideLayout" Target="../slideLayouts/slideLayout2.xml"/><Relationship Id="rId4" Type="http://schemas.openxmlformats.org/officeDocument/2006/relationships/tags" Target="../tags/tag214.xml"/></Relationships>
</file>

<file path=ppt/slides/_rels/slide24.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tags" Target="../tags/tag220.xml"/><Relationship Id="rId7" Type="http://schemas.openxmlformats.org/officeDocument/2006/relationships/notesSlide" Target="../notesSlides/notesSlide24.xml"/><Relationship Id="rId2" Type="http://schemas.openxmlformats.org/officeDocument/2006/relationships/tags" Target="../tags/tag219.xml"/><Relationship Id="rId1" Type="http://schemas.openxmlformats.org/officeDocument/2006/relationships/tags" Target="../tags/tag218.xml"/><Relationship Id="rId6" Type="http://schemas.openxmlformats.org/officeDocument/2006/relationships/slideLayout" Target="../slideLayouts/slideLayout2.xml"/><Relationship Id="rId5" Type="http://schemas.openxmlformats.org/officeDocument/2006/relationships/tags" Target="../tags/tag222.xml"/><Relationship Id="rId4" Type="http://schemas.openxmlformats.org/officeDocument/2006/relationships/tags" Target="../tags/tag221.xml"/></Relationships>
</file>

<file path=ppt/slides/_rels/slide25.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25.xml"/><Relationship Id="rId1" Type="http://schemas.openxmlformats.org/officeDocument/2006/relationships/slideLayout" Target="../slideLayouts/slideLayout9.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3.xml.rels><?xml version="1.0" encoding="UTF-8" standalone="yes"?>
<Relationships xmlns="http://schemas.openxmlformats.org/package/2006/relationships"><Relationship Id="rId8" Type="http://schemas.openxmlformats.org/officeDocument/2006/relationships/slideLayout" Target="../slideLayouts/slideLayout1.xml"/><Relationship Id="rId3" Type="http://schemas.openxmlformats.org/officeDocument/2006/relationships/tags" Target="../tags/tag43.xml"/><Relationship Id="rId7" Type="http://schemas.openxmlformats.org/officeDocument/2006/relationships/tags" Target="../tags/tag47.xml"/><Relationship Id="rId2" Type="http://schemas.openxmlformats.org/officeDocument/2006/relationships/tags" Target="../tags/tag42.xml"/><Relationship Id="rId1" Type="http://schemas.openxmlformats.org/officeDocument/2006/relationships/tags" Target="../tags/tag41.xml"/><Relationship Id="rId6" Type="http://schemas.openxmlformats.org/officeDocument/2006/relationships/tags" Target="../tags/tag46.xml"/><Relationship Id="rId11" Type="http://schemas.openxmlformats.org/officeDocument/2006/relationships/image" Target="../media/image5.png"/><Relationship Id="rId5" Type="http://schemas.openxmlformats.org/officeDocument/2006/relationships/tags" Target="../tags/tag45.xml"/><Relationship Id="rId10" Type="http://schemas.openxmlformats.org/officeDocument/2006/relationships/image" Target="../media/image2.jpeg"/><Relationship Id="rId4" Type="http://schemas.openxmlformats.org/officeDocument/2006/relationships/tags" Target="../tags/tag44.xml"/><Relationship Id="rId9"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tags" Target="../tags/tag53.xml"/><Relationship Id="rId7" Type="http://schemas.openxmlformats.org/officeDocument/2006/relationships/image" Target="../media/image6.png"/><Relationship Id="rId2" Type="http://schemas.openxmlformats.org/officeDocument/2006/relationships/tags" Target="../tags/tag52.xml"/><Relationship Id="rId1" Type="http://schemas.openxmlformats.org/officeDocument/2006/relationships/tags" Target="../tags/tag51.xml"/><Relationship Id="rId6" Type="http://schemas.openxmlformats.org/officeDocument/2006/relationships/notesSlide" Target="../notesSlides/notesSlide4.xml"/><Relationship Id="rId5" Type="http://schemas.openxmlformats.org/officeDocument/2006/relationships/slideLayout" Target="../slideLayouts/slideLayout2.xml"/><Relationship Id="rId4" Type="http://schemas.openxmlformats.org/officeDocument/2006/relationships/tags" Target="../tags/tag54.xml"/></Relationships>
</file>

<file path=ppt/slides/_rels/slide5.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tags" Target="../tags/tag60.xml"/><Relationship Id="rId7" Type="http://schemas.openxmlformats.org/officeDocument/2006/relationships/notesSlide" Target="../notesSlides/notesSlide5.xml"/><Relationship Id="rId2" Type="http://schemas.openxmlformats.org/officeDocument/2006/relationships/tags" Target="../tags/tag59.xml"/><Relationship Id="rId1" Type="http://schemas.openxmlformats.org/officeDocument/2006/relationships/tags" Target="../tags/tag58.xml"/><Relationship Id="rId6" Type="http://schemas.openxmlformats.org/officeDocument/2006/relationships/slideLayout" Target="../slideLayouts/slideLayout2.xml"/><Relationship Id="rId5" Type="http://schemas.openxmlformats.org/officeDocument/2006/relationships/tags" Target="../tags/tag62.xml"/><Relationship Id="rId4" Type="http://schemas.openxmlformats.org/officeDocument/2006/relationships/tags" Target="../tags/tag61.xml"/></Relationships>
</file>

<file path=ppt/slides/_rels/slide6.xml.rels><?xml version="1.0" encoding="UTF-8" standalone="yes"?>
<Relationships xmlns="http://schemas.openxmlformats.org/package/2006/relationships"><Relationship Id="rId8" Type="http://schemas.openxmlformats.org/officeDocument/2006/relationships/slideLayout" Target="../slideLayouts/slideLayout2.xml"/><Relationship Id="rId3" Type="http://schemas.openxmlformats.org/officeDocument/2006/relationships/tags" Target="../tags/tag68.xml"/><Relationship Id="rId7" Type="http://schemas.openxmlformats.org/officeDocument/2006/relationships/tags" Target="../tags/tag72.xml"/><Relationship Id="rId2" Type="http://schemas.openxmlformats.org/officeDocument/2006/relationships/tags" Target="../tags/tag67.xml"/><Relationship Id="rId1" Type="http://schemas.openxmlformats.org/officeDocument/2006/relationships/tags" Target="../tags/tag66.xml"/><Relationship Id="rId6" Type="http://schemas.openxmlformats.org/officeDocument/2006/relationships/tags" Target="../tags/tag71.xml"/><Relationship Id="rId11" Type="http://schemas.openxmlformats.org/officeDocument/2006/relationships/image" Target="../media/image5.png"/><Relationship Id="rId5" Type="http://schemas.openxmlformats.org/officeDocument/2006/relationships/tags" Target="../tags/tag70.xml"/><Relationship Id="rId10" Type="http://schemas.openxmlformats.org/officeDocument/2006/relationships/image" Target="../media/image2.jpeg"/><Relationship Id="rId4" Type="http://schemas.openxmlformats.org/officeDocument/2006/relationships/tags" Target="../tags/tag69.xml"/><Relationship Id="rId9"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tags" Target="../tags/tag78.xml"/><Relationship Id="rId7" Type="http://schemas.openxmlformats.org/officeDocument/2006/relationships/notesSlide" Target="../notesSlides/notesSlide7.xml"/><Relationship Id="rId2" Type="http://schemas.openxmlformats.org/officeDocument/2006/relationships/tags" Target="../tags/tag77.xml"/><Relationship Id="rId1" Type="http://schemas.openxmlformats.org/officeDocument/2006/relationships/tags" Target="../tags/tag76.xml"/><Relationship Id="rId6" Type="http://schemas.openxmlformats.org/officeDocument/2006/relationships/slideLayout" Target="../slideLayouts/slideLayout2.xml"/><Relationship Id="rId5" Type="http://schemas.openxmlformats.org/officeDocument/2006/relationships/tags" Target="../tags/tag80.xml"/><Relationship Id="rId4" Type="http://schemas.openxmlformats.org/officeDocument/2006/relationships/tags" Target="../tags/tag79.xml"/></Relationships>
</file>

<file path=ppt/slides/_rels/slide8.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tags" Target="../tags/tag86.xml"/><Relationship Id="rId7" Type="http://schemas.openxmlformats.org/officeDocument/2006/relationships/notesSlide" Target="../notesSlides/notesSlide8.xml"/><Relationship Id="rId2" Type="http://schemas.openxmlformats.org/officeDocument/2006/relationships/tags" Target="../tags/tag85.xml"/><Relationship Id="rId1" Type="http://schemas.openxmlformats.org/officeDocument/2006/relationships/tags" Target="../tags/tag84.xml"/><Relationship Id="rId6" Type="http://schemas.openxmlformats.org/officeDocument/2006/relationships/slideLayout" Target="../slideLayouts/slideLayout2.xml"/><Relationship Id="rId5" Type="http://schemas.openxmlformats.org/officeDocument/2006/relationships/tags" Target="../tags/tag88.xml"/><Relationship Id="rId4" Type="http://schemas.openxmlformats.org/officeDocument/2006/relationships/tags" Target="../tags/tag87.xml"/></Relationships>
</file>

<file path=ppt/slides/_rels/slide9.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tags" Target="../tags/tag94.xml"/><Relationship Id="rId7" Type="http://schemas.openxmlformats.org/officeDocument/2006/relationships/notesSlide" Target="../notesSlides/notesSlide9.xml"/><Relationship Id="rId2" Type="http://schemas.openxmlformats.org/officeDocument/2006/relationships/tags" Target="../tags/tag93.xml"/><Relationship Id="rId1" Type="http://schemas.openxmlformats.org/officeDocument/2006/relationships/tags" Target="../tags/tag92.xml"/><Relationship Id="rId6" Type="http://schemas.openxmlformats.org/officeDocument/2006/relationships/slideLayout" Target="../slideLayouts/slideLayout2.xml"/><Relationship Id="rId5" Type="http://schemas.openxmlformats.org/officeDocument/2006/relationships/tags" Target="../tags/tag96.xml"/><Relationship Id="rId4" Type="http://schemas.openxmlformats.org/officeDocument/2006/relationships/tags" Target="../tags/tag9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图片 2"/>
          <p:cNvPicPr>
            <a:picLocks noChangeAspect="1" noChangeArrowheads="1"/>
          </p:cNvPicPr>
          <p:nvPr>
            <p:custDataLst>
              <p:tags r:id="rId1"/>
            </p:custDataLst>
          </p:nvPr>
        </p:nvPicPr>
        <p:blipFill>
          <a:blip r:embed="rId7" cstate="email">
            <a:extLst>
              <a:ext uri="{28A0092B-C50C-407E-A947-70E740481C1C}">
                <a14:useLocalDpi xmlns:a14="http://schemas.microsoft.com/office/drawing/2010/main"/>
              </a:ext>
            </a:extLst>
          </a:blip>
          <a:srcRect/>
          <a:stretch>
            <a:fillRect/>
          </a:stretch>
        </p:blipFill>
        <p:spPr bwMode="auto">
          <a:xfrm>
            <a:off x="0" y="0"/>
            <a:ext cx="9144000"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6147" name="图片 4"/>
          <p:cNvPicPr>
            <a:picLocks noChangeAspect="1" noChangeArrowheads="1"/>
          </p:cNvPicPr>
          <p:nvPr>
            <p:custDataLst>
              <p:tags r:id="rId2"/>
            </p:custDataLst>
          </p:nvPr>
        </p:nvPicPr>
        <p:blipFill>
          <a:blip r:embed="rId8" cstate="email">
            <a:extLst>
              <a:ext uri="{28A0092B-C50C-407E-A947-70E740481C1C}">
                <a14:useLocalDpi xmlns:a14="http://schemas.microsoft.com/office/drawing/2010/main"/>
              </a:ext>
            </a:extLst>
          </a:blip>
          <a:srcRect/>
          <a:stretch>
            <a:fillRect/>
          </a:stretch>
        </p:blipFill>
        <p:spPr bwMode="auto">
          <a:xfrm>
            <a:off x="4463654" y="1743075"/>
            <a:ext cx="4641056" cy="3420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6148" name="稻壳儿春秋广告/盗版必究        原创来源：http://chn.docer.com/works?userid=199329941#!/work_time">
            <a:extLst>
              <a:ext uri="{FF2B5EF4-FFF2-40B4-BE49-F238E27FC236}"/>
            </a:extLst>
          </p:cNvPr>
          <p:cNvSpPr txBox="1"/>
          <p:nvPr>
            <p:custDataLst>
              <p:tags r:id="rId3"/>
            </p:custDataLst>
          </p:nvPr>
        </p:nvSpPr>
        <p:spPr>
          <a:xfrm>
            <a:off x="0" y="1437624"/>
            <a:ext cx="5760132" cy="1915909"/>
          </a:xfrm>
          <a:prstGeom prst="rect">
            <a:avLst/>
          </a:prstGeom>
          <a:noFill/>
          <a:ln w="9525" cap="flat" cmpd="sng" algn="ctr">
            <a:noFill/>
            <a:prstDash val="solid"/>
            <a:round/>
            <a:headEnd type="none" w="med" len="med"/>
            <a:tailEnd type="none" w="med" len="med"/>
          </a:ln>
        </p:spPr>
        <p:txBody>
          <a:bodyPr wrap="square" lIns="68580" tIns="34290" rIns="68580" bIns="34290">
            <a:spAutoFit/>
          </a:bodyPr>
          <a:lstStyle/>
          <a:p>
            <a:pPr algn="ctr">
              <a:buFont typeface="Arial" charset="0"/>
              <a:buNone/>
            </a:pPr>
            <a:r>
              <a:rPr lang="zh-CN" altLang="en-US" sz="6000" b="1" dirty="0">
                <a:solidFill>
                  <a:srgbClr val="FFC000"/>
                </a:solidFill>
                <a:latin typeface="微软雅黑"/>
                <a:ea typeface="微软雅黑"/>
                <a:cs typeface="站酷快乐体"/>
                <a:sym typeface="微软雅黑"/>
              </a:rPr>
              <a:t>认识网络，</a:t>
            </a:r>
          </a:p>
          <a:p>
            <a:pPr algn="ctr">
              <a:buFont typeface="Arial" charset="0"/>
              <a:buNone/>
            </a:pPr>
            <a:r>
              <a:rPr lang="zh-CN" altLang="en-US" sz="6000" b="1" dirty="0">
                <a:solidFill>
                  <a:srgbClr val="FFC000"/>
                </a:solidFill>
                <a:latin typeface="微软雅黑"/>
                <a:ea typeface="微软雅黑"/>
                <a:cs typeface="站酷快乐体"/>
                <a:sym typeface="微软雅黑"/>
              </a:rPr>
              <a:t>远离网瘾</a:t>
            </a:r>
            <a:endParaRPr lang="zh-CN" altLang="en-US" sz="6000" dirty="0">
              <a:solidFill>
                <a:srgbClr val="86CD01"/>
              </a:solidFill>
              <a:latin typeface="微软雅黑"/>
              <a:ea typeface="微软雅黑"/>
              <a:cs typeface="站酷快乐体"/>
              <a:sym typeface="微软雅黑"/>
            </a:endParaRPr>
          </a:p>
        </p:txBody>
      </p:sp>
      <p:sp>
        <p:nvSpPr>
          <p:cNvPr id="6149" name="Rectangle 3"/>
          <p:cNvSpPr>
            <a:spLocks noChangeArrowheads="1"/>
          </p:cNvSpPr>
          <p:nvPr>
            <p:custDataLst>
              <p:tags r:id="rId4"/>
            </p:custDataLst>
          </p:nvPr>
        </p:nvSpPr>
        <p:spPr bwMode="auto">
          <a:xfrm>
            <a:off x="1062038" y="3661172"/>
            <a:ext cx="3420666" cy="5845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68580" tIns="34290" rIns="68580" bIns="34290"/>
          <a:lstStyle/>
          <a:p>
            <a:pPr algn="r">
              <a:lnSpc>
                <a:spcPct val="90000"/>
              </a:lnSpc>
              <a:spcBef>
                <a:spcPts val="750"/>
              </a:spcBef>
            </a:pPr>
            <a:r>
              <a:rPr lang="en-US" altLang="zh-CN" sz="3000" dirty="0">
                <a:solidFill>
                  <a:schemeClr val="bg1"/>
                </a:solidFill>
                <a:latin typeface="微软雅黑"/>
                <a:ea typeface="微软雅黑"/>
                <a:sym typeface="微软雅黑"/>
              </a:rPr>
              <a:t>---</a:t>
            </a:r>
            <a:r>
              <a:rPr lang="zh-CN" altLang="en-US" sz="3000" dirty="0">
                <a:solidFill>
                  <a:schemeClr val="bg1"/>
                </a:solidFill>
                <a:latin typeface="微软雅黑"/>
                <a:ea typeface="微软雅黑"/>
                <a:sym typeface="微软雅黑"/>
              </a:rPr>
              <a:t>主题班会 </a:t>
            </a:r>
            <a:endParaRPr lang="en-US" altLang="zh-CN" sz="2100" dirty="0">
              <a:solidFill>
                <a:schemeClr val="bg1"/>
              </a:solidFill>
              <a:latin typeface="微软雅黑"/>
              <a:ea typeface="微软雅黑"/>
              <a:sym typeface="微软雅黑"/>
            </a:endParaRPr>
          </a:p>
        </p:txBody>
      </p:sp>
    </p:spTree>
  </p:cSld>
  <p:clrMapOvr>
    <a:masterClrMapping/>
  </p:clrMapOvr>
  <p:transition spd="slow" advTm="200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148"/>
                                        </p:tgtEl>
                                        <p:attrNameLst>
                                          <p:attrName>style.visibility</p:attrName>
                                        </p:attrNameLst>
                                      </p:cBhvr>
                                      <p:to>
                                        <p:strVal val="visible"/>
                                      </p:to>
                                    </p:set>
                                    <p:animEffect transition="in" filter="barn(inVertical)">
                                      <p:cBhvr>
                                        <p:cTn id="7" dur="500"/>
                                        <p:tgtEl>
                                          <p:spTgt spid="61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8"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3"/>
          <p:cNvSpPr>
            <a:spLocks noChangeArrowheads="1"/>
          </p:cNvSpPr>
          <p:nvPr>
            <p:custDataLst>
              <p:tags r:id="rId1"/>
            </p:custDataLst>
          </p:nvPr>
        </p:nvSpPr>
        <p:spPr bwMode="auto">
          <a:xfrm>
            <a:off x="1871663" y="897731"/>
            <a:ext cx="3240881"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68580" tIns="34290" rIns="68580" bIns="34290">
            <a:spAutoFit/>
          </a:bodyPr>
          <a:lstStyle/>
          <a:p>
            <a:pPr>
              <a:spcBef>
                <a:spcPct val="50000"/>
              </a:spcBef>
              <a:buFont typeface="Arial" charset="0"/>
              <a:buNone/>
            </a:pPr>
            <a:endParaRPr lang="zh-CN" altLang="en-US" sz="1800">
              <a:latin typeface="微软雅黑"/>
              <a:ea typeface="微软雅黑"/>
              <a:sym typeface="微软雅黑"/>
            </a:endParaRPr>
          </a:p>
        </p:txBody>
      </p:sp>
      <p:sp>
        <p:nvSpPr>
          <p:cNvPr id="15363" name="WordArt 5"/>
          <p:cNvSpPr>
            <a:spLocks noChangeArrowheads="1"/>
          </p:cNvSpPr>
          <p:nvPr>
            <p:custDataLst>
              <p:tags r:id="rId2"/>
            </p:custDataLst>
          </p:nvPr>
        </p:nvSpPr>
        <p:spPr bwMode="auto">
          <a:xfrm>
            <a:off x="1088232" y="1900238"/>
            <a:ext cx="6426994"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68580" tIns="34290" rIns="68580" bIns="34290"/>
          <a:lstStyle/>
          <a:p>
            <a:pPr>
              <a:buFont typeface="Arial" charset="0"/>
              <a:buNone/>
            </a:pPr>
            <a:r>
              <a:rPr lang="zh-CN" altLang="en-US" sz="1400">
                <a:solidFill>
                  <a:srgbClr val="FFFF00"/>
                </a:solidFill>
                <a:latin typeface="微软雅黑"/>
                <a:ea typeface="微软雅黑"/>
                <a:sym typeface="微软雅黑"/>
              </a:rPr>
              <a:t>本案例中的李键上网成瘾后将阻止自己上网的父母用榔头锤死，，</a:t>
            </a:r>
          </a:p>
          <a:p>
            <a:pPr>
              <a:buFont typeface="Arial" charset="0"/>
              <a:buNone/>
            </a:pPr>
            <a:r>
              <a:rPr lang="zh-CN" altLang="en-US" sz="1400">
                <a:solidFill>
                  <a:srgbClr val="FFFF00"/>
                </a:solidFill>
                <a:latin typeface="微软雅黑"/>
                <a:ea typeface="微软雅黑"/>
                <a:sym typeface="微软雅黑"/>
              </a:rPr>
              <a:t>而且杀人后还安然的坐在网吧上网，这些表现都说明李键的人格已经发生了改变。</a:t>
            </a:r>
          </a:p>
          <a:p>
            <a:pPr>
              <a:buFont typeface="Arial" charset="0"/>
              <a:buNone/>
            </a:pPr>
            <a:r>
              <a:rPr lang="zh-CN" altLang="en-US" sz="1400">
                <a:solidFill>
                  <a:srgbClr val="FFFF00"/>
                </a:solidFill>
                <a:latin typeface="微软雅黑"/>
                <a:ea typeface="微软雅黑"/>
                <a:sym typeface="微软雅黑"/>
              </a:rPr>
              <a:t>李键之所以会如此迷恋网络以致人格发生改变，他自身有以下几方面原因：</a:t>
            </a:r>
          </a:p>
        </p:txBody>
      </p:sp>
      <p:pic>
        <p:nvPicPr>
          <p:cNvPr id="15364" name="图片 7"/>
          <p:cNvPicPr>
            <a:picLocks noChangeAspect="1" noChangeArrowheads="1"/>
          </p:cNvPicPr>
          <p:nvPr>
            <p:custDataLst>
              <p:tags r:id="rId3"/>
            </p:custDataLst>
          </p:nvPr>
        </p:nvPicPr>
        <p:blipFill>
          <a:blip r:embed="rId8">
            <a:extLst>
              <a:ext uri="{28A0092B-C50C-407E-A947-70E740481C1C}">
                <a14:useLocalDpi xmlns:a14="http://schemas.microsoft.com/office/drawing/2010/main"/>
              </a:ext>
            </a:extLst>
          </a:blip>
          <a:srcRect/>
          <a:stretch>
            <a:fillRect/>
          </a:stretch>
        </p:blipFill>
        <p:spPr bwMode="auto">
          <a:xfrm>
            <a:off x="3168254" y="-277416"/>
            <a:ext cx="3131344" cy="23836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15365" name="矩形 8"/>
          <p:cNvSpPr>
            <a:spLocks noChangeArrowheads="1"/>
          </p:cNvSpPr>
          <p:nvPr>
            <p:custDataLst>
              <p:tags r:id="rId4"/>
            </p:custDataLst>
          </p:nvPr>
        </p:nvSpPr>
        <p:spPr bwMode="auto">
          <a:xfrm>
            <a:off x="4060939" y="894160"/>
            <a:ext cx="1347165" cy="700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Lst>
        </p:spPr>
        <p:txBody>
          <a:bodyPr wrap="none" lIns="68580" tIns="34290" rIns="68580" bIns="34290">
            <a:spAutoFit/>
          </a:bodyPr>
          <a:lstStyle/>
          <a:p>
            <a:pPr algn="ctr">
              <a:buFont typeface="Arial" charset="0"/>
              <a:buNone/>
            </a:pPr>
            <a:r>
              <a:rPr lang="zh-CN" altLang="en-US" sz="4100" b="1">
                <a:solidFill>
                  <a:srgbClr val="3BBFFC"/>
                </a:solidFill>
                <a:latin typeface="微软雅黑"/>
                <a:ea typeface="微软雅黑"/>
                <a:cs typeface="站酷快乐体"/>
                <a:sym typeface="微软雅黑"/>
              </a:rPr>
              <a:t>讨 论</a:t>
            </a:r>
          </a:p>
        </p:txBody>
      </p:sp>
      <p:sp>
        <p:nvSpPr>
          <p:cNvPr id="15366" name="Rectangle 4"/>
          <p:cNvSpPr>
            <a:spLocks noChangeArrowheads="1"/>
          </p:cNvSpPr>
          <p:nvPr>
            <p:custDataLst>
              <p:tags r:id="rId5"/>
            </p:custDataLst>
          </p:nvPr>
        </p:nvSpPr>
        <p:spPr bwMode="auto">
          <a:xfrm>
            <a:off x="1088232" y="2719839"/>
            <a:ext cx="7966472" cy="20636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68580" tIns="34290" rIns="68580" bIns="34290" anchor="ctr">
            <a:spAutoFit/>
          </a:bodyPr>
          <a:lstStyle/>
          <a:p>
            <a:pPr indent="597694">
              <a:lnSpc>
                <a:spcPct val="120000"/>
              </a:lnSpc>
            </a:pPr>
            <a:r>
              <a:rPr lang="zh-CN" altLang="en-US" sz="1800">
                <a:solidFill>
                  <a:schemeClr val="bg1"/>
                </a:solidFill>
                <a:latin typeface="微软雅黑"/>
                <a:ea typeface="微软雅黑"/>
                <a:sym typeface="微软雅黑"/>
              </a:rPr>
              <a:t>（</a:t>
            </a:r>
            <a:r>
              <a:rPr lang="en-US" altLang="zh-CN" sz="1800">
                <a:solidFill>
                  <a:schemeClr val="bg1"/>
                </a:solidFill>
                <a:latin typeface="微软雅黑"/>
                <a:ea typeface="微软雅黑"/>
                <a:sym typeface="微软雅黑"/>
              </a:rPr>
              <a:t>1</a:t>
            </a:r>
            <a:r>
              <a:rPr lang="zh-CN" altLang="en-US" sz="1800">
                <a:solidFill>
                  <a:schemeClr val="bg1"/>
                </a:solidFill>
                <a:latin typeface="微软雅黑"/>
                <a:ea typeface="微软雅黑"/>
                <a:sym typeface="微软雅黑"/>
              </a:rPr>
              <a:t>）自我控制能力较差</a:t>
            </a:r>
          </a:p>
          <a:p>
            <a:pPr indent="597694">
              <a:lnSpc>
                <a:spcPct val="120000"/>
              </a:lnSpc>
            </a:pPr>
            <a:r>
              <a:rPr lang="zh-CN" altLang="en-US" sz="1800">
                <a:solidFill>
                  <a:schemeClr val="bg1"/>
                </a:solidFill>
                <a:latin typeface="微软雅黑"/>
                <a:ea typeface="微软雅黑"/>
                <a:sym typeface="微软雅黑"/>
              </a:rPr>
              <a:t>本案例中的李键本来是一个阳光健康的初一男生，而且还担任的班长，但是面对网络上各种信息如游戏，电影，色情网站等的诱惑，却不能控制自己的上网时间，而且受不良信息的影响出现了早恋现象。长时间和网络的接触使他对网络产生了心理依赖，这种心理依赖形成以后，他的自我控制能力就变得更弱。此时恶性循环就产生了，最终导致了他人格的改变。</a:t>
            </a:r>
          </a:p>
        </p:txBody>
      </p:sp>
    </p:spTree>
  </p:cSld>
  <p:clrMapOvr>
    <a:masterClrMapping/>
  </p:clrMapOvr>
  <p:transition spd="slow" advTm="2000"/>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3"/>
          <p:cNvSpPr>
            <a:spLocks noChangeArrowheads="1"/>
          </p:cNvSpPr>
          <p:nvPr>
            <p:custDataLst>
              <p:tags r:id="rId1"/>
            </p:custDataLst>
          </p:nvPr>
        </p:nvSpPr>
        <p:spPr bwMode="auto">
          <a:xfrm>
            <a:off x="1871663" y="897731"/>
            <a:ext cx="3240881"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68580" tIns="34290" rIns="68580" bIns="34290">
            <a:spAutoFit/>
          </a:bodyPr>
          <a:lstStyle/>
          <a:p>
            <a:pPr>
              <a:spcBef>
                <a:spcPct val="50000"/>
              </a:spcBef>
              <a:buFont typeface="Arial" charset="0"/>
              <a:buNone/>
            </a:pPr>
            <a:endParaRPr lang="zh-CN" altLang="en-US" sz="1800">
              <a:latin typeface="微软雅黑"/>
              <a:ea typeface="微软雅黑"/>
              <a:sym typeface="微软雅黑"/>
            </a:endParaRPr>
          </a:p>
        </p:txBody>
      </p:sp>
      <p:sp>
        <p:nvSpPr>
          <p:cNvPr id="16387" name="WordArt 5"/>
          <p:cNvSpPr>
            <a:spLocks noChangeArrowheads="1"/>
          </p:cNvSpPr>
          <p:nvPr>
            <p:custDataLst>
              <p:tags r:id="rId2"/>
            </p:custDataLst>
          </p:nvPr>
        </p:nvSpPr>
        <p:spPr bwMode="auto">
          <a:xfrm>
            <a:off x="1088232" y="1900238"/>
            <a:ext cx="6426994"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68580" tIns="34290" rIns="68580" bIns="34290"/>
          <a:lstStyle/>
          <a:p>
            <a:pPr>
              <a:buFont typeface="Arial" charset="0"/>
              <a:buNone/>
            </a:pPr>
            <a:r>
              <a:rPr lang="zh-CN" altLang="en-US" sz="1400">
                <a:solidFill>
                  <a:srgbClr val="FFFF00"/>
                </a:solidFill>
                <a:latin typeface="微软雅黑"/>
                <a:ea typeface="微软雅黑"/>
                <a:sym typeface="微软雅黑"/>
              </a:rPr>
              <a:t>本案例中的李键上网成瘾后将阻止自己上网的父母用榔头锤死，，</a:t>
            </a:r>
          </a:p>
          <a:p>
            <a:pPr>
              <a:buFont typeface="Arial" charset="0"/>
              <a:buNone/>
            </a:pPr>
            <a:r>
              <a:rPr lang="zh-CN" altLang="en-US" sz="1400">
                <a:solidFill>
                  <a:srgbClr val="FFFF00"/>
                </a:solidFill>
                <a:latin typeface="微软雅黑"/>
                <a:ea typeface="微软雅黑"/>
                <a:sym typeface="微软雅黑"/>
              </a:rPr>
              <a:t>而且杀人后还安然的坐在网吧上网，这些表现都说明李键的人格已经发生了改变。</a:t>
            </a:r>
          </a:p>
          <a:p>
            <a:pPr>
              <a:buFont typeface="Arial" charset="0"/>
              <a:buNone/>
            </a:pPr>
            <a:r>
              <a:rPr lang="zh-CN" altLang="en-US" sz="1400">
                <a:solidFill>
                  <a:srgbClr val="FFFF00"/>
                </a:solidFill>
                <a:latin typeface="微软雅黑"/>
                <a:ea typeface="微软雅黑"/>
                <a:sym typeface="微软雅黑"/>
              </a:rPr>
              <a:t>李键之所以会如此迷恋网络以致人格发生改变，他自身有以下几方面原因：</a:t>
            </a:r>
          </a:p>
        </p:txBody>
      </p:sp>
      <p:pic>
        <p:nvPicPr>
          <p:cNvPr id="16388" name="图片 7"/>
          <p:cNvPicPr>
            <a:picLocks noChangeAspect="1" noChangeArrowheads="1"/>
          </p:cNvPicPr>
          <p:nvPr>
            <p:custDataLst>
              <p:tags r:id="rId3"/>
            </p:custDataLst>
          </p:nvPr>
        </p:nvPicPr>
        <p:blipFill>
          <a:blip r:embed="rId8">
            <a:extLst>
              <a:ext uri="{28A0092B-C50C-407E-A947-70E740481C1C}">
                <a14:useLocalDpi xmlns:a14="http://schemas.microsoft.com/office/drawing/2010/main"/>
              </a:ext>
            </a:extLst>
          </a:blip>
          <a:srcRect/>
          <a:stretch>
            <a:fillRect/>
          </a:stretch>
        </p:blipFill>
        <p:spPr bwMode="auto">
          <a:xfrm>
            <a:off x="3168254" y="-277416"/>
            <a:ext cx="3131344" cy="23836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16389" name="矩形 8"/>
          <p:cNvSpPr>
            <a:spLocks noChangeArrowheads="1"/>
          </p:cNvSpPr>
          <p:nvPr>
            <p:custDataLst>
              <p:tags r:id="rId4"/>
            </p:custDataLst>
          </p:nvPr>
        </p:nvSpPr>
        <p:spPr bwMode="auto">
          <a:xfrm>
            <a:off x="4060939" y="894160"/>
            <a:ext cx="1347165" cy="700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Lst>
        </p:spPr>
        <p:txBody>
          <a:bodyPr wrap="none" lIns="68580" tIns="34290" rIns="68580" bIns="34290">
            <a:spAutoFit/>
          </a:bodyPr>
          <a:lstStyle/>
          <a:p>
            <a:pPr algn="ctr">
              <a:buFont typeface="Arial" charset="0"/>
              <a:buNone/>
            </a:pPr>
            <a:r>
              <a:rPr lang="zh-CN" altLang="en-US" sz="4100" b="1">
                <a:solidFill>
                  <a:srgbClr val="3BBFFC"/>
                </a:solidFill>
                <a:latin typeface="微软雅黑"/>
                <a:ea typeface="微软雅黑"/>
                <a:cs typeface="站酷快乐体"/>
                <a:sym typeface="微软雅黑"/>
              </a:rPr>
              <a:t>讨 论</a:t>
            </a:r>
          </a:p>
        </p:txBody>
      </p:sp>
      <p:sp>
        <p:nvSpPr>
          <p:cNvPr id="16390" name="Rectangle 4"/>
          <p:cNvSpPr>
            <a:spLocks noChangeArrowheads="1"/>
          </p:cNvSpPr>
          <p:nvPr>
            <p:custDataLst>
              <p:tags r:id="rId5"/>
            </p:custDataLst>
          </p:nvPr>
        </p:nvSpPr>
        <p:spPr bwMode="auto">
          <a:xfrm>
            <a:off x="1088232" y="2719839"/>
            <a:ext cx="7966472" cy="20636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68580" tIns="34290" rIns="68580" bIns="34290" anchor="ctr">
            <a:spAutoFit/>
          </a:bodyPr>
          <a:lstStyle/>
          <a:p>
            <a:pPr indent="597694">
              <a:lnSpc>
                <a:spcPct val="120000"/>
              </a:lnSpc>
            </a:pPr>
            <a:r>
              <a:rPr lang="en-US" altLang="zh-CN" sz="1800">
                <a:solidFill>
                  <a:schemeClr val="bg1"/>
                </a:solidFill>
                <a:latin typeface="微软雅黑"/>
                <a:ea typeface="微软雅黑"/>
                <a:sym typeface="微软雅黑"/>
              </a:rPr>
              <a:t>2</a:t>
            </a:r>
            <a:r>
              <a:rPr lang="zh-CN" altLang="en-US" sz="1800">
                <a:solidFill>
                  <a:schemeClr val="bg1"/>
                </a:solidFill>
                <a:latin typeface="微软雅黑"/>
                <a:ea typeface="微软雅黑"/>
                <a:sym typeface="微软雅黑"/>
              </a:rPr>
              <a:t>）自我保护意识较差</a:t>
            </a:r>
          </a:p>
          <a:p>
            <a:pPr indent="597694">
              <a:lnSpc>
                <a:spcPct val="120000"/>
              </a:lnSpc>
            </a:pPr>
            <a:r>
              <a:rPr lang="zh-CN" altLang="en-US" sz="1800">
                <a:solidFill>
                  <a:schemeClr val="bg1"/>
                </a:solidFill>
                <a:latin typeface="微软雅黑"/>
                <a:ea typeface="微软雅黑"/>
                <a:sym typeface="微软雅黑"/>
              </a:rPr>
              <a:t>由于李键正处于小学到初中的过渡期，同时也是生理和心理的快速发展期。这一特定时期决定了他辨别是非的能力和自我保护意识都很差，对于网络上不良信息的干扰，他没有采取远离摒弃的行为，而是采取了接触，亲近的行为。自我保护意识的缺乏，使得他频繁接触和接受不良信息的侵扰，最终导致网络成瘾，不能自拔。</a:t>
            </a:r>
          </a:p>
        </p:txBody>
      </p:sp>
    </p:spTree>
  </p:cSld>
  <p:clrMapOvr>
    <a:masterClrMapping/>
  </p:clrMapOvr>
  <p:transition spd="slow" advTm="2000"/>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3"/>
          <p:cNvSpPr>
            <a:spLocks noChangeArrowheads="1"/>
          </p:cNvSpPr>
          <p:nvPr>
            <p:custDataLst>
              <p:tags r:id="rId1"/>
            </p:custDataLst>
          </p:nvPr>
        </p:nvSpPr>
        <p:spPr bwMode="auto">
          <a:xfrm>
            <a:off x="1871663" y="897731"/>
            <a:ext cx="3240881"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68580" tIns="34290" rIns="68580" bIns="34290">
            <a:spAutoFit/>
          </a:bodyPr>
          <a:lstStyle/>
          <a:p>
            <a:pPr>
              <a:spcBef>
                <a:spcPct val="50000"/>
              </a:spcBef>
              <a:buFont typeface="Arial" charset="0"/>
              <a:buNone/>
            </a:pPr>
            <a:endParaRPr lang="zh-CN" altLang="en-US" sz="1800">
              <a:latin typeface="微软雅黑"/>
              <a:ea typeface="微软雅黑"/>
              <a:sym typeface="微软雅黑"/>
            </a:endParaRPr>
          </a:p>
        </p:txBody>
      </p:sp>
      <p:sp>
        <p:nvSpPr>
          <p:cNvPr id="17411" name="WordArt 5"/>
          <p:cNvSpPr>
            <a:spLocks noChangeArrowheads="1"/>
          </p:cNvSpPr>
          <p:nvPr>
            <p:custDataLst>
              <p:tags r:id="rId2"/>
            </p:custDataLst>
          </p:nvPr>
        </p:nvSpPr>
        <p:spPr bwMode="auto">
          <a:xfrm>
            <a:off x="1088232" y="1900238"/>
            <a:ext cx="6426994"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68580" tIns="34290" rIns="68580" bIns="34290"/>
          <a:lstStyle/>
          <a:p>
            <a:pPr>
              <a:buFont typeface="Arial" charset="0"/>
              <a:buNone/>
            </a:pPr>
            <a:r>
              <a:rPr lang="zh-CN" altLang="en-US" sz="1400">
                <a:solidFill>
                  <a:srgbClr val="FFFF00"/>
                </a:solidFill>
                <a:latin typeface="微软雅黑"/>
                <a:ea typeface="微软雅黑"/>
                <a:sym typeface="微软雅黑"/>
              </a:rPr>
              <a:t>本案例中的李键上网成瘾后将阻止自己上网的父母用榔头锤死，，</a:t>
            </a:r>
          </a:p>
          <a:p>
            <a:pPr>
              <a:buFont typeface="Arial" charset="0"/>
              <a:buNone/>
            </a:pPr>
            <a:r>
              <a:rPr lang="zh-CN" altLang="en-US" sz="1400">
                <a:solidFill>
                  <a:srgbClr val="FFFF00"/>
                </a:solidFill>
                <a:latin typeface="微软雅黑"/>
                <a:ea typeface="微软雅黑"/>
                <a:sym typeface="微软雅黑"/>
              </a:rPr>
              <a:t>而且杀人后还安然的坐在网吧上网，这些表现都说明李键的人格已经发生了改变。</a:t>
            </a:r>
          </a:p>
          <a:p>
            <a:pPr>
              <a:buFont typeface="Arial" charset="0"/>
              <a:buNone/>
            </a:pPr>
            <a:r>
              <a:rPr lang="zh-CN" altLang="en-US" sz="1400">
                <a:solidFill>
                  <a:srgbClr val="FFFF00"/>
                </a:solidFill>
                <a:latin typeface="微软雅黑"/>
                <a:ea typeface="微软雅黑"/>
                <a:sym typeface="微软雅黑"/>
              </a:rPr>
              <a:t>李键之所以会如此迷恋网络以致人格发生改变，他自身有以下几方面原因：</a:t>
            </a:r>
          </a:p>
        </p:txBody>
      </p:sp>
      <p:pic>
        <p:nvPicPr>
          <p:cNvPr id="17412" name="图片 7"/>
          <p:cNvPicPr>
            <a:picLocks noChangeAspect="1" noChangeArrowheads="1"/>
          </p:cNvPicPr>
          <p:nvPr>
            <p:custDataLst>
              <p:tags r:id="rId3"/>
            </p:custDataLst>
          </p:nvPr>
        </p:nvPicPr>
        <p:blipFill>
          <a:blip r:embed="rId8">
            <a:extLst>
              <a:ext uri="{28A0092B-C50C-407E-A947-70E740481C1C}">
                <a14:useLocalDpi xmlns:a14="http://schemas.microsoft.com/office/drawing/2010/main"/>
              </a:ext>
            </a:extLst>
          </a:blip>
          <a:srcRect/>
          <a:stretch>
            <a:fillRect/>
          </a:stretch>
        </p:blipFill>
        <p:spPr bwMode="auto">
          <a:xfrm>
            <a:off x="3168254" y="-277416"/>
            <a:ext cx="3131344" cy="23836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17413" name="矩形 8"/>
          <p:cNvSpPr>
            <a:spLocks noChangeArrowheads="1"/>
          </p:cNvSpPr>
          <p:nvPr>
            <p:custDataLst>
              <p:tags r:id="rId4"/>
            </p:custDataLst>
          </p:nvPr>
        </p:nvSpPr>
        <p:spPr bwMode="auto">
          <a:xfrm>
            <a:off x="4060939" y="894160"/>
            <a:ext cx="1347165" cy="700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Lst>
        </p:spPr>
        <p:txBody>
          <a:bodyPr wrap="none" lIns="68580" tIns="34290" rIns="68580" bIns="34290">
            <a:spAutoFit/>
          </a:bodyPr>
          <a:lstStyle/>
          <a:p>
            <a:pPr algn="ctr">
              <a:buFont typeface="Arial" charset="0"/>
              <a:buNone/>
            </a:pPr>
            <a:r>
              <a:rPr lang="zh-CN" altLang="en-US" sz="4100" b="1">
                <a:solidFill>
                  <a:srgbClr val="3BBFFC"/>
                </a:solidFill>
                <a:latin typeface="微软雅黑"/>
                <a:ea typeface="微软雅黑"/>
                <a:cs typeface="站酷快乐体"/>
                <a:sym typeface="微软雅黑"/>
              </a:rPr>
              <a:t>讨 论</a:t>
            </a:r>
          </a:p>
        </p:txBody>
      </p:sp>
      <p:sp>
        <p:nvSpPr>
          <p:cNvPr id="17414" name="Rectangle 4"/>
          <p:cNvSpPr>
            <a:spLocks noChangeArrowheads="1"/>
          </p:cNvSpPr>
          <p:nvPr>
            <p:custDataLst>
              <p:tags r:id="rId5"/>
            </p:custDataLst>
          </p:nvPr>
        </p:nvSpPr>
        <p:spPr bwMode="auto">
          <a:xfrm>
            <a:off x="1007269" y="2893777"/>
            <a:ext cx="8055769" cy="1731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68580" tIns="34290" rIns="68580" bIns="34290" anchor="ctr">
            <a:spAutoFit/>
          </a:bodyPr>
          <a:lstStyle/>
          <a:p>
            <a:pPr indent="597694">
              <a:lnSpc>
                <a:spcPct val="120000"/>
              </a:lnSpc>
            </a:pPr>
            <a:r>
              <a:rPr lang="zh-CN" altLang="en-US" sz="1800">
                <a:solidFill>
                  <a:schemeClr val="bg1"/>
                </a:solidFill>
                <a:latin typeface="微软雅黑"/>
                <a:ea typeface="微软雅黑"/>
                <a:sym typeface="微软雅黑"/>
              </a:rPr>
              <a:t>（</a:t>
            </a:r>
            <a:r>
              <a:rPr lang="en-US" altLang="zh-CN" sz="1800">
                <a:solidFill>
                  <a:schemeClr val="bg1"/>
                </a:solidFill>
                <a:latin typeface="微软雅黑"/>
                <a:ea typeface="微软雅黑"/>
                <a:sym typeface="微软雅黑"/>
              </a:rPr>
              <a:t>3</a:t>
            </a:r>
            <a:r>
              <a:rPr lang="zh-CN" altLang="en-US" sz="1800">
                <a:solidFill>
                  <a:schemeClr val="bg1"/>
                </a:solidFill>
                <a:latin typeface="微软雅黑"/>
                <a:ea typeface="微软雅黑"/>
                <a:sym typeface="微软雅黑"/>
              </a:rPr>
              <a:t>）激情有余，理性不足</a:t>
            </a:r>
          </a:p>
          <a:p>
            <a:pPr indent="597694">
              <a:lnSpc>
                <a:spcPct val="120000"/>
              </a:lnSpc>
            </a:pPr>
            <a:r>
              <a:rPr lang="zh-CN" altLang="en-US" sz="1800">
                <a:solidFill>
                  <a:schemeClr val="bg1"/>
                </a:solidFill>
                <a:latin typeface="微软雅黑"/>
                <a:ea typeface="微软雅黑"/>
                <a:sym typeface="微软雅黑"/>
              </a:rPr>
              <a:t>面对父母的劝阻，李键没有理性的接受和思考而采取了激情杀人行为。这是由他成长的特定时期决定的。处于青春发育期的青少年，他们的生理和心理都在发生巨大的变化，但并没有发展成熟。不成熟的心理使得他们遇到事情时不能冷静的思考解决办法，而是盲目冲动的采取行动，最终导致了严重的后果。</a:t>
            </a:r>
          </a:p>
        </p:txBody>
      </p:sp>
    </p:spTree>
  </p:cSld>
  <p:clrMapOvr>
    <a:masterClrMapping/>
  </p:clrMapOvr>
  <p:transition spd="slow" advTm="2000"/>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3"/>
          <p:cNvSpPr>
            <a:spLocks noChangeArrowheads="1"/>
          </p:cNvSpPr>
          <p:nvPr>
            <p:custDataLst>
              <p:tags r:id="rId1"/>
            </p:custDataLst>
          </p:nvPr>
        </p:nvSpPr>
        <p:spPr bwMode="auto">
          <a:xfrm>
            <a:off x="1871663" y="897731"/>
            <a:ext cx="3240881"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68580" tIns="34290" rIns="68580" bIns="34290">
            <a:spAutoFit/>
          </a:bodyPr>
          <a:lstStyle/>
          <a:p>
            <a:pPr>
              <a:spcBef>
                <a:spcPct val="50000"/>
              </a:spcBef>
              <a:buFont typeface="Arial" charset="0"/>
              <a:buNone/>
            </a:pPr>
            <a:endParaRPr lang="zh-CN" altLang="en-US" sz="1800">
              <a:latin typeface="微软雅黑"/>
              <a:ea typeface="微软雅黑"/>
              <a:sym typeface="微软雅黑"/>
            </a:endParaRPr>
          </a:p>
        </p:txBody>
      </p:sp>
      <p:sp>
        <p:nvSpPr>
          <p:cNvPr id="18435" name="WordArt 5"/>
          <p:cNvSpPr>
            <a:spLocks noChangeArrowheads="1"/>
          </p:cNvSpPr>
          <p:nvPr>
            <p:custDataLst>
              <p:tags r:id="rId2"/>
            </p:custDataLst>
          </p:nvPr>
        </p:nvSpPr>
        <p:spPr bwMode="auto">
          <a:xfrm>
            <a:off x="1088232" y="1900238"/>
            <a:ext cx="6426994"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68580" tIns="34290" rIns="68580" bIns="34290"/>
          <a:lstStyle/>
          <a:p>
            <a:pPr>
              <a:buFont typeface="Arial" charset="0"/>
              <a:buNone/>
            </a:pPr>
            <a:r>
              <a:rPr lang="zh-CN" altLang="en-US" sz="1400">
                <a:solidFill>
                  <a:srgbClr val="FFFF00"/>
                </a:solidFill>
                <a:latin typeface="微软雅黑"/>
                <a:ea typeface="微软雅黑"/>
                <a:sym typeface="微软雅黑"/>
              </a:rPr>
              <a:t>本案例中的李键上网成瘾后将阻止自己上网的父母用榔头锤死，，</a:t>
            </a:r>
          </a:p>
          <a:p>
            <a:pPr>
              <a:buFont typeface="Arial" charset="0"/>
              <a:buNone/>
            </a:pPr>
            <a:r>
              <a:rPr lang="zh-CN" altLang="en-US" sz="1400">
                <a:solidFill>
                  <a:srgbClr val="FFFF00"/>
                </a:solidFill>
                <a:latin typeface="微软雅黑"/>
                <a:ea typeface="微软雅黑"/>
                <a:sym typeface="微软雅黑"/>
              </a:rPr>
              <a:t>而且杀人后还安然的坐在网吧上网，这些表现都说明李键的人格已经发生了改变。</a:t>
            </a:r>
          </a:p>
          <a:p>
            <a:pPr>
              <a:buFont typeface="Arial" charset="0"/>
              <a:buNone/>
            </a:pPr>
            <a:r>
              <a:rPr lang="zh-CN" altLang="en-US" sz="1400">
                <a:solidFill>
                  <a:srgbClr val="FFFF00"/>
                </a:solidFill>
                <a:latin typeface="微软雅黑"/>
                <a:ea typeface="微软雅黑"/>
                <a:sym typeface="微软雅黑"/>
              </a:rPr>
              <a:t>李键之所以会如此迷恋网络以致人格发生改变，他自身有以下几方面原因：</a:t>
            </a:r>
          </a:p>
        </p:txBody>
      </p:sp>
      <p:pic>
        <p:nvPicPr>
          <p:cNvPr id="18436" name="图片 7"/>
          <p:cNvPicPr>
            <a:picLocks noChangeAspect="1" noChangeArrowheads="1"/>
          </p:cNvPicPr>
          <p:nvPr>
            <p:custDataLst>
              <p:tags r:id="rId3"/>
            </p:custDataLst>
          </p:nvPr>
        </p:nvPicPr>
        <p:blipFill>
          <a:blip r:embed="rId8">
            <a:extLst>
              <a:ext uri="{28A0092B-C50C-407E-A947-70E740481C1C}">
                <a14:useLocalDpi xmlns:a14="http://schemas.microsoft.com/office/drawing/2010/main"/>
              </a:ext>
            </a:extLst>
          </a:blip>
          <a:srcRect/>
          <a:stretch>
            <a:fillRect/>
          </a:stretch>
        </p:blipFill>
        <p:spPr bwMode="auto">
          <a:xfrm>
            <a:off x="3168254" y="-277416"/>
            <a:ext cx="3131344" cy="23836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18437" name="矩形 8"/>
          <p:cNvSpPr>
            <a:spLocks noChangeArrowheads="1"/>
          </p:cNvSpPr>
          <p:nvPr>
            <p:custDataLst>
              <p:tags r:id="rId4"/>
            </p:custDataLst>
          </p:nvPr>
        </p:nvSpPr>
        <p:spPr bwMode="auto">
          <a:xfrm>
            <a:off x="4060939" y="894160"/>
            <a:ext cx="1347165" cy="700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Lst>
        </p:spPr>
        <p:txBody>
          <a:bodyPr wrap="none" lIns="68580" tIns="34290" rIns="68580" bIns="34290">
            <a:spAutoFit/>
          </a:bodyPr>
          <a:lstStyle/>
          <a:p>
            <a:pPr algn="ctr">
              <a:buFont typeface="Arial" charset="0"/>
              <a:buNone/>
            </a:pPr>
            <a:r>
              <a:rPr lang="zh-CN" altLang="en-US" sz="4100" b="1">
                <a:solidFill>
                  <a:srgbClr val="3BBFFC"/>
                </a:solidFill>
                <a:latin typeface="微软雅黑"/>
                <a:ea typeface="微软雅黑"/>
                <a:cs typeface="站酷快乐体"/>
                <a:sym typeface="微软雅黑"/>
              </a:rPr>
              <a:t>讨 论</a:t>
            </a:r>
          </a:p>
        </p:txBody>
      </p:sp>
      <p:sp>
        <p:nvSpPr>
          <p:cNvPr id="18438" name="Rectangle 4"/>
          <p:cNvSpPr>
            <a:spLocks noChangeArrowheads="1"/>
          </p:cNvSpPr>
          <p:nvPr>
            <p:custDataLst>
              <p:tags r:id="rId5"/>
            </p:custDataLst>
          </p:nvPr>
        </p:nvSpPr>
        <p:spPr bwMode="auto">
          <a:xfrm>
            <a:off x="1007269" y="2727578"/>
            <a:ext cx="8055769" cy="20636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68580" tIns="34290" rIns="68580" bIns="34290" anchor="ctr">
            <a:spAutoFit/>
          </a:bodyPr>
          <a:lstStyle/>
          <a:p>
            <a:pPr indent="597694">
              <a:lnSpc>
                <a:spcPct val="120000"/>
              </a:lnSpc>
            </a:pPr>
            <a:r>
              <a:rPr lang="zh-CN" altLang="en-US" sz="1800">
                <a:solidFill>
                  <a:schemeClr val="bg1"/>
                </a:solidFill>
                <a:latin typeface="微软雅黑"/>
                <a:ea typeface="微软雅黑"/>
                <a:sym typeface="微软雅黑"/>
              </a:rPr>
              <a:t>（</a:t>
            </a:r>
            <a:r>
              <a:rPr lang="en-US" altLang="zh-CN" sz="1800">
                <a:solidFill>
                  <a:schemeClr val="bg1"/>
                </a:solidFill>
                <a:latin typeface="微软雅黑"/>
                <a:ea typeface="微软雅黑"/>
                <a:sym typeface="微软雅黑"/>
              </a:rPr>
              <a:t>4</a:t>
            </a:r>
            <a:r>
              <a:rPr lang="zh-CN" altLang="en-US" sz="1800">
                <a:solidFill>
                  <a:schemeClr val="bg1"/>
                </a:solidFill>
                <a:latin typeface="微软雅黑"/>
                <a:ea typeface="微软雅黑"/>
                <a:sym typeface="微软雅黑"/>
              </a:rPr>
              <a:t>）人格结构发生改变</a:t>
            </a:r>
          </a:p>
          <a:p>
            <a:pPr indent="597694">
              <a:lnSpc>
                <a:spcPct val="120000"/>
              </a:lnSpc>
            </a:pPr>
            <a:r>
              <a:rPr lang="zh-CN" altLang="en-US" sz="1800">
                <a:solidFill>
                  <a:schemeClr val="bg1"/>
                </a:solidFill>
                <a:latin typeface="微软雅黑"/>
                <a:ea typeface="微软雅黑"/>
                <a:sym typeface="微软雅黑"/>
              </a:rPr>
              <a:t>从本案例中我们可以看出，李键没有沉迷于网络之前是一个阳光健康的学生，而且既然他能当上班长说明他在品质，性格方面都是很好的。但是，由于长期的沉迷和依赖网络，使得他的人格结构发生了改变，从懂事变得叛逆，从健康阳光变得冷漠残忍。人格的改变使他能对生养自己的父母下毒手，使他在杀死父母后没有基本的罪责感和同情心。这也是网络成瘾最大的危害所在。</a:t>
            </a:r>
          </a:p>
        </p:txBody>
      </p:sp>
    </p:spTree>
  </p:cSld>
  <p:clrMapOvr>
    <a:masterClrMapping/>
  </p:clrMapOvr>
  <p:transition spd="slow" advTm="2000"/>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3"/>
          <p:cNvSpPr>
            <a:spLocks noChangeArrowheads="1"/>
          </p:cNvSpPr>
          <p:nvPr>
            <p:custDataLst>
              <p:tags r:id="rId1"/>
            </p:custDataLst>
          </p:nvPr>
        </p:nvSpPr>
        <p:spPr bwMode="auto">
          <a:xfrm>
            <a:off x="1871663" y="897731"/>
            <a:ext cx="3240881"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68580" tIns="34290" rIns="68580" bIns="34290">
            <a:spAutoFit/>
          </a:bodyPr>
          <a:lstStyle/>
          <a:p>
            <a:pPr>
              <a:spcBef>
                <a:spcPct val="50000"/>
              </a:spcBef>
              <a:buFont typeface="Arial" charset="0"/>
              <a:buNone/>
            </a:pPr>
            <a:endParaRPr lang="zh-CN" altLang="en-US" sz="1800">
              <a:latin typeface="微软雅黑"/>
              <a:ea typeface="微软雅黑"/>
              <a:sym typeface="微软雅黑"/>
            </a:endParaRPr>
          </a:p>
        </p:txBody>
      </p:sp>
      <p:pic>
        <p:nvPicPr>
          <p:cNvPr id="19459" name="图片 7"/>
          <p:cNvPicPr>
            <a:picLocks noChangeAspect="1" noChangeArrowheads="1"/>
          </p:cNvPicPr>
          <p:nvPr>
            <p:custDataLst>
              <p:tags r:id="rId2"/>
            </p:custDataLst>
          </p:nvPr>
        </p:nvPicPr>
        <p:blipFill>
          <a:blip r:embed="rId9">
            <a:extLst>
              <a:ext uri="{28A0092B-C50C-407E-A947-70E740481C1C}">
                <a14:useLocalDpi xmlns:a14="http://schemas.microsoft.com/office/drawing/2010/main"/>
              </a:ext>
            </a:extLst>
          </a:blip>
          <a:srcRect/>
          <a:stretch>
            <a:fillRect/>
          </a:stretch>
        </p:blipFill>
        <p:spPr bwMode="auto">
          <a:xfrm>
            <a:off x="3168254" y="-277416"/>
            <a:ext cx="3131344" cy="23836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19460" name="矩形 8"/>
          <p:cNvSpPr>
            <a:spLocks noChangeArrowheads="1"/>
          </p:cNvSpPr>
          <p:nvPr>
            <p:custDataLst>
              <p:tags r:id="rId3"/>
            </p:custDataLst>
          </p:nvPr>
        </p:nvSpPr>
        <p:spPr bwMode="auto">
          <a:xfrm>
            <a:off x="3613106" y="798910"/>
            <a:ext cx="2241640" cy="700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Lst>
        </p:spPr>
        <p:txBody>
          <a:bodyPr wrap="none" lIns="68580" tIns="34290" rIns="68580" bIns="34290">
            <a:spAutoFit/>
          </a:bodyPr>
          <a:lstStyle/>
          <a:p>
            <a:pPr algn="ctr">
              <a:buFont typeface="Arial" charset="0"/>
              <a:buNone/>
            </a:pPr>
            <a:r>
              <a:rPr lang="zh-CN" altLang="en-US" sz="4100" b="1">
                <a:solidFill>
                  <a:srgbClr val="3BBFFC"/>
                </a:solidFill>
                <a:latin typeface="微软雅黑"/>
                <a:ea typeface="微软雅黑"/>
                <a:cs typeface="站酷快乐体"/>
                <a:sym typeface="微软雅黑"/>
              </a:rPr>
              <a:t>新闻回放</a:t>
            </a:r>
          </a:p>
        </p:txBody>
      </p:sp>
      <p:sp>
        <p:nvSpPr>
          <p:cNvPr id="19461" name="Rectangle 4"/>
          <p:cNvSpPr/>
          <p:nvPr>
            <p:custDataLst>
              <p:tags r:id="rId4"/>
            </p:custDataLst>
          </p:nvPr>
        </p:nvSpPr>
        <p:spPr>
          <a:xfrm>
            <a:off x="197644" y="3073336"/>
            <a:ext cx="8055769" cy="586314"/>
          </a:xfrm>
          <a:prstGeom prst="rect">
            <a:avLst/>
          </a:prstGeom>
          <a:noFill/>
          <a:ln>
            <a:noFill/>
            <a:miter lim="800000"/>
          </a:ln>
        </p:spPr>
        <p:txBody>
          <a:bodyPr lIns="68580" tIns="34290" rIns="68580" bIns="34290" anchor="ctr">
            <a:spAutoFit/>
          </a:bodyPr>
          <a:lstStyle/>
          <a:p>
            <a:pPr indent="597694">
              <a:lnSpc>
                <a:spcPct val="120000"/>
              </a:lnSpc>
            </a:pPr>
            <a:r>
              <a:rPr lang="zh-CN" altLang="en-US" sz="1400">
                <a:solidFill>
                  <a:schemeClr val="bg1"/>
                </a:solidFill>
                <a:latin typeface="微软雅黑"/>
                <a:ea typeface="微软雅黑"/>
                <a:sym typeface="微软雅黑"/>
              </a:rPr>
              <a:t>案例二：据</a:t>
            </a:r>
            <a:r>
              <a:rPr lang="en-US" altLang="zh-CN" sz="1400">
                <a:solidFill>
                  <a:schemeClr val="bg1"/>
                </a:solidFill>
                <a:latin typeface="微软雅黑"/>
                <a:ea typeface="微软雅黑"/>
                <a:sym typeface="微软雅黑"/>
              </a:rPr>
              <a:t>2000</a:t>
            </a:r>
            <a:r>
              <a:rPr lang="zh-CN" altLang="en-US" sz="1400">
                <a:solidFill>
                  <a:schemeClr val="bg1"/>
                </a:solidFill>
                <a:latin typeface="微软雅黑"/>
                <a:ea typeface="微软雅黑"/>
                <a:sym typeface="微软雅黑"/>
              </a:rPr>
              <a:t>年</a:t>
            </a:r>
            <a:r>
              <a:rPr lang="en-US" altLang="zh-CN" sz="1400">
                <a:solidFill>
                  <a:schemeClr val="bg1"/>
                </a:solidFill>
                <a:latin typeface="微软雅黑"/>
                <a:ea typeface="微软雅黑"/>
                <a:sym typeface="微软雅黑"/>
              </a:rPr>
              <a:t>4</a:t>
            </a:r>
            <a:r>
              <a:rPr lang="zh-CN" altLang="en-US" sz="1400">
                <a:solidFill>
                  <a:schemeClr val="bg1"/>
                </a:solidFill>
                <a:latin typeface="微软雅黑"/>
                <a:ea typeface="微软雅黑"/>
                <a:sym typeface="微软雅黑"/>
              </a:rPr>
              <a:t>月</a:t>
            </a:r>
            <a:r>
              <a:rPr lang="en-US" altLang="zh-CN" sz="1400">
                <a:solidFill>
                  <a:schemeClr val="bg1"/>
                </a:solidFill>
                <a:latin typeface="微软雅黑"/>
                <a:ea typeface="微软雅黑"/>
                <a:sym typeface="微软雅黑"/>
              </a:rPr>
              <a:t>《</a:t>
            </a:r>
            <a:r>
              <a:rPr lang="zh-CN" altLang="en-US" sz="1400">
                <a:solidFill>
                  <a:schemeClr val="bg1"/>
                </a:solidFill>
                <a:latin typeface="微软雅黑"/>
                <a:ea typeface="微软雅黑"/>
                <a:sym typeface="微软雅黑"/>
              </a:rPr>
              <a:t>广州日报</a:t>
            </a:r>
            <a:r>
              <a:rPr lang="en-US" altLang="zh-CN" sz="1400">
                <a:solidFill>
                  <a:schemeClr val="bg1"/>
                </a:solidFill>
                <a:latin typeface="微软雅黑"/>
                <a:ea typeface="微软雅黑"/>
                <a:sym typeface="微软雅黑"/>
              </a:rPr>
              <a:t>》</a:t>
            </a:r>
            <a:r>
              <a:rPr lang="zh-CN" altLang="en-US" sz="1400">
                <a:solidFill>
                  <a:schemeClr val="bg1"/>
                </a:solidFill>
                <a:latin typeface="微软雅黑"/>
                <a:ea typeface="微软雅黑"/>
                <a:sym typeface="微软雅黑"/>
              </a:rPr>
              <a:t>报道，一名</a:t>
            </a:r>
            <a:r>
              <a:rPr lang="en-US" altLang="zh-CN" sz="1400">
                <a:solidFill>
                  <a:schemeClr val="bg1"/>
                </a:solidFill>
                <a:latin typeface="微软雅黑"/>
                <a:ea typeface="微软雅黑"/>
                <a:sym typeface="微软雅黑"/>
              </a:rPr>
              <a:t>15</a:t>
            </a:r>
            <a:r>
              <a:rPr lang="zh-CN" altLang="en-US" sz="1400">
                <a:solidFill>
                  <a:schemeClr val="bg1"/>
                </a:solidFill>
                <a:latin typeface="微软雅黑"/>
                <a:ea typeface="微软雅黑"/>
                <a:sym typeface="微软雅黑"/>
              </a:rPr>
              <a:t>岁的中学生为了“随心所欲”地上网玩</a:t>
            </a:r>
          </a:p>
          <a:p>
            <a:pPr indent="597694">
              <a:lnSpc>
                <a:spcPct val="120000"/>
              </a:lnSpc>
            </a:pPr>
            <a:r>
              <a:rPr lang="zh-CN" altLang="en-US" sz="1400">
                <a:solidFill>
                  <a:schemeClr val="bg1"/>
                </a:solidFill>
                <a:latin typeface="微软雅黑"/>
                <a:ea typeface="微软雅黑"/>
                <a:sym typeface="微软雅黑"/>
              </a:rPr>
              <a:t>网络游戏，竟然杀害自己的表姐，以达到占有她电脑的目的。</a:t>
            </a:r>
          </a:p>
        </p:txBody>
      </p:sp>
      <p:sp>
        <p:nvSpPr>
          <p:cNvPr id="19462" name="文本框 1"/>
          <p:cNvSpPr>
            <a:spLocks noChangeArrowheads="1"/>
          </p:cNvSpPr>
          <p:nvPr>
            <p:custDataLst>
              <p:tags r:id="rId5"/>
            </p:custDataLst>
          </p:nvPr>
        </p:nvSpPr>
        <p:spPr bwMode="auto">
          <a:xfrm>
            <a:off x="791767" y="2282428"/>
            <a:ext cx="7668815" cy="9310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68580" tIns="34290" rIns="68580" bIns="34290">
            <a:spAutoFit/>
          </a:bodyPr>
          <a:lstStyle/>
          <a:p>
            <a:pPr>
              <a:buFont typeface="Arial" charset="0"/>
              <a:buNone/>
            </a:pPr>
            <a:r>
              <a:rPr lang="zh-CN" altLang="en-US" sz="1400">
                <a:solidFill>
                  <a:schemeClr val="bg1"/>
                </a:solidFill>
                <a:latin typeface="微软雅黑"/>
                <a:ea typeface="微软雅黑"/>
                <a:sym typeface="微软雅黑"/>
              </a:rPr>
              <a:t>案例一：</a:t>
            </a:r>
            <a:r>
              <a:rPr lang="en-US" altLang="zh-CN" sz="1400">
                <a:solidFill>
                  <a:schemeClr val="bg1"/>
                </a:solidFill>
                <a:latin typeface="微软雅黑"/>
                <a:ea typeface="微软雅黑"/>
                <a:sym typeface="微软雅黑"/>
              </a:rPr>
              <a:t>2005</a:t>
            </a:r>
            <a:r>
              <a:rPr lang="zh-CN" altLang="en-US" sz="1400">
                <a:solidFill>
                  <a:schemeClr val="bg1"/>
                </a:solidFill>
                <a:latin typeface="微软雅黑"/>
                <a:ea typeface="微软雅黑"/>
                <a:sym typeface="微软雅黑"/>
              </a:rPr>
              <a:t>年</a:t>
            </a:r>
            <a:r>
              <a:rPr lang="en-US" altLang="zh-CN" sz="1400">
                <a:solidFill>
                  <a:schemeClr val="bg1"/>
                </a:solidFill>
                <a:latin typeface="微软雅黑"/>
                <a:ea typeface="微软雅黑"/>
                <a:sym typeface="微软雅黑"/>
              </a:rPr>
              <a:t>3</a:t>
            </a:r>
            <a:r>
              <a:rPr lang="zh-CN" altLang="en-US" sz="1400">
                <a:solidFill>
                  <a:schemeClr val="bg1"/>
                </a:solidFill>
                <a:latin typeface="微软雅黑"/>
                <a:ea typeface="微软雅黑"/>
                <a:sym typeface="微软雅黑"/>
              </a:rPr>
              <a:t>月，某县两个高中学生经常上网聊天。男生甲以少女的身份约男生乙半夜在某处约会，乙生信以为真，半夜翻过学校院墙，不幸将左腿摔折。后来，乙生知悉此事，为报复将甲生打成轻伤，二人家长也为此事诉诸公堂。</a:t>
            </a:r>
          </a:p>
          <a:p>
            <a:pPr>
              <a:buFont typeface="Arial" charset="0"/>
              <a:buNone/>
            </a:pPr>
            <a:endParaRPr lang="zh-CN" altLang="en-US" sz="1400">
              <a:latin typeface="微软雅黑"/>
              <a:ea typeface="微软雅黑"/>
              <a:sym typeface="微软雅黑"/>
            </a:endParaRPr>
          </a:p>
        </p:txBody>
      </p:sp>
      <p:sp>
        <p:nvSpPr>
          <p:cNvPr id="19463" name="文本框 12"/>
          <p:cNvSpPr>
            <a:spLocks noChangeArrowheads="1"/>
          </p:cNvSpPr>
          <p:nvPr>
            <p:custDataLst>
              <p:tags r:id="rId6"/>
            </p:custDataLst>
          </p:nvPr>
        </p:nvSpPr>
        <p:spPr bwMode="auto">
          <a:xfrm>
            <a:off x="808435" y="3821907"/>
            <a:ext cx="7668815" cy="7155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68580" tIns="34290" rIns="68580" bIns="34290">
            <a:spAutoFit/>
          </a:bodyPr>
          <a:lstStyle/>
          <a:p>
            <a:pPr>
              <a:buFont typeface="Arial" charset="0"/>
              <a:buNone/>
            </a:pPr>
            <a:r>
              <a:rPr lang="zh-CN" altLang="en-US" sz="1400">
                <a:solidFill>
                  <a:schemeClr val="bg1"/>
                </a:solidFill>
                <a:latin typeface="微软雅黑"/>
                <a:ea typeface="微软雅黑"/>
                <a:sym typeface="微软雅黑"/>
              </a:rPr>
              <a:t>案例三： </a:t>
            </a:r>
            <a:r>
              <a:rPr lang="en-US" altLang="zh-CN" sz="1400">
                <a:solidFill>
                  <a:schemeClr val="bg1"/>
                </a:solidFill>
                <a:latin typeface="微软雅黑"/>
                <a:ea typeface="微软雅黑"/>
                <a:sym typeface="微软雅黑"/>
              </a:rPr>
              <a:t>2003</a:t>
            </a:r>
            <a:r>
              <a:rPr lang="zh-CN" altLang="en-US" sz="1400">
                <a:solidFill>
                  <a:schemeClr val="bg1"/>
                </a:solidFill>
                <a:latin typeface="微软雅黑"/>
                <a:ea typeface="微软雅黑"/>
                <a:sym typeface="微软雅黑"/>
              </a:rPr>
              <a:t>年</a:t>
            </a:r>
            <a:r>
              <a:rPr lang="en-US" altLang="zh-CN" sz="1400">
                <a:solidFill>
                  <a:schemeClr val="bg1"/>
                </a:solidFill>
                <a:latin typeface="微软雅黑"/>
                <a:ea typeface="微软雅黑"/>
                <a:sym typeface="微软雅黑"/>
              </a:rPr>
              <a:t>4</a:t>
            </a:r>
            <a:r>
              <a:rPr lang="zh-CN" altLang="en-US" sz="1400">
                <a:solidFill>
                  <a:schemeClr val="bg1"/>
                </a:solidFill>
                <a:latin typeface="微软雅黑"/>
                <a:ea typeface="微软雅黑"/>
                <a:sym typeface="微软雅黑"/>
              </a:rPr>
              <a:t>月</a:t>
            </a:r>
            <a:r>
              <a:rPr lang="en-US" altLang="zh-CN" sz="1400">
                <a:solidFill>
                  <a:schemeClr val="bg1"/>
                </a:solidFill>
                <a:latin typeface="微软雅黑"/>
                <a:ea typeface="微软雅黑"/>
                <a:sym typeface="微软雅黑"/>
              </a:rPr>
              <a:t>17</a:t>
            </a:r>
            <a:r>
              <a:rPr lang="zh-CN" altLang="en-US" sz="1400">
                <a:solidFill>
                  <a:schemeClr val="bg1"/>
                </a:solidFill>
                <a:latin typeface="微软雅黑"/>
                <a:ea typeface="微软雅黑"/>
                <a:sym typeface="微软雅黑"/>
              </a:rPr>
              <a:t>日，三个</a:t>
            </a:r>
            <a:r>
              <a:rPr lang="en-US" altLang="zh-CN" sz="1400">
                <a:solidFill>
                  <a:schemeClr val="bg1"/>
                </a:solidFill>
                <a:latin typeface="微软雅黑"/>
                <a:ea typeface="微软雅黑"/>
                <a:sym typeface="微软雅黑"/>
              </a:rPr>
              <a:t>12</a:t>
            </a:r>
            <a:r>
              <a:rPr lang="zh-CN" altLang="en-US" sz="1400">
                <a:solidFill>
                  <a:schemeClr val="bg1"/>
                </a:solidFill>
                <a:latin typeface="微软雅黑"/>
                <a:ea typeface="微软雅黑"/>
                <a:sym typeface="微软雅黑"/>
              </a:rPr>
              <a:t>－</a:t>
            </a:r>
            <a:r>
              <a:rPr lang="en-US" altLang="zh-CN" sz="1400">
                <a:solidFill>
                  <a:schemeClr val="bg1"/>
                </a:solidFill>
                <a:latin typeface="微软雅黑"/>
                <a:ea typeface="微软雅黑"/>
                <a:sym typeface="微软雅黑"/>
              </a:rPr>
              <a:t>14</a:t>
            </a:r>
            <a:r>
              <a:rPr lang="zh-CN" altLang="en-US" sz="1400">
                <a:solidFill>
                  <a:schemeClr val="bg1"/>
                </a:solidFill>
                <a:latin typeface="微软雅黑"/>
                <a:ea typeface="微软雅黑"/>
                <a:sym typeface="微软雅黑"/>
              </a:rPr>
              <a:t>岁的学生因上网没钱，将一个看大门的老人打死，抢走</a:t>
            </a:r>
            <a:r>
              <a:rPr lang="en-US" altLang="zh-CN" sz="1400">
                <a:solidFill>
                  <a:schemeClr val="bg1"/>
                </a:solidFill>
                <a:latin typeface="微软雅黑"/>
                <a:ea typeface="微软雅黑"/>
                <a:sym typeface="微软雅黑"/>
              </a:rPr>
              <a:t>67</a:t>
            </a:r>
            <a:r>
              <a:rPr lang="zh-CN" altLang="en-US" sz="1400">
                <a:solidFill>
                  <a:schemeClr val="bg1"/>
                </a:solidFill>
                <a:latin typeface="微软雅黑"/>
                <a:ea typeface="微软雅黑"/>
                <a:sym typeface="微软雅黑"/>
              </a:rPr>
              <a:t>元钱。作案后，回到网吧继续上网。</a:t>
            </a:r>
          </a:p>
          <a:p>
            <a:pPr>
              <a:buFont typeface="Arial" charset="0"/>
              <a:buNone/>
            </a:pPr>
            <a:endParaRPr lang="zh-CN" altLang="en-US" sz="1400">
              <a:latin typeface="微软雅黑"/>
              <a:ea typeface="微软雅黑"/>
              <a:sym typeface="微软雅黑"/>
            </a:endParaRPr>
          </a:p>
        </p:txBody>
      </p:sp>
    </p:spTree>
  </p:cSld>
  <p:clrMapOvr>
    <a:masterClrMapping/>
  </p:clrMapOvr>
  <p:transition spd="slow" advTm="2000"/>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3"/>
          <p:cNvSpPr>
            <a:spLocks noChangeArrowheads="1"/>
          </p:cNvSpPr>
          <p:nvPr>
            <p:custDataLst>
              <p:tags r:id="rId1"/>
            </p:custDataLst>
          </p:nvPr>
        </p:nvSpPr>
        <p:spPr bwMode="auto">
          <a:xfrm>
            <a:off x="1871663" y="897731"/>
            <a:ext cx="3240881"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68580" tIns="34290" rIns="68580" bIns="34290">
            <a:spAutoFit/>
          </a:bodyPr>
          <a:lstStyle/>
          <a:p>
            <a:pPr>
              <a:spcBef>
                <a:spcPct val="50000"/>
              </a:spcBef>
              <a:buFont typeface="Arial" charset="0"/>
              <a:buNone/>
            </a:pPr>
            <a:endParaRPr lang="zh-CN" altLang="en-US" sz="1800">
              <a:latin typeface="微软雅黑"/>
              <a:ea typeface="微软雅黑"/>
              <a:sym typeface="微软雅黑"/>
            </a:endParaRPr>
          </a:p>
        </p:txBody>
      </p:sp>
      <p:pic>
        <p:nvPicPr>
          <p:cNvPr id="20483" name="图片 7"/>
          <p:cNvPicPr>
            <a:picLocks noChangeAspect="1" noChangeArrowheads="1"/>
          </p:cNvPicPr>
          <p:nvPr>
            <p:custDataLst>
              <p:tags r:id="rId2"/>
            </p:custDataLst>
          </p:nvPr>
        </p:nvPicPr>
        <p:blipFill>
          <a:blip r:embed="rId10">
            <a:extLst>
              <a:ext uri="{28A0092B-C50C-407E-A947-70E740481C1C}">
                <a14:useLocalDpi xmlns:a14="http://schemas.microsoft.com/office/drawing/2010/main"/>
              </a:ext>
            </a:extLst>
          </a:blip>
          <a:srcRect/>
          <a:stretch>
            <a:fillRect/>
          </a:stretch>
        </p:blipFill>
        <p:spPr bwMode="auto">
          <a:xfrm>
            <a:off x="3168254" y="-277416"/>
            <a:ext cx="3131344" cy="23836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20484" name="矩形 8"/>
          <p:cNvSpPr>
            <a:spLocks noChangeArrowheads="1"/>
          </p:cNvSpPr>
          <p:nvPr>
            <p:custDataLst>
              <p:tags r:id="rId3"/>
            </p:custDataLst>
          </p:nvPr>
        </p:nvSpPr>
        <p:spPr bwMode="auto">
          <a:xfrm>
            <a:off x="3613106" y="798910"/>
            <a:ext cx="2241640" cy="700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Lst>
        </p:spPr>
        <p:txBody>
          <a:bodyPr wrap="none" lIns="68580" tIns="34290" rIns="68580" bIns="34290">
            <a:spAutoFit/>
          </a:bodyPr>
          <a:lstStyle/>
          <a:p>
            <a:pPr algn="ctr">
              <a:buFont typeface="Arial" charset="0"/>
              <a:buNone/>
            </a:pPr>
            <a:r>
              <a:rPr lang="zh-CN" altLang="en-US" sz="4100" b="1">
                <a:solidFill>
                  <a:srgbClr val="3BBFFC"/>
                </a:solidFill>
                <a:latin typeface="微软雅黑"/>
                <a:ea typeface="微软雅黑"/>
                <a:cs typeface="站酷快乐体"/>
                <a:sym typeface="微软雅黑"/>
              </a:rPr>
              <a:t>新闻回放</a:t>
            </a:r>
          </a:p>
        </p:txBody>
      </p:sp>
      <p:sp>
        <p:nvSpPr>
          <p:cNvPr id="20485" name="文本框 1"/>
          <p:cNvSpPr>
            <a:spLocks noChangeArrowheads="1"/>
          </p:cNvSpPr>
          <p:nvPr>
            <p:custDataLst>
              <p:tags r:id="rId4"/>
            </p:custDataLst>
          </p:nvPr>
        </p:nvSpPr>
        <p:spPr bwMode="auto">
          <a:xfrm>
            <a:off x="791767" y="2282429"/>
            <a:ext cx="7668815" cy="7155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68580" tIns="34290" rIns="68580" bIns="34290">
            <a:spAutoFit/>
          </a:bodyPr>
          <a:lstStyle/>
          <a:p>
            <a:pPr>
              <a:buFont typeface="Arial" charset="0"/>
              <a:buNone/>
            </a:pPr>
            <a:r>
              <a:rPr lang="zh-CN" altLang="en-US" sz="1400">
                <a:solidFill>
                  <a:schemeClr val="bg1"/>
                </a:solidFill>
                <a:latin typeface="微软雅黑"/>
                <a:ea typeface="微软雅黑"/>
                <a:sym typeface="微软雅黑"/>
              </a:rPr>
              <a:t>案例四：两名不满</a:t>
            </a:r>
            <a:r>
              <a:rPr lang="en-US" altLang="zh-CN" sz="1400">
                <a:solidFill>
                  <a:schemeClr val="bg1"/>
                </a:solidFill>
                <a:latin typeface="微软雅黑"/>
                <a:ea typeface="微软雅黑"/>
                <a:sym typeface="微软雅黑"/>
              </a:rPr>
              <a:t>18</a:t>
            </a:r>
            <a:r>
              <a:rPr lang="zh-CN" altLang="en-US" sz="1400">
                <a:solidFill>
                  <a:schemeClr val="bg1"/>
                </a:solidFill>
                <a:latin typeface="微软雅黑"/>
                <a:ea typeface="微软雅黑"/>
                <a:sym typeface="微软雅黑"/>
              </a:rPr>
              <a:t>岁的少年，因缺钱上 网深夜抢劫，在持刀将一名花季少女杀死后，抢走了其身上的一元钱。</a:t>
            </a:r>
          </a:p>
          <a:p>
            <a:pPr>
              <a:buFont typeface="Arial" charset="0"/>
              <a:buNone/>
            </a:pPr>
            <a:endParaRPr lang="zh-CN" altLang="en-US" sz="1400">
              <a:latin typeface="微软雅黑"/>
              <a:ea typeface="微软雅黑"/>
              <a:sym typeface="微软雅黑"/>
            </a:endParaRPr>
          </a:p>
        </p:txBody>
      </p:sp>
      <p:sp>
        <p:nvSpPr>
          <p:cNvPr id="20486" name="文本框 12"/>
          <p:cNvSpPr/>
          <p:nvPr>
            <p:custDataLst>
              <p:tags r:id="rId5"/>
            </p:custDataLst>
          </p:nvPr>
        </p:nvSpPr>
        <p:spPr>
          <a:xfrm>
            <a:off x="791767" y="2934891"/>
            <a:ext cx="7668815" cy="931024"/>
          </a:xfrm>
          <a:prstGeom prst="rect">
            <a:avLst/>
          </a:prstGeom>
          <a:noFill/>
          <a:ln>
            <a:noFill/>
            <a:miter lim="800000"/>
          </a:ln>
        </p:spPr>
        <p:txBody>
          <a:bodyPr lIns="68580" tIns="34290" rIns="68580" bIns="34290">
            <a:spAutoFit/>
          </a:bodyPr>
          <a:lstStyle/>
          <a:p>
            <a:pPr>
              <a:buFont typeface="Arial" charset="0"/>
              <a:buNone/>
            </a:pPr>
            <a:r>
              <a:rPr lang="zh-CN" altLang="en-US" sz="1400">
                <a:solidFill>
                  <a:schemeClr val="bg1"/>
                </a:solidFill>
                <a:latin typeface="微软雅黑"/>
                <a:ea typeface="微软雅黑"/>
                <a:sym typeface="微软雅黑"/>
              </a:rPr>
              <a:t>案例五：一名中学生在网吧玩“传奇”，因总是杀不死人，挣不了积分，越玩越恼火，正在烦恼之时，旁边一名学生嘲笑他真笨，于是这名学生恼羞成怒地拿起刀朝着嘲笑他的学生砍去，变态的心理使得这名学生无端地发泄，致使他人惨死在刀下，造成了终身遗憾。</a:t>
            </a:r>
          </a:p>
          <a:p>
            <a:pPr>
              <a:buFont typeface="Arial" charset="0"/>
              <a:buNone/>
            </a:pPr>
            <a:endParaRPr lang="zh-CN" altLang="en-US" sz="1400">
              <a:latin typeface="微软雅黑"/>
              <a:ea typeface="微软雅黑"/>
              <a:sym typeface="微软雅黑"/>
            </a:endParaRPr>
          </a:p>
        </p:txBody>
      </p:sp>
      <p:sp>
        <p:nvSpPr>
          <p:cNvPr id="20487" name="文本框 9"/>
          <p:cNvSpPr>
            <a:spLocks noChangeArrowheads="1"/>
          </p:cNvSpPr>
          <p:nvPr>
            <p:custDataLst>
              <p:tags r:id="rId6"/>
            </p:custDataLst>
          </p:nvPr>
        </p:nvSpPr>
        <p:spPr bwMode="auto">
          <a:xfrm>
            <a:off x="791767" y="3761185"/>
            <a:ext cx="7668815" cy="500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68580" tIns="34290" rIns="68580" bIns="34290">
            <a:spAutoFit/>
          </a:bodyPr>
          <a:lstStyle/>
          <a:p>
            <a:pPr>
              <a:buFont typeface="Arial" charset="0"/>
              <a:buNone/>
            </a:pPr>
            <a:r>
              <a:rPr lang="zh-CN" altLang="en-US" sz="1400">
                <a:solidFill>
                  <a:schemeClr val="bg1"/>
                </a:solidFill>
                <a:latin typeface="微软雅黑"/>
                <a:ea typeface="微软雅黑"/>
                <a:sym typeface="微软雅黑"/>
              </a:rPr>
              <a:t>案例六：一位</a:t>
            </a:r>
            <a:r>
              <a:rPr lang="en-US" altLang="zh-CN" sz="1400">
                <a:solidFill>
                  <a:schemeClr val="bg1"/>
                </a:solidFill>
                <a:latin typeface="微软雅黑"/>
                <a:ea typeface="微软雅黑"/>
                <a:sym typeface="微软雅黑"/>
              </a:rPr>
              <a:t>13</a:t>
            </a:r>
            <a:r>
              <a:rPr lang="zh-CN" altLang="en-US" sz="1400">
                <a:solidFill>
                  <a:schemeClr val="bg1"/>
                </a:solidFill>
                <a:latin typeface="微软雅黑"/>
                <a:ea typeface="微软雅黑"/>
                <a:sym typeface="微软雅黑"/>
              </a:rPr>
              <a:t>岁的学生因沉迷于电脑游戏</a:t>
            </a:r>
            <a:r>
              <a:rPr lang="en-US" altLang="zh-CN" sz="1400">
                <a:solidFill>
                  <a:schemeClr val="bg1"/>
                </a:solidFill>
                <a:latin typeface="微软雅黑"/>
                <a:ea typeface="微软雅黑"/>
                <a:sym typeface="微软雅黑"/>
              </a:rPr>
              <a:t>,</a:t>
            </a:r>
            <a:r>
              <a:rPr lang="zh-CN" altLang="en-US" sz="1400">
                <a:solidFill>
                  <a:schemeClr val="bg1"/>
                </a:solidFill>
                <a:latin typeface="微软雅黑"/>
                <a:ea typeface="微软雅黑"/>
                <a:sym typeface="微软雅黑"/>
              </a:rPr>
              <a:t>从楼上跳下时还学着</a:t>
            </a:r>
            <a:r>
              <a:rPr lang="en-US" altLang="zh-CN" sz="1400">
                <a:solidFill>
                  <a:schemeClr val="bg1"/>
                </a:solidFill>
                <a:latin typeface="微软雅黑"/>
                <a:ea typeface="微软雅黑"/>
                <a:sym typeface="微软雅黑"/>
              </a:rPr>
              <a:t>"</a:t>
            </a:r>
            <a:r>
              <a:rPr lang="zh-CN" altLang="en-US" sz="1400">
                <a:solidFill>
                  <a:schemeClr val="bg1"/>
                </a:solidFill>
                <a:latin typeface="微软雅黑"/>
                <a:ea typeface="微软雅黑"/>
                <a:sym typeface="微软雅黑"/>
              </a:rPr>
              <a:t>大侠</a:t>
            </a:r>
            <a:r>
              <a:rPr lang="en-US" altLang="zh-CN" sz="1400">
                <a:solidFill>
                  <a:schemeClr val="bg1"/>
                </a:solidFill>
                <a:latin typeface="微软雅黑"/>
                <a:ea typeface="微软雅黑"/>
                <a:sym typeface="微软雅黑"/>
              </a:rPr>
              <a:t>"</a:t>
            </a:r>
            <a:r>
              <a:rPr lang="zh-CN" altLang="en-US" sz="1400">
                <a:solidFill>
                  <a:schemeClr val="bg1"/>
                </a:solidFill>
                <a:latin typeface="微软雅黑"/>
                <a:ea typeface="微软雅黑"/>
                <a:sym typeface="微软雅黑"/>
              </a:rPr>
              <a:t>飞的动作。结果摔死了。</a:t>
            </a:r>
          </a:p>
          <a:p>
            <a:pPr>
              <a:buFont typeface="Arial" charset="0"/>
              <a:buNone/>
            </a:pPr>
            <a:endParaRPr lang="zh-CN" altLang="en-US" sz="1400">
              <a:latin typeface="微软雅黑"/>
              <a:ea typeface="微软雅黑"/>
              <a:sym typeface="微软雅黑"/>
            </a:endParaRPr>
          </a:p>
        </p:txBody>
      </p:sp>
      <p:sp>
        <p:nvSpPr>
          <p:cNvPr id="20488" name="文本框 10"/>
          <p:cNvSpPr>
            <a:spLocks noChangeArrowheads="1"/>
          </p:cNvSpPr>
          <p:nvPr>
            <p:custDataLst>
              <p:tags r:id="rId7"/>
            </p:custDataLst>
          </p:nvPr>
        </p:nvSpPr>
        <p:spPr bwMode="auto">
          <a:xfrm>
            <a:off x="791766" y="4245769"/>
            <a:ext cx="7777163" cy="11464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68580" tIns="34290" rIns="68580" bIns="34290">
            <a:spAutoFit/>
          </a:bodyPr>
          <a:lstStyle/>
          <a:p>
            <a:pPr>
              <a:buFont typeface="Arial" charset="0"/>
              <a:buNone/>
            </a:pPr>
            <a:r>
              <a:rPr lang="zh-CN" altLang="en-US" sz="1400">
                <a:solidFill>
                  <a:schemeClr val="bg1"/>
                </a:solidFill>
                <a:latin typeface="微软雅黑"/>
                <a:ea typeface="微软雅黑"/>
                <a:sym typeface="微软雅黑"/>
              </a:rPr>
              <a:t>案例七：</a:t>
            </a:r>
            <a:r>
              <a:rPr lang="en-US" altLang="zh-CN" sz="1400">
                <a:solidFill>
                  <a:schemeClr val="bg1"/>
                </a:solidFill>
                <a:latin typeface="微软雅黑"/>
                <a:ea typeface="微软雅黑"/>
                <a:sym typeface="微软雅黑"/>
              </a:rPr>
              <a:t>2003</a:t>
            </a:r>
            <a:r>
              <a:rPr lang="zh-CN" altLang="en-US" sz="1400">
                <a:solidFill>
                  <a:schemeClr val="bg1"/>
                </a:solidFill>
                <a:latin typeface="微软雅黑"/>
                <a:ea typeface="微软雅黑"/>
                <a:sym typeface="微软雅黑"/>
              </a:rPr>
              <a:t>年</a:t>
            </a:r>
            <a:r>
              <a:rPr lang="en-US" altLang="zh-CN" sz="1400">
                <a:solidFill>
                  <a:schemeClr val="bg1"/>
                </a:solidFill>
                <a:latin typeface="微软雅黑"/>
                <a:ea typeface="微软雅黑"/>
                <a:sym typeface="微软雅黑"/>
              </a:rPr>
              <a:t>7</a:t>
            </a:r>
            <a:r>
              <a:rPr lang="zh-CN" altLang="en-US" sz="1400">
                <a:solidFill>
                  <a:schemeClr val="bg1"/>
                </a:solidFill>
                <a:latin typeface="微软雅黑"/>
                <a:ea typeface="微软雅黑"/>
                <a:sym typeface="微软雅黑"/>
              </a:rPr>
              <a:t>月</a:t>
            </a:r>
            <a:r>
              <a:rPr lang="en-US" altLang="zh-CN" sz="1400">
                <a:solidFill>
                  <a:schemeClr val="bg1"/>
                </a:solidFill>
                <a:latin typeface="微软雅黑"/>
                <a:ea typeface="微软雅黑"/>
                <a:sym typeface="微软雅黑"/>
              </a:rPr>
              <a:t>14</a:t>
            </a:r>
            <a:r>
              <a:rPr lang="zh-CN" altLang="en-US" sz="1400">
                <a:solidFill>
                  <a:schemeClr val="bg1"/>
                </a:solidFill>
                <a:latin typeface="微软雅黑"/>
                <a:ea typeface="微软雅黑"/>
                <a:sym typeface="微软雅黑"/>
              </a:rPr>
              <a:t>日，某市的一个</a:t>
            </a:r>
            <a:r>
              <a:rPr lang="en-US" altLang="zh-CN" sz="1400">
                <a:solidFill>
                  <a:schemeClr val="bg1"/>
                </a:solidFill>
                <a:latin typeface="微软雅黑"/>
                <a:ea typeface="微软雅黑"/>
                <a:sym typeface="微软雅黑"/>
              </a:rPr>
              <a:t>15</a:t>
            </a:r>
            <a:r>
              <a:rPr lang="zh-CN" altLang="en-US" sz="1400">
                <a:solidFill>
                  <a:schemeClr val="bg1"/>
                </a:solidFill>
                <a:latin typeface="微软雅黑"/>
                <a:ea typeface="微软雅黑"/>
                <a:sym typeface="微软雅黑"/>
              </a:rPr>
              <a:t>岁的青年因上网成瘾，整天迷恋于网络游戏，平时少言寡语，精神呆滞，长时间逃学。其母见儿子如此沉迷，多次劝阻无效，同其父商量好后，将儿子锁在家中。五日后，这个青年因网瘾大发，开始焦躁不安，同其母争吵几句后，便将其母杀死，造成血案。</a:t>
            </a:r>
          </a:p>
          <a:p>
            <a:pPr>
              <a:buFont typeface="Arial" charset="0"/>
              <a:buNone/>
            </a:pPr>
            <a:endParaRPr lang="zh-CN" altLang="en-US" sz="1400">
              <a:latin typeface="微软雅黑"/>
              <a:ea typeface="微软雅黑"/>
              <a:sym typeface="微软雅黑"/>
            </a:endParaRPr>
          </a:p>
        </p:txBody>
      </p:sp>
    </p:spTree>
  </p:cSld>
  <p:clrMapOvr>
    <a:masterClrMapping/>
  </p:clrMapOvr>
  <p:transition spd="slow" advTm="2000"/>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图片 3"/>
          <p:cNvPicPr>
            <a:picLocks noChangeAspect="1" noChangeArrowheads="1"/>
          </p:cNvPicPr>
          <p:nvPr>
            <p:custDataLst>
              <p:tags r:id="rId1"/>
            </p:custDataLst>
          </p:nvPr>
        </p:nvPicPr>
        <p:blipFill>
          <a:blip r:embed="rId10" cstate="email">
            <a:extLst>
              <a:ext uri="{28A0092B-C50C-407E-A947-70E740481C1C}">
                <a14:useLocalDpi xmlns:a14="http://schemas.microsoft.com/office/drawing/2010/main"/>
              </a:ext>
            </a:extLst>
          </a:blip>
          <a:srcRect/>
          <a:stretch>
            <a:fillRect/>
          </a:stretch>
        </p:blipFill>
        <p:spPr bwMode="auto">
          <a:xfrm>
            <a:off x="0" y="0"/>
            <a:ext cx="9144000"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grpSp>
        <p:nvGrpSpPr>
          <p:cNvPr id="21507" name="组合 19"/>
          <p:cNvGrpSpPr>
            <a:grpSpLocks/>
          </p:cNvGrpSpPr>
          <p:nvPr/>
        </p:nvGrpSpPr>
        <p:grpSpPr bwMode="auto">
          <a:xfrm>
            <a:off x="3598804" y="1309688"/>
            <a:ext cx="2629811" cy="602617"/>
            <a:chOff x="5985105" y="1298552"/>
            <a:chExt cx="3506334" cy="803070"/>
          </a:xfrm>
        </p:grpSpPr>
        <p:sp>
          <p:nvSpPr>
            <p:cNvPr id="2" name="稻壳儿春秋广告/盗版必究        原创来源：http://chn.docer.com/works?userid=199329941#!/work_time"/>
            <p:cNvSpPr>
              <a:spLocks noChangeArrowheads="1"/>
            </p:cNvSpPr>
            <p:nvPr>
              <p:custDataLst>
                <p:tags r:id="rId4"/>
              </p:custDataLst>
            </p:nvPr>
          </p:nvSpPr>
          <p:spPr bwMode="auto">
            <a:xfrm>
              <a:off x="8680978" y="1301821"/>
              <a:ext cx="810461" cy="799801"/>
            </a:xfrm>
            <a:prstGeom prst="rect">
              <a:avLst/>
            </a:prstGeom>
            <a:solidFill>
              <a:srgbClr val="86CD0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algn="ctr"/>
              <a:r>
                <a:rPr lang="zh-CN" altLang="en-US" sz="3300" b="1">
                  <a:solidFill>
                    <a:srgbClr val="FFFFFF"/>
                  </a:solidFill>
                  <a:latin typeface="微软雅黑"/>
                  <a:ea typeface="微软雅黑"/>
                  <a:cs typeface="站酷快乐体"/>
                  <a:sym typeface="微软雅黑"/>
                </a:rPr>
                <a:t>分</a:t>
              </a:r>
            </a:p>
          </p:txBody>
        </p:sp>
        <p:sp>
          <p:nvSpPr>
            <p:cNvPr id="21509" name="稻壳儿春秋广告/盗版必究        原创来源：http://chn.docer.com/works?userid=199329941#!/work_time"/>
            <p:cNvSpPr>
              <a:spLocks noChangeArrowheads="1"/>
            </p:cNvSpPr>
            <p:nvPr>
              <p:custDataLst>
                <p:tags r:id="rId5"/>
              </p:custDataLst>
            </p:nvPr>
          </p:nvSpPr>
          <p:spPr bwMode="auto">
            <a:xfrm>
              <a:off x="5985105" y="1298552"/>
              <a:ext cx="810461" cy="799801"/>
            </a:xfrm>
            <a:prstGeom prst="rect">
              <a:avLst/>
            </a:prstGeom>
            <a:solidFill>
              <a:srgbClr val="FFC000"/>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algn="ctr"/>
              <a:r>
                <a:rPr lang="zh-CN" altLang="en-US" sz="3300" b="1">
                  <a:solidFill>
                    <a:srgbClr val="FFFFFF"/>
                  </a:solidFill>
                  <a:latin typeface="微软雅黑"/>
                  <a:ea typeface="微软雅黑"/>
                  <a:cs typeface="站酷快乐体"/>
                  <a:sym typeface="微软雅黑"/>
                </a:rPr>
                <a:t>第</a:t>
              </a:r>
            </a:p>
          </p:txBody>
        </p:sp>
        <p:sp>
          <p:nvSpPr>
            <p:cNvPr id="21510" name="稻壳儿春秋广告/盗版必究        原创来源：http://chn.docer.com/works?userid=199329941#!/work_time"/>
            <p:cNvSpPr>
              <a:spLocks noChangeArrowheads="1"/>
            </p:cNvSpPr>
            <p:nvPr>
              <p:custDataLst>
                <p:tags r:id="rId6"/>
              </p:custDataLst>
            </p:nvPr>
          </p:nvSpPr>
          <p:spPr bwMode="auto">
            <a:xfrm>
              <a:off x="6902416" y="1298553"/>
              <a:ext cx="810461" cy="799801"/>
            </a:xfrm>
            <a:prstGeom prst="rect">
              <a:avLst/>
            </a:prstGeom>
            <a:solidFill>
              <a:srgbClr val="3BBFFC"/>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algn="ctr"/>
              <a:r>
                <a:rPr lang="zh-CN" altLang="en-US" sz="3300" b="1">
                  <a:solidFill>
                    <a:srgbClr val="FFFFFF"/>
                  </a:solidFill>
                  <a:latin typeface="微软雅黑"/>
                  <a:ea typeface="微软雅黑"/>
                  <a:cs typeface="站酷快乐体"/>
                  <a:sym typeface="微软雅黑"/>
                </a:rPr>
                <a:t>三</a:t>
              </a:r>
            </a:p>
          </p:txBody>
        </p:sp>
        <p:sp>
          <p:nvSpPr>
            <p:cNvPr id="21511" name="稻壳儿春秋广告/盗版必究        原创来源：http://chn.docer.com/works?userid=199329941#!/work_time"/>
            <p:cNvSpPr>
              <a:spLocks noChangeArrowheads="1"/>
            </p:cNvSpPr>
            <p:nvPr>
              <p:custDataLst>
                <p:tags r:id="rId7"/>
              </p:custDataLst>
            </p:nvPr>
          </p:nvSpPr>
          <p:spPr bwMode="auto">
            <a:xfrm>
              <a:off x="7763667" y="1301821"/>
              <a:ext cx="810461" cy="799801"/>
            </a:xfrm>
            <a:prstGeom prst="rect">
              <a:avLst/>
            </a:prstGeom>
            <a:solidFill>
              <a:srgbClr val="DF377D"/>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algn="ctr"/>
              <a:r>
                <a:rPr lang="zh-CN" altLang="en-US" sz="3300" b="1">
                  <a:solidFill>
                    <a:srgbClr val="FFFFFF"/>
                  </a:solidFill>
                  <a:latin typeface="微软雅黑"/>
                  <a:ea typeface="微软雅黑"/>
                  <a:cs typeface="站酷快乐体"/>
                  <a:sym typeface="微软雅黑"/>
                </a:rPr>
                <a:t>部</a:t>
              </a:r>
            </a:p>
          </p:txBody>
        </p:sp>
      </p:grpSp>
      <p:sp>
        <p:nvSpPr>
          <p:cNvPr id="21508" name="稻壳儿春秋广告/盗版必究        原创来源：http://chn.docer.com/works?userid=199329941#!/work_time">
            <a:extLst>
              <a:ext uri="{FF2B5EF4-FFF2-40B4-BE49-F238E27FC236}"/>
            </a:extLst>
          </p:cNvPr>
          <p:cNvSpPr txBox="1"/>
          <p:nvPr>
            <p:custDataLst>
              <p:tags r:id="rId2"/>
            </p:custDataLst>
          </p:nvPr>
        </p:nvSpPr>
        <p:spPr>
          <a:xfrm>
            <a:off x="2934891" y="2145506"/>
            <a:ext cx="4042172" cy="1177529"/>
          </a:xfrm>
          <a:prstGeom prst="rect">
            <a:avLst/>
          </a:prstGeom>
          <a:noFill/>
          <a:ln w="9525" cap="flat" cmpd="sng" algn="ctr">
            <a:noFill/>
            <a:prstDash val="solid"/>
            <a:round/>
            <a:headEnd type="none" w="med" len="med"/>
            <a:tailEnd type="none" w="med" len="med"/>
          </a:ln>
        </p:spPr>
        <p:txBody>
          <a:bodyPr lIns="68580" tIns="34290" rIns="68580" bIns="34290">
            <a:spAutoFit/>
          </a:bodyPr>
          <a:lstStyle/>
          <a:p>
            <a:pPr algn="ctr"/>
            <a:r>
              <a:rPr lang="zh-CN" altLang="en-US" b="1">
                <a:solidFill>
                  <a:schemeClr val="bg1"/>
                </a:solidFill>
                <a:latin typeface="微软雅黑"/>
                <a:ea typeface="微软雅黑"/>
                <a:cs typeface="站酷快乐体"/>
                <a:sym typeface="微软雅黑"/>
              </a:rPr>
              <a:t>青少年为什么</a:t>
            </a:r>
          </a:p>
          <a:p>
            <a:pPr algn="ctr"/>
            <a:r>
              <a:rPr lang="zh-CN" altLang="en-US" b="1">
                <a:solidFill>
                  <a:schemeClr val="bg1"/>
                </a:solidFill>
                <a:latin typeface="微软雅黑"/>
                <a:ea typeface="微软雅黑"/>
                <a:cs typeface="站酷快乐体"/>
                <a:sym typeface="微软雅黑"/>
              </a:rPr>
              <a:t>容易染上网瘾</a:t>
            </a:r>
            <a:endParaRPr lang="en-US" altLang="zh-CN" sz="2700" b="1">
              <a:solidFill>
                <a:schemeClr val="bg1"/>
              </a:solidFill>
              <a:latin typeface="微软雅黑"/>
              <a:ea typeface="微软雅黑"/>
              <a:cs typeface="站酷快乐体"/>
              <a:sym typeface="微软雅黑"/>
            </a:endParaRPr>
          </a:p>
        </p:txBody>
      </p:sp>
      <p:pic>
        <p:nvPicPr>
          <p:cNvPr id="21513" name="图片 2"/>
          <p:cNvPicPr>
            <a:picLocks noChangeAspect="1" noChangeArrowheads="1"/>
          </p:cNvPicPr>
          <p:nvPr>
            <p:custDataLst>
              <p:tags r:id="rId3"/>
            </p:custDataLst>
          </p:nvPr>
        </p:nvPicPr>
        <p:blipFill>
          <a:blip r:embed="rId11" cstate="email">
            <a:extLst>
              <a:ext uri="{28A0092B-C50C-407E-A947-70E740481C1C}">
                <a14:useLocalDpi xmlns:a14="http://schemas.microsoft.com/office/drawing/2010/main"/>
              </a:ext>
            </a:extLst>
          </a:blip>
          <a:srcRect/>
          <a:stretch>
            <a:fillRect/>
          </a:stretch>
        </p:blipFill>
        <p:spPr bwMode="auto">
          <a:xfrm>
            <a:off x="298847" y="2890838"/>
            <a:ext cx="3709988" cy="20966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Tree>
  </p:cSld>
  <p:clrMapOvr>
    <a:masterClrMapping/>
  </p:clrMapOvr>
  <p:transition spd="slow" advTm="200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2150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3"/>
          <p:cNvSpPr>
            <a:spLocks noChangeArrowheads="1"/>
          </p:cNvSpPr>
          <p:nvPr>
            <p:custDataLst>
              <p:tags r:id="rId1"/>
            </p:custDataLst>
          </p:nvPr>
        </p:nvSpPr>
        <p:spPr bwMode="auto">
          <a:xfrm>
            <a:off x="1871663" y="897731"/>
            <a:ext cx="3240881"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68580" tIns="34290" rIns="68580" bIns="34290">
            <a:spAutoFit/>
          </a:bodyPr>
          <a:lstStyle/>
          <a:p>
            <a:pPr>
              <a:spcBef>
                <a:spcPct val="50000"/>
              </a:spcBef>
              <a:buFont typeface="Arial" charset="0"/>
              <a:buNone/>
            </a:pPr>
            <a:endParaRPr lang="zh-CN" altLang="en-US" sz="1800">
              <a:latin typeface="微软雅黑"/>
              <a:ea typeface="微软雅黑"/>
              <a:sym typeface="微软雅黑"/>
            </a:endParaRPr>
          </a:p>
        </p:txBody>
      </p:sp>
      <p:sp>
        <p:nvSpPr>
          <p:cNvPr id="22531" name="WordArt 5"/>
          <p:cNvSpPr>
            <a:spLocks noChangeArrowheads="1"/>
          </p:cNvSpPr>
          <p:nvPr>
            <p:custDataLst>
              <p:tags r:id="rId2"/>
            </p:custDataLst>
          </p:nvPr>
        </p:nvSpPr>
        <p:spPr bwMode="auto">
          <a:xfrm>
            <a:off x="1763316" y="1535906"/>
            <a:ext cx="4591050" cy="1195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68580" tIns="34290" rIns="68580" bIns="34290"/>
          <a:lstStyle/>
          <a:p>
            <a:pPr algn="ctr">
              <a:buFont typeface="Arial" charset="0"/>
              <a:buNone/>
            </a:pPr>
            <a:endParaRPr lang="zh-CN" altLang="en-US" sz="2700">
              <a:solidFill>
                <a:srgbClr val="FFFF00"/>
              </a:solidFill>
              <a:latin typeface="微软雅黑"/>
              <a:ea typeface="微软雅黑"/>
              <a:sym typeface="微软雅黑"/>
            </a:endParaRPr>
          </a:p>
          <a:p>
            <a:pPr algn="ctr">
              <a:buFont typeface="Arial" charset="0"/>
              <a:buNone/>
            </a:pPr>
            <a:r>
              <a:rPr lang="zh-CN" altLang="en-US" sz="2700">
                <a:solidFill>
                  <a:srgbClr val="FFFF00"/>
                </a:solidFill>
                <a:latin typeface="微软雅黑"/>
                <a:ea typeface="微软雅黑"/>
                <a:sym typeface="微软雅黑"/>
              </a:rPr>
              <a:t>                   根据</a:t>
            </a:r>
            <a:r>
              <a:rPr lang="en-US" altLang="zh-CN" sz="2700">
                <a:solidFill>
                  <a:srgbClr val="FFFF00"/>
                </a:solidFill>
                <a:latin typeface="微软雅黑"/>
                <a:ea typeface="微软雅黑"/>
                <a:sym typeface="微软雅黑"/>
              </a:rPr>
              <a:t>《</a:t>
            </a:r>
            <a:r>
              <a:rPr lang="zh-CN" altLang="en-US" sz="2700">
                <a:solidFill>
                  <a:srgbClr val="FFFF00"/>
                </a:solidFill>
                <a:latin typeface="微软雅黑"/>
                <a:ea typeface="微软雅黑"/>
                <a:sym typeface="微软雅黑"/>
              </a:rPr>
              <a:t>第</a:t>
            </a:r>
            <a:r>
              <a:rPr lang="en-US" altLang="zh-CN" sz="2700">
                <a:solidFill>
                  <a:srgbClr val="FFFF00"/>
                </a:solidFill>
                <a:latin typeface="微软雅黑"/>
                <a:ea typeface="微软雅黑"/>
                <a:sym typeface="微软雅黑"/>
              </a:rPr>
              <a:t>24</a:t>
            </a:r>
            <a:r>
              <a:rPr lang="zh-CN" altLang="en-US" sz="2700">
                <a:solidFill>
                  <a:srgbClr val="FFFF00"/>
                </a:solidFill>
                <a:latin typeface="微软雅黑"/>
                <a:ea typeface="微软雅黑"/>
                <a:sym typeface="微软雅黑"/>
              </a:rPr>
              <a:t>次中国互联网络发展状况统计报告</a:t>
            </a:r>
            <a:r>
              <a:rPr lang="en-US" altLang="zh-CN" sz="2700">
                <a:solidFill>
                  <a:srgbClr val="FFFF00"/>
                </a:solidFill>
                <a:latin typeface="微软雅黑"/>
                <a:ea typeface="微软雅黑"/>
                <a:sym typeface="微软雅黑"/>
              </a:rPr>
              <a:t>》 </a:t>
            </a:r>
          </a:p>
          <a:p>
            <a:pPr algn="ctr">
              <a:buFont typeface="Arial" charset="0"/>
              <a:buNone/>
            </a:pPr>
            <a:r>
              <a:rPr lang="zh-CN" altLang="en-US" sz="2700">
                <a:solidFill>
                  <a:srgbClr val="FFFF00"/>
                </a:solidFill>
                <a:latin typeface="微软雅黑"/>
                <a:ea typeface="微软雅黑"/>
                <a:sym typeface="微软雅黑"/>
              </a:rPr>
              <a:t>互联网的功能使用青少年用户百分比</a:t>
            </a:r>
          </a:p>
        </p:txBody>
      </p:sp>
      <p:pic>
        <p:nvPicPr>
          <p:cNvPr id="22532" name="图片 7"/>
          <p:cNvPicPr>
            <a:picLocks noChangeAspect="1" noChangeArrowheads="1"/>
          </p:cNvPicPr>
          <p:nvPr>
            <p:custDataLst>
              <p:tags r:id="rId3"/>
            </p:custDataLst>
          </p:nvPr>
        </p:nvPicPr>
        <p:blipFill>
          <a:blip r:embed="rId8">
            <a:extLst>
              <a:ext uri="{28A0092B-C50C-407E-A947-70E740481C1C}">
                <a14:useLocalDpi xmlns:a14="http://schemas.microsoft.com/office/drawing/2010/main"/>
              </a:ext>
            </a:extLst>
          </a:blip>
          <a:srcRect/>
          <a:stretch>
            <a:fillRect/>
          </a:stretch>
        </p:blipFill>
        <p:spPr bwMode="auto">
          <a:xfrm>
            <a:off x="3168254" y="-171450"/>
            <a:ext cx="3131344" cy="23836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22533" name="矩形 8"/>
          <p:cNvSpPr>
            <a:spLocks noChangeArrowheads="1"/>
          </p:cNvSpPr>
          <p:nvPr>
            <p:custDataLst>
              <p:tags r:id="rId4"/>
            </p:custDataLst>
          </p:nvPr>
        </p:nvSpPr>
        <p:spPr bwMode="auto">
          <a:xfrm>
            <a:off x="3895725" y="990600"/>
            <a:ext cx="1676400" cy="5310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Lst>
        </p:spPr>
        <p:txBody>
          <a:bodyPr wrap="none" lIns="68580" tIns="34290" rIns="68580" bIns="34290">
            <a:spAutoFit/>
          </a:bodyPr>
          <a:lstStyle/>
          <a:p>
            <a:pPr algn="ctr">
              <a:buFont typeface="Arial" charset="0"/>
              <a:buNone/>
            </a:pPr>
            <a:r>
              <a:rPr lang="zh-CN" altLang="en-US" sz="3000" b="1">
                <a:solidFill>
                  <a:srgbClr val="3BBFFC"/>
                </a:solidFill>
                <a:latin typeface="微软雅黑"/>
                <a:ea typeface="微软雅黑"/>
                <a:cs typeface="站酷快乐体"/>
                <a:sym typeface="微软雅黑"/>
              </a:rPr>
              <a:t>统计报告</a:t>
            </a:r>
          </a:p>
        </p:txBody>
      </p:sp>
      <p:sp>
        <p:nvSpPr>
          <p:cNvPr id="22534" name="Rectangle 4"/>
          <p:cNvSpPr>
            <a:spLocks noChangeArrowheads="1"/>
          </p:cNvSpPr>
          <p:nvPr>
            <p:custDataLst>
              <p:tags r:id="rId5"/>
            </p:custDataLst>
          </p:nvPr>
        </p:nvSpPr>
        <p:spPr bwMode="auto">
          <a:xfrm>
            <a:off x="629841" y="2915417"/>
            <a:ext cx="8046244" cy="20082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68580" tIns="34290" rIns="68580" bIns="34290" anchor="ctr">
            <a:spAutoFit/>
          </a:bodyPr>
          <a:lstStyle/>
          <a:p>
            <a:pPr indent="597694">
              <a:lnSpc>
                <a:spcPct val="120000"/>
              </a:lnSpc>
            </a:pPr>
            <a:r>
              <a:rPr lang="zh-CN" altLang="en-US" sz="2100" dirty="0">
                <a:solidFill>
                  <a:schemeClr val="bg1"/>
                </a:solidFill>
                <a:latin typeface="微软雅黑"/>
                <a:ea typeface="微软雅黑"/>
                <a:sym typeface="微软雅黑"/>
              </a:rPr>
              <a:t>玩游戏   </a:t>
            </a:r>
            <a:r>
              <a:rPr lang="en-US" altLang="zh-CN" sz="2100" dirty="0">
                <a:solidFill>
                  <a:schemeClr val="bg1"/>
                </a:solidFill>
                <a:latin typeface="微软雅黑"/>
                <a:ea typeface="微软雅黑"/>
                <a:sym typeface="微软雅黑"/>
              </a:rPr>
              <a:t>62.0%                            </a:t>
            </a:r>
            <a:r>
              <a:rPr lang="zh-CN" altLang="en-US" sz="2100" dirty="0">
                <a:solidFill>
                  <a:schemeClr val="bg1"/>
                </a:solidFill>
                <a:latin typeface="微软雅黑"/>
                <a:ea typeface="微软雅黑"/>
                <a:sym typeface="微软雅黑"/>
              </a:rPr>
              <a:t>使用聊天室   </a:t>
            </a:r>
            <a:r>
              <a:rPr lang="en-US" altLang="zh-CN" sz="2100" dirty="0">
                <a:solidFill>
                  <a:schemeClr val="bg1"/>
                </a:solidFill>
                <a:latin typeface="微软雅黑"/>
                <a:ea typeface="微软雅黑"/>
                <a:sym typeface="微软雅黑"/>
              </a:rPr>
              <a:t>54.5% </a:t>
            </a:r>
          </a:p>
          <a:p>
            <a:pPr indent="597694">
              <a:lnSpc>
                <a:spcPct val="120000"/>
              </a:lnSpc>
            </a:pPr>
            <a:r>
              <a:rPr lang="zh-CN" altLang="en-US" sz="2100" dirty="0">
                <a:solidFill>
                  <a:schemeClr val="bg1"/>
                </a:solidFill>
                <a:latin typeface="微软雅黑"/>
                <a:ea typeface="微软雅黑"/>
                <a:sym typeface="微软雅黑"/>
              </a:rPr>
              <a:t>收发电子邮件   </a:t>
            </a:r>
            <a:r>
              <a:rPr lang="en-US" altLang="zh-CN" sz="2100" dirty="0">
                <a:solidFill>
                  <a:schemeClr val="bg1"/>
                </a:solidFill>
                <a:latin typeface="微软雅黑"/>
                <a:ea typeface="微软雅黑"/>
                <a:sym typeface="微软雅黑"/>
              </a:rPr>
              <a:t>48.6%                  </a:t>
            </a:r>
            <a:r>
              <a:rPr lang="zh-CN" altLang="en-US" sz="2100" dirty="0">
                <a:solidFill>
                  <a:schemeClr val="bg1"/>
                </a:solidFill>
                <a:latin typeface="微软雅黑"/>
                <a:ea typeface="微软雅黑"/>
                <a:sym typeface="微软雅黑"/>
              </a:rPr>
              <a:t>下载、储存互联网网</a:t>
            </a:r>
            <a:r>
              <a:rPr lang="en-US" altLang="zh-CN" sz="2100" dirty="0">
                <a:solidFill>
                  <a:schemeClr val="bg1"/>
                </a:solidFill>
                <a:latin typeface="微软雅黑"/>
                <a:ea typeface="微软雅黑"/>
                <a:sym typeface="微软雅黑"/>
              </a:rPr>
              <a:t>39.7% </a:t>
            </a:r>
          </a:p>
          <a:p>
            <a:pPr indent="597694">
              <a:lnSpc>
                <a:spcPct val="120000"/>
              </a:lnSpc>
            </a:pPr>
            <a:r>
              <a:rPr lang="zh-CN" altLang="en-US" sz="2100" dirty="0">
                <a:solidFill>
                  <a:schemeClr val="bg1"/>
                </a:solidFill>
                <a:latin typeface="微软雅黑"/>
                <a:ea typeface="微软雅黑"/>
                <a:sym typeface="微软雅黑"/>
              </a:rPr>
              <a:t>使用搜索引擎查找信息  </a:t>
            </a:r>
            <a:r>
              <a:rPr lang="en-US" altLang="zh-CN" sz="2100" dirty="0">
                <a:solidFill>
                  <a:schemeClr val="bg1"/>
                </a:solidFill>
                <a:latin typeface="微软雅黑"/>
                <a:ea typeface="微软雅黑"/>
                <a:sym typeface="微软雅黑"/>
              </a:rPr>
              <a:t>25.0%      </a:t>
            </a:r>
            <a:r>
              <a:rPr lang="zh-CN" altLang="en-US" sz="2100" dirty="0">
                <a:solidFill>
                  <a:schemeClr val="bg1"/>
                </a:solidFill>
                <a:latin typeface="微软雅黑"/>
                <a:ea typeface="微软雅黑"/>
                <a:sym typeface="微软雅黑"/>
              </a:rPr>
              <a:t>订阅新闻 </a:t>
            </a:r>
            <a:r>
              <a:rPr lang="en-US" altLang="zh-CN" sz="2100" dirty="0">
                <a:solidFill>
                  <a:schemeClr val="bg1"/>
                </a:solidFill>
                <a:latin typeface="微软雅黑"/>
                <a:ea typeface="微软雅黑"/>
                <a:sym typeface="微软雅黑"/>
              </a:rPr>
              <a:t>21.9% </a:t>
            </a:r>
          </a:p>
          <a:p>
            <a:pPr indent="597694">
              <a:lnSpc>
                <a:spcPct val="120000"/>
              </a:lnSpc>
            </a:pPr>
            <a:r>
              <a:rPr lang="zh-CN" altLang="en-US" sz="2100" dirty="0">
                <a:solidFill>
                  <a:schemeClr val="bg1"/>
                </a:solidFill>
                <a:latin typeface="微软雅黑"/>
                <a:ea typeface="微软雅黑"/>
                <a:sym typeface="微软雅黑"/>
              </a:rPr>
              <a:t>网络电话 </a:t>
            </a:r>
            <a:r>
              <a:rPr lang="en-US" altLang="zh-CN" sz="2100" dirty="0">
                <a:solidFill>
                  <a:schemeClr val="bg1"/>
                </a:solidFill>
                <a:latin typeface="微软雅黑"/>
                <a:ea typeface="微软雅黑"/>
                <a:sym typeface="微软雅黑"/>
              </a:rPr>
              <a:t>14.7%                           </a:t>
            </a:r>
            <a:r>
              <a:rPr lang="zh-CN" altLang="en-US" sz="2100" dirty="0">
                <a:solidFill>
                  <a:schemeClr val="bg1"/>
                </a:solidFill>
                <a:latin typeface="微软雅黑"/>
                <a:ea typeface="微软雅黑"/>
                <a:sym typeface="微软雅黑"/>
              </a:rPr>
              <a:t>网上寻呼 </a:t>
            </a:r>
            <a:r>
              <a:rPr lang="en-US" altLang="zh-CN" sz="2100" dirty="0">
                <a:solidFill>
                  <a:schemeClr val="bg1"/>
                </a:solidFill>
                <a:latin typeface="微软雅黑"/>
                <a:ea typeface="微软雅黑"/>
                <a:sym typeface="微软雅黑"/>
              </a:rPr>
              <a:t>14.3% </a:t>
            </a:r>
          </a:p>
          <a:p>
            <a:pPr indent="597694">
              <a:lnSpc>
                <a:spcPct val="120000"/>
              </a:lnSpc>
            </a:pPr>
            <a:r>
              <a:rPr lang="zh-CN" altLang="en-US" sz="2100" dirty="0">
                <a:solidFill>
                  <a:schemeClr val="bg1"/>
                </a:solidFill>
                <a:latin typeface="微软雅黑"/>
                <a:ea typeface="微软雅黑"/>
                <a:sym typeface="微软雅黑"/>
              </a:rPr>
              <a:t>制作和更新个人网页 </a:t>
            </a:r>
            <a:r>
              <a:rPr lang="en-US" altLang="zh-CN" sz="2100" dirty="0">
                <a:solidFill>
                  <a:schemeClr val="bg1"/>
                </a:solidFill>
                <a:latin typeface="微软雅黑"/>
                <a:ea typeface="微软雅黑"/>
                <a:sym typeface="微软雅黑"/>
              </a:rPr>
              <a:t>12.6%          </a:t>
            </a:r>
            <a:r>
              <a:rPr lang="zh-CN" altLang="en-US" sz="2100" dirty="0">
                <a:solidFill>
                  <a:schemeClr val="bg1"/>
                </a:solidFill>
                <a:latin typeface="微软雅黑"/>
                <a:ea typeface="微软雅黑"/>
                <a:sym typeface="微软雅黑"/>
              </a:rPr>
              <a:t>上传文件 </a:t>
            </a:r>
            <a:r>
              <a:rPr lang="en-US" altLang="zh-CN" sz="2100" dirty="0">
                <a:solidFill>
                  <a:schemeClr val="bg1"/>
                </a:solidFill>
                <a:latin typeface="微软雅黑"/>
                <a:ea typeface="微软雅黑"/>
                <a:sym typeface="微软雅黑"/>
              </a:rPr>
              <a:t>9.4% </a:t>
            </a:r>
          </a:p>
        </p:txBody>
      </p:sp>
    </p:spTree>
  </p:cSld>
  <p:clrMapOvr>
    <a:masterClrMapping/>
  </p:clrMapOvr>
  <p:transition spd="slow" advTm="2000"/>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3"/>
          <p:cNvSpPr>
            <a:spLocks noChangeArrowheads="1"/>
          </p:cNvSpPr>
          <p:nvPr>
            <p:custDataLst>
              <p:tags r:id="rId1"/>
            </p:custDataLst>
          </p:nvPr>
        </p:nvSpPr>
        <p:spPr bwMode="auto">
          <a:xfrm>
            <a:off x="1871663" y="897731"/>
            <a:ext cx="3240881"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68580" tIns="34290" rIns="68580" bIns="34290">
            <a:spAutoFit/>
          </a:bodyPr>
          <a:lstStyle/>
          <a:p>
            <a:pPr>
              <a:spcBef>
                <a:spcPct val="50000"/>
              </a:spcBef>
              <a:buFont typeface="Arial" charset="0"/>
              <a:buNone/>
            </a:pPr>
            <a:endParaRPr lang="zh-CN" altLang="en-US" sz="1800">
              <a:latin typeface="微软雅黑"/>
              <a:ea typeface="微软雅黑"/>
              <a:sym typeface="微软雅黑"/>
            </a:endParaRPr>
          </a:p>
        </p:txBody>
      </p:sp>
      <p:sp>
        <p:nvSpPr>
          <p:cNvPr id="23555" name="WordArt 5"/>
          <p:cNvSpPr>
            <a:spLocks noChangeArrowheads="1"/>
          </p:cNvSpPr>
          <p:nvPr>
            <p:custDataLst>
              <p:tags r:id="rId2"/>
            </p:custDataLst>
          </p:nvPr>
        </p:nvSpPr>
        <p:spPr bwMode="auto">
          <a:xfrm>
            <a:off x="1196578" y="1735931"/>
            <a:ext cx="4591050" cy="1195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68580" tIns="34290" rIns="68580" bIns="34290"/>
          <a:lstStyle/>
          <a:p>
            <a:pPr algn="ctr">
              <a:buFont typeface="Arial" charset="0"/>
              <a:buNone/>
            </a:pPr>
            <a:endParaRPr lang="zh-CN" altLang="en-US" sz="2700">
              <a:solidFill>
                <a:srgbClr val="FFFF00"/>
              </a:solidFill>
              <a:latin typeface="微软雅黑"/>
              <a:ea typeface="微软雅黑"/>
              <a:sym typeface="微软雅黑"/>
            </a:endParaRPr>
          </a:p>
          <a:p>
            <a:pPr algn="ctr">
              <a:buFont typeface="Arial" charset="0"/>
              <a:buNone/>
            </a:pPr>
            <a:r>
              <a:rPr lang="zh-CN" altLang="en-US" sz="2700">
                <a:solidFill>
                  <a:srgbClr val="FFFF00"/>
                </a:solidFill>
                <a:latin typeface="微软雅黑"/>
                <a:ea typeface="微软雅黑"/>
                <a:sym typeface="微软雅黑"/>
              </a:rPr>
              <a:t>                   </a:t>
            </a:r>
            <a:r>
              <a:rPr lang="en-US" altLang="zh-CN" sz="2700">
                <a:solidFill>
                  <a:srgbClr val="FFFF00"/>
                </a:solidFill>
                <a:latin typeface="微软雅黑"/>
                <a:ea typeface="微软雅黑"/>
                <a:sym typeface="微软雅黑"/>
              </a:rPr>
              <a:t>《</a:t>
            </a:r>
            <a:r>
              <a:rPr lang="zh-CN" altLang="en-US" sz="2700">
                <a:solidFill>
                  <a:srgbClr val="FFFF00"/>
                </a:solidFill>
                <a:latin typeface="微软雅黑"/>
                <a:ea typeface="微软雅黑"/>
                <a:sym typeface="微软雅黑"/>
              </a:rPr>
              <a:t>第</a:t>
            </a:r>
            <a:r>
              <a:rPr lang="en-US" altLang="zh-CN" sz="2700">
                <a:solidFill>
                  <a:srgbClr val="FFFF00"/>
                </a:solidFill>
                <a:latin typeface="微软雅黑"/>
                <a:ea typeface="微软雅黑"/>
                <a:sym typeface="微软雅黑"/>
              </a:rPr>
              <a:t>24</a:t>
            </a:r>
            <a:r>
              <a:rPr lang="zh-CN" altLang="en-US" sz="2700">
                <a:solidFill>
                  <a:srgbClr val="FFFF00"/>
                </a:solidFill>
                <a:latin typeface="微软雅黑"/>
                <a:ea typeface="微软雅黑"/>
                <a:sym typeface="微软雅黑"/>
              </a:rPr>
              <a:t>次中国互联网络发展状况统计报告</a:t>
            </a:r>
            <a:r>
              <a:rPr lang="en-US" altLang="zh-CN" sz="2700">
                <a:solidFill>
                  <a:srgbClr val="FFFF00"/>
                </a:solidFill>
                <a:latin typeface="微软雅黑"/>
                <a:ea typeface="微软雅黑"/>
                <a:sym typeface="微软雅黑"/>
              </a:rPr>
              <a:t>》 </a:t>
            </a:r>
          </a:p>
        </p:txBody>
      </p:sp>
      <p:pic>
        <p:nvPicPr>
          <p:cNvPr id="23556" name="图片 7"/>
          <p:cNvPicPr>
            <a:picLocks noChangeAspect="1" noChangeArrowheads="1"/>
          </p:cNvPicPr>
          <p:nvPr>
            <p:custDataLst>
              <p:tags r:id="rId3"/>
            </p:custDataLst>
          </p:nvPr>
        </p:nvPicPr>
        <p:blipFill>
          <a:blip r:embed="rId8">
            <a:extLst>
              <a:ext uri="{28A0092B-C50C-407E-A947-70E740481C1C}">
                <a14:useLocalDpi xmlns:a14="http://schemas.microsoft.com/office/drawing/2010/main"/>
              </a:ext>
            </a:extLst>
          </a:blip>
          <a:srcRect/>
          <a:stretch>
            <a:fillRect/>
          </a:stretch>
        </p:blipFill>
        <p:spPr bwMode="auto">
          <a:xfrm>
            <a:off x="3168254" y="-171450"/>
            <a:ext cx="3131344" cy="23836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23557" name="矩形 8"/>
          <p:cNvSpPr>
            <a:spLocks noChangeArrowheads="1"/>
          </p:cNvSpPr>
          <p:nvPr>
            <p:custDataLst>
              <p:tags r:id="rId4"/>
            </p:custDataLst>
          </p:nvPr>
        </p:nvSpPr>
        <p:spPr bwMode="auto">
          <a:xfrm>
            <a:off x="3895725" y="990600"/>
            <a:ext cx="1676400" cy="5310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Lst>
        </p:spPr>
        <p:txBody>
          <a:bodyPr wrap="none" lIns="68580" tIns="34290" rIns="68580" bIns="34290">
            <a:spAutoFit/>
          </a:bodyPr>
          <a:lstStyle/>
          <a:p>
            <a:pPr algn="ctr">
              <a:buFont typeface="Arial" charset="0"/>
              <a:buNone/>
            </a:pPr>
            <a:r>
              <a:rPr lang="zh-CN" altLang="en-US" sz="3000" b="1">
                <a:solidFill>
                  <a:srgbClr val="3BBFFC"/>
                </a:solidFill>
                <a:latin typeface="微软雅黑"/>
                <a:ea typeface="微软雅黑"/>
                <a:cs typeface="站酷快乐体"/>
                <a:sym typeface="微软雅黑"/>
              </a:rPr>
              <a:t>统计报告</a:t>
            </a:r>
          </a:p>
        </p:txBody>
      </p:sp>
      <p:sp>
        <p:nvSpPr>
          <p:cNvPr id="23558" name="Rectangle 4"/>
          <p:cNvSpPr/>
          <p:nvPr>
            <p:custDataLst>
              <p:tags r:id="rId5"/>
            </p:custDataLst>
          </p:nvPr>
        </p:nvSpPr>
        <p:spPr>
          <a:xfrm>
            <a:off x="1062038" y="2782491"/>
            <a:ext cx="6858000" cy="1616869"/>
          </a:xfrm>
          <a:prstGeom prst="rect">
            <a:avLst/>
          </a:prstGeom>
          <a:noFill/>
          <a:ln>
            <a:noFill/>
            <a:miter lim="800000"/>
          </a:ln>
        </p:spPr>
        <p:txBody>
          <a:bodyPr lIns="68580" tIns="34290" rIns="68580" bIns="34290" anchor="ctr">
            <a:spAutoFit/>
          </a:bodyPr>
          <a:lstStyle/>
          <a:p>
            <a:pPr indent="597694">
              <a:lnSpc>
                <a:spcPct val="120000"/>
              </a:lnSpc>
            </a:pPr>
            <a:r>
              <a:rPr lang="zh-CN" altLang="en-US" sz="2100" dirty="0">
                <a:solidFill>
                  <a:schemeClr val="bg1"/>
                </a:solidFill>
                <a:latin typeface="微软雅黑"/>
                <a:ea typeface="微软雅黑"/>
                <a:sym typeface="微软雅黑"/>
              </a:rPr>
              <a:t>调研结果显示，在</a:t>
            </a:r>
            <a:r>
              <a:rPr lang="en-US" altLang="zh-CN" sz="2100" dirty="0">
                <a:solidFill>
                  <a:schemeClr val="bg1"/>
                </a:solidFill>
                <a:latin typeface="微软雅黑"/>
                <a:ea typeface="微软雅黑"/>
                <a:sym typeface="微软雅黑"/>
              </a:rPr>
              <a:t>3</a:t>
            </a:r>
            <a:r>
              <a:rPr lang="zh-CN" altLang="en-US" sz="2100" dirty="0">
                <a:solidFill>
                  <a:schemeClr val="bg1"/>
                </a:solidFill>
                <a:latin typeface="微软雅黑"/>
                <a:ea typeface="微软雅黑"/>
                <a:sym typeface="微软雅黑"/>
              </a:rPr>
              <a:t>．</a:t>
            </a:r>
            <a:r>
              <a:rPr lang="en-US" altLang="zh-CN" sz="2100" dirty="0">
                <a:solidFill>
                  <a:schemeClr val="bg1"/>
                </a:solidFill>
                <a:latin typeface="微软雅黑"/>
                <a:ea typeface="微软雅黑"/>
                <a:sym typeface="微软雅黑"/>
              </a:rPr>
              <a:t>38</a:t>
            </a:r>
            <a:r>
              <a:rPr lang="zh-CN" altLang="en-US" sz="2100" dirty="0">
                <a:solidFill>
                  <a:schemeClr val="bg1"/>
                </a:solidFill>
                <a:latin typeface="微软雅黑"/>
                <a:ea typeface="微软雅黑"/>
                <a:sym typeface="微软雅黑"/>
              </a:rPr>
              <a:t>亿网民中，六分之一的人倾向于上网成瘾。</a:t>
            </a:r>
            <a:r>
              <a:rPr lang="en-US" altLang="zh-CN" sz="2100" dirty="0">
                <a:solidFill>
                  <a:schemeClr val="bg1"/>
                </a:solidFill>
                <a:latin typeface="微软雅黑"/>
                <a:ea typeface="微软雅黑"/>
                <a:sym typeface="微软雅黑"/>
              </a:rPr>
              <a:t>16</a:t>
            </a:r>
            <a:r>
              <a:rPr lang="zh-CN" altLang="en-US" sz="2100" dirty="0">
                <a:solidFill>
                  <a:schemeClr val="bg1"/>
                </a:solidFill>
                <a:latin typeface="微软雅黑"/>
                <a:ea typeface="微软雅黑"/>
                <a:sym typeface="微软雅黑"/>
              </a:rPr>
              <a:t>．</a:t>
            </a:r>
            <a:r>
              <a:rPr lang="en-US" altLang="zh-CN" sz="2100" dirty="0">
                <a:solidFill>
                  <a:schemeClr val="bg1"/>
                </a:solidFill>
                <a:latin typeface="微软雅黑"/>
                <a:ea typeface="微软雅黑"/>
                <a:sym typeface="微软雅黑"/>
              </a:rPr>
              <a:t>4</a:t>
            </a:r>
            <a:r>
              <a:rPr lang="zh-CN" altLang="en-US" sz="2100" dirty="0">
                <a:solidFill>
                  <a:schemeClr val="bg1"/>
                </a:solidFill>
                <a:latin typeface="微软雅黑"/>
                <a:ea typeface="微软雅黑"/>
                <a:sym typeface="微软雅黑"/>
              </a:rPr>
              <a:t>％的网民表示“一天不上网就感觉难受”，也有</a:t>
            </a:r>
            <a:r>
              <a:rPr lang="en-US" altLang="zh-CN" sz="2100" dirty="0">
                <a:solidFill>
                  <a:schemeClr val="bg1"/>
                </a:solidFill>
                <a:latin typeface="微软雅黑"/>
                <a:ea typeface="微软雅黑"/>
                <a:sym typeface="微软雅黑"/>
              </a:rPr>
              <a:t>17</a:t>
            </a:r>
            <a:r>
              <a:rPr lang="zh-CN" altLang="en-US" sz="2100" dirty="0">
                <a:solidFill>
                  <a:schemeClr val="bg1"/>
                </a:solidFill>
                <a:latin typeface="微软雅黑"/>
                <a:ea typeface="微软雅黑"/>
                <a:sym typeface="微软雅黑"/>
              </a:rPr>
              <a:t>．</a:t>
            </a:r>
            <a:r>
              <a:rPr lang="en-US" altLang="zh-CN" sz="2100" dirty="0">
                <a:solidFill>
                  <a:schemeClr val="bg1"/>
                </a:solidFill>
                <a:latin typeface="微软雅黑"/>
                <a:ea typeface="微软雅黑"/>
                <a:sym typeface="微软雅黑"/>
              </a:rPr>
              <a:t>4</a:t>
            </a:r>
            <a:r>
              <a:rPr lang="zh-CN" altLang="en-US" sz="2100" dirty="0">
                <a:solidFill>
                  <a:schemeClr val="bg1"/>
                </a:solidFill>
                <a:latin typeface="微软雅黑"/>
                <a:ea typeface="微软雅黑"/>
                <a:sym typeface="微软雅黑"/>
              </a:rPr>
              <a:t>％的网民觉得“与现实社会相比，更愿意待在网上”，而这些成瘾倾向的以青少年居多。</a:t>
            </a:r>
            <a:endParaRPr lang="en-US" altLang="zh-CN" sz="2100" dirty="0">
              <a:solidFill>
                <a:schemeClr val="bg1"/>
              </a:solidFill>
              <a:latin typeface="微软雅黑"/>
              <a:ea typeface="微软雅黑"/>
              <a:sym typeface="微软雅黑"/>
            </a:endParaRPr>
          </a:p>
        </p:txBody>
      </p:sp>
    </p:spTree>
  </p:cSld>
  <p:clrMapOvr>
    <a:masterClrMapping/>
  </p:clrMapOvr>
  <p:transition spd="slow" advTm="2000"/>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3"/>
          <p:cNvSpPr>
            <a:spLocks noChangeArrowheads="1"/>
          </p:cNvSpPr>
          <p:nvPr>
            <p:custDataLst>
              <p:tags r:id="rId1"/>
            </p:custDataLst>
          </p:nvPr>
        </p:nvSpPr>
        <p:spPr bwMode="auto">
          <a:xfrm>
            <a:off x="1871663" y="897731"/>
            <a:ext cx="3240881"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68580" tIns="34290" rIns="68580" bIns="34290">
            <a:spAutoFit/>
          </a:bodyPr>
          <a:lstStyle/>
          <a:p>
            <a:pPr>
              <a:spcBef>
                <a:spcPct val="50000"/>
              </a:spcBef>
              <a:buFont typeface="Arial" charset="0"/>
              <a:buNone/>
            </a:pPr>
            <a:endParaRPr lang="zh-CN" altLang="en-US" sz="1800">
              <a:latin typeface="微软雅黑"/>
              <a:ea typeface="微软雅黑"/>
              <a:sym typeface="微软雅黑"/>
            </a:endParaRPr>
          </a:p>
        </p:txBody>
      </p:sp>
      <p:sp>
        <p:nvSpPr>
          <p:cNvPr id="24579" name="WordArt 5"/>
          <p:cNvSpPr>
            <a:spLocks noChangeArrowheads="1"/>
          </p:cNvSpPr>
          <p:nvPr>
            <p:custDataLst>
              <p:tags r:id="rId2"/>
            </p:custDataLst>
          </p:nvPr>
        </p:nvSpPr>
        <p:spPr bwMode="auto">
          <a:xfrm>
            <a:off x="1196578" y="1970485"/>
            <a:ext cx="4591050" cy="1195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68580" tIns="34290" rIns="68580" bIns="34290"/>
          <a:lstStyle/>
          <a:p>
            <a:pPr algn="ctr">
              <a:buFont typeface="Arial" charset="0"/>
              <a:buNone/>
            </a:pPr>
            <a:endParaRPr lang="zh-CN" altLang="en-US" sz="2700">
              <a:solidFill>
                <a:srgbClr val="FFFF00"/>
              </a:solidFill>
              <a:latin typeface="微软雅黑"/>
              <a:ea typeface="微软雅黑"/>
              <a:sym typeface="微软雅黑"/>
            </a:endParaRPr>
          </a:p>
          <a:p>
            <a:pPr algn="ctr">
              <a:buFont typeface="Arial" charset="0"/>
              <a:buNone/>
            </a:pPr>
            <a:r>
              <a:rPr lang="zh-CN" altLang="en-US" sz="2700">
                <a:solidFill>
                  <a:srgbClr val="FFFF00"/>
                </a:solidFill>
                <a:latin typeface="微软雅黑"/>
                <a:ea typeface="微软雅黑"/>
                <a:sym typeface="微软雅黑"/>
              </a:rPr>
              <a:t>中国青少年研究中心调查报告 </a:t>
            </a:r>
          </a:p>
        </p:txBody>
      </p:sp>
      <p:pic>
        <p:nvPicPr>
          <p:cNvPr id="24580" name="图片 7"/>
          <p:cNvPicPr>
            <a:picLocks noChangeAspect="1" noChangeArrowheads="1"/>
          </p:cNvPicPr>
          <p:nvPr>
            <p:custDataLst>
              <p:tags r:id="rId3"/>
            </p:custDataLst>
          </p:nvPr>
        </p:nvPicPr>
        <p:blipFill>
          <a:blip r:embed="rId8">
            <a:extLst>
              <a:ext uri="{28A0092B-C50C-407E-A947-70E740481C1C}">
                <a14:useLocalDpi xmlns:a14="http://schemas.microsoft.com/office/drawing/2010/main"/>
              </a:ext>
            </a:extLst>
          </a:blip>
          <a:srcRect/>
          <a:stretch>
            <a:fillRect/>
          </a:stretch>
        </p:blipFill>
        <p:spPr bwMode="auto">
          <a:xfrm>
            <a:off x="3168254" y="-171450"/>
            <a:ext cx="3131344" cy="23836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24581" name="矩形 8"/>
          <p:cNvSpPr>
            <a:spLocks noChangeArrowheads="1"/>
          </p:cNvSpPr>
          <p:nvPr>
            <p:custDataLst>
              <p:tags r:id="rId4"/>
            </p:custDataLst>
          </p:nvPr>
        </p:nvSpPr>
        <p:spPr bwMode="auto">
          <a:xfrm>
            <a:off x="3895725" y="990600"/>
            <a:ext cx="1676400" cy="5310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Lst>
        </p:spPr>
        <p:txBody>
          <a:bodyPr wrap="none" lIns="68580" tIns="34290" rIns="68580" bIns="34290">
            <a:spAutoFit/>
          </a:bodyPr>
          <a:lstStyle/>
          <a:p>
            <a:pPr algn="ctr">
              <a:buFont typeface="Arial" charset="0"/>
              <a:buNone/>
            </a:pPr>
            <a:r>
              <a:rPr lang="zh-CN" altLang="en-US" sz="3000" b="1">
                <a:solidFill>
                  <a:srgbClr val="3BBFFC"/>
                </a:solidFill>
                <a:latin typeface="微软雅黑"/>
                <a:ea typeface="微软雅黑"/>
                <a:cs typeface="站酷快乐体"/>
                <a:sym typeface="微软雅黑"/>
              </a:rPr>
              <a:t>统计报告</a:t>
            </a:r>
          </a:p>
        </p:txBody>
      </p:sp>
      <p:sp>
        <p:nvSpPr>
          <p:cNvPr id="24582" name="Rectangle 4"/>
          <p:cNvSpPr>
            <a:spLocks noChangeArrowheads="1"/>
          </p:cNvSpPr>
          <p:nvPr>
            <p:custDataLst>
              <p:tags r:id="rId5"/>
            </p:custDataLst>
          </p:nvPr>
        </p:nvSpPr>
        <p:spPr bwMode="auto">
          <a:xfrm>
            <a:off x="1062038" y="3203031"/>
            <a:ext cx="7344966" cy="844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68580" tIns="34290" rIns="68580" bIns="34290" anchor="ctr">
            <a:spAutoFit/>
          </a:bodyPr>
          <a:lstStyle/>
          <a:p>
            <a:pPr indent="597694">
              <a:lnSpc>
                <a:spcPct val="120000"/>
              </a:lnSpc>
            </a:pPr>
            <a:r>
              <a:rPr lang="en-US" altLang="zh-CN" sz="2100">
                <a:solidFill>
                  <a:schemeClr val="bg1"/>
                </a:solidFill>
                <a:latin typeface="微软雅黑"/>
                <a:ea typeface="微软雅黑"/>
                <a:sym typeface="微软雅黑"/>
              </a:rPr>
              <a:t>48</a:t>
            </a:r>
            <a:r>
              <a:rPr lang="zh-CN" altLang="en-US" sz="2100">
                <a:solidFill>
                  <a:schemeClr val="bg1"/>
                </a:solidFill>
                <a:latin typeface="微软雅黑"/>
                <a:ea typeface="微软雅黑"/>
                <a:sym typeface="微软雅黑"/>
              </a:rPr>
              <a:t>．</a:t>
            </a:r>
            <a:r>
              <a:rPr lang="en-US" altLang="zh-CN" sz="2100">
                <a:solidFill>
                  <a:schemeClr val="bg1"/>
                </a:solidFill>
                <a:latin typeface="微软雅黑"/>
                <a:ea typeface="微软雅黑"/>
                <a:sym typeface="微软雅黑"/>
              </a:rPr>
              <a:t>28</a:t>
            </a:r>
            <a:r>
              <a:rPr lang="zh-CN" altLang="en-US" sz="2100">
                <a:solidFill>
                  <a:schemeClr val="bg1"/>
                </a:solidFill>
                <a:latin typeface="微软雅黑"/>
                <a:ea typeface="微软雅黑"/>
                <a:sym typeface="微软雅黑"/>
              </a:rPr>
              <a:t>％的青少年接触过黄色网站，</a:t>
            </a:r>
            <a:r>
              <a:rPr lang="en-US" altLang="zh-CN" sz="2100">
                <a:solidFill>
                  <a:schemeClr val="bg1"/>
                </a:solidFill>
                <a:latin typeface="微软雅黑"/>
                <a:ea typeface="微软雅黑"/>
                <a:sym typeface="微软雅黑"/>
              </a:rPr>
              <a:t>43</a:t>
            </a:r>
            <a:r>
              <a:rPr lang="zh-CN" altLang="en-US" sz="2100">
                <a:solidFill>
                  <a:schemeClr val="bg1"/>
                </a:solidFill>
                <a:latin typeface="微软雅黑"/>
                <a:ea typeface="微软雅黑"/>
                <a:sym typeface="微软雅黑"/>
              </a:rPr>
              <a:t>．</a:t>
            </a:r>
            <a:r>
              <a:rPr lang="en-US" altLang="zh-CN" sz="2100">
                <a:solidFill>
                  <a:schemeClr val="bg1"/>
                </a:solidFill>
                <a:latin typeface="微软雅黑"/>
                <a:ea typeface="微软雅黑"/>
                <a:sym typeface="微软雅黑"/>
              </a:rPr>
              <a:t>39</a:t>
            </a:r>
            <a:r>
              <a:rPr lang="zh-CN" altLang="en-US" sz="2100">
                <a:solidFill>
                  <a:schemeClr val="bg1"/>
                </a:solidFill>
                <a:latin typeface="微软雅黑"/>
                <a:ea typeface="微软雅黑"/>
                <a:sym typeface="微软雅黑"/>
              </a:rPr>
              <a:t>％的青少年收到过含有暴力、色情、恐吓等内容的电邮或电子贺卡。</a:t>
            </a:r>
            <a:endParaRPr lang="en-US" altLang="zh-CN" sz="2100">
              <a:solidFill>
                <a:schemeClr val="bg1"/>
              </a:solidFill>
              <a:latin typeface="微软雅黑"/>
              <a:ea typeface="微软雅黑"/>
              <a:sym typeface="微软雅黑"/>
            </a:endParaRPr>
          </a:p>
        </p:txBody>
      </p:sp>
    </p:spTree>
  </p:cSld>
  <p:clrMapOvr>
    <a:masterClrMapping/>
  </p:clrMapOvr>
  <p:transition spd="slow" advTm="2000"/>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图片 3"/>
          <p:cNvPicPr>
            <a:picLocks noChangeAspect="1" noChangeArrowheads="1"/>
          </p:cNvPicPr>
          <p:nvPr>
            <p:custDataLst>
              <p:tags r:id="rId1"/>
            </p:custDataLst>
          </p:nvPr>
        </p:nvPicPr>
        <p:blipFill>
          <a:blip r:embed="rId14" cstate="email">
            <a:extLst>
              <a:ext uri="{28A0092B-C50C-407E-A947-70E740481C1C}">
                <a14:useLocalDpi xmlns:a14="http://schemas.microsoft.com/office/drawing/2010/main"/>
              </a:ext>
            </a:extLst>
          </a:blip>
          <a:srcRect/>
          <a:stretch>
            <a:fillRect/>
          </a:stretch>
        </p:blipFill>
        <p:spPr bwMode="auto">
          <a:xfrm>
            <a:off x="0" y="0"/>
            <a:ext cx="9144000"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7171" name="图片 12"/>
          <p:cNvPicPr>
            <a:picLocks noChangeAspect="1" noChangeArrowheads="1"/>
          </p:cNvPicPr>
          <p:nvPr>
            <p:custDataLst>
              <p:tags r:id="rId2"/>
            </p:custDataLst>
          </p:nvPr>
        </p:nvPicPr>
        <p:blipFill>
          <a:blip r:embed="rId15" cstate="email">
            <a:extLst>
              <a:ext uri="{28A0092B-C50C-407E-A947-70E740481C1C}">
                <a14:useLocalDpi xmlns:a14="http://schemas.microsoft.com/office/drawing/2010/main"/>
              </a:ext>
            </a:extLst>
          </a:blip>
          <a:srcRect/>
          <a:stretch>
            <a:fillRect/>
          </a:stretch>
        </p:blipFill>
        <p:spPr bwMode="auto">
          <a:xfrm>
            <a:off x="305992" y="2486025"/>
            <a:ext cx="2631281" cy="2520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7172" name="稻壳儿春秋广告/盗版必究        原创来源：http://chn.docer.com/works?userid=199329941#!/work_time"/>
          <p:cNvSpPr/>
          <p:nvPr>
            <p:custDataLst>
              <p:tags r:id="rId3"/>
            </p:custDataLst>
          </p:nvPr>
        </p:nvSpPr>
        <p:spPr>
          <a:xfrm>
            <a:off x="4193735" y="628650"/>
            <a:ext cx="2093603" cy="900247"/>
          </a:xfrm>
          <a:prstGeom prst="rect">
            <a:avLst/>
          </a:prstGeom>
          <a:noFill/>
          <a:ln>
            <a:noFill/>
            <a:miter lim="800000"/>
          </a:ln>
        </p:spPr>
        <p:txBody>
          <a:bodyPr wrap="none" lIns="68580" tIns="34290" rIns="68580" bIns="34290">
            <a:spAutoFit/>
          </a:bodyPr>
          <a:lstStyle/>
          <a:p>
            <a:pPr algn="ctr"/>
            <a:r>
              <a:rPr lang="zh-CN" altLang="en-US" sz="2700" b="1">
                <a:solidFill>
                  <a:srgbClr val="FFC000"/>
                </a:solidFill>
                <a:latin typeface="微软雅黑"/>
                <a:ea typeface="微软雅黑"/>
                <a:cs typeface="站酷快乐体"/>
                <a:sym typeface="微软雅黑"/>
              </a:rPr>
              <a:t>目  录</a:t>
            </a:r>
          </a:p>
          <a:p>
            <a:pPr algn="ctr"/>
            <a:r>
              <a:rPr lang="en-US" altLang="zh-CN" sz="2700" b="1">
                <a:solidFill>
                  <a:srgbClr val="FFC000"/>
                </a:solidFill>
                <a:latin typeface="微软雅黑"/>
                <a:ea typeface="微软雅黑"/>
                <a:cs typeface="站酷快乐体"/>
                <a:sym typeface="微软雅黑"/>
              </a:rPr>
              <a:t>COMPANY </a:t>
            </a:r>
            <a:endParaRPr lang="zh-CN" altLang="en-US" sz="2700" b="1">
              <a:solidFill>
                <a:srgbClr val="000000"/>
              </a:solidFill>
              <a:latin typeface="微软雅黑"/>
              <a:ea typeface="微软雅黑"/>
              <a:cs typeface="站酷快乐体"/>
              <a:sym typeface="微软雅黑"/>
            </a:endParaRPr>
          </a:p>
        </p:txBody>
      </p:sp>
      <p:sp>
        <p:nvSpPr>
          <p:cNvPr id="7173" name="稻壳儿春秋广告/盗版必究        原创来源：http://chn.docer.com/works?userid=199329941#!/work_time">
            <a:extLst>
              <a:ext uri="{FF2B5EF4-FFF2-40B4-BE49-F238E27FC236}"/>
            </a:extLst>
          </p:cNvPr>
          <p:cNvSpPr>
            <a:spLocks noChangeArrowheads="1"/>
          </p:cNvSpPr>
          <p:nvPr>
            <p:custDataLst>
              <p:tags r:id="rId4"/>
            </p:custDataLst>
          </p:nvPr>
        </p:nvSpPr>
        <p:spPr bwMode="auto">
          <a:xfrm>
            <a:off x="3177779" y="1939529"/>
            <a:ext cx="520303" cy="520303"/>
          </a:xfrm>
          <a:prstGeom prst="rect">
            <a:avLst/>
          </a:prstGeom>
          <a:solidFill>
            <a:srgbClr val="86CD01"/>
          </a:solidFill>
          <a:ln w="12700" cap="flat" cmpd="sng" algn="ctr">
            <a:noFill/>
            <a:prstDash val="solid"/>
            <a:miter lim="800000"/>
          </a:ln>
          <a:effectLst/>
        </p:spPr>
        <p:txBody>
          <a:bodyPr lIns="68580" tIns="34290" rIns="68580" bIns="34290" anchor="ctr"/>
          <a:lstStyle/>
          <a:p>
            <a:pPr algn="ctr"/>
            <a:r>
              <a:rPr lang="en-US" altLang="zh-CN" sz="1500" b="1">
                <a:solidFill>
                  <a:srgbClr val="FFFFFF"/>
                </a:solidFill>
                <a:latin typeface="微软雅黑"/>
                <a:ea typeface="微软雅黑"/>
                <a:cs typeface="站酷快乐体"/>
                <a:sym typeface="微软雅黑"/>
              </a:rPr>
              <a:t>01</a:t>
            </a:r>
            <a:endParaRPr lang="zh-CN" altLang="en-US" sz="1500" b="1">
              <a:solidFill>
                <a:srgbClr val="FFFFFF"/>
              </a:solidFill>
              <a:latin typeface="微软雅黑"/>
              <a:ea typeface="微软雅黑"/>
              <a:cs typeface="站酷快乐体"/>
              <a:sym typeface="微软雅黑"/>
            </a:endParaRPr>
          </a:p>
        </p:txBody>
      </p:sp>
      <p:sp>
        <p:nvSpPr>
          <p:cNvPr id="7174" name="稻壳儿春秋广告/盗版必究        原创来源：http://chn.docer.com/works?userid=199329941#!/work_time">
            <a:extLst>
              <a:ext uri="{FF2B5EF4-FFF2-40B4-BE49-F238E27FC236}"/>
            </a:extLst>
          </p:cNvPr>
          <p:cNvSpPr txBox="1"/>
          <p:nvPr>
            <p:custDataLst>
              <p:tags r:id="rId5"/>
            </p:custDataLst>
          </p:nvPr>
        </p:nvSpPr>
        <p:spPr>
          <a:xfrm>
            <a:off x="3415904" y="1863328"/>
            <a:ext cx="1991915" cy="622697"/>
          </a:xfrm>
          <a:prstGeom prst="rect">
            <a:avLst/>
          </a:prstGeom>
          <a:noFill/>
          <a:ln w="9525" cap="flat" cmpd="sng" algn="ctr">
            <a:noFill/>
            <a:prstDash val="solid"/>
            <a:round/>
            <a:headEnd type="none" w="med" len="med"/>
            <a:tailEnd type="none" w="med" len="med"/>
          </a:ln>
          <a:effectLst/>
        </p:spPr>
        <p:txBody>
          <a:bodyPr lIns="68580" tIns="34290" rIns="68580" bIns="34290">
            <a:spAutoFit/>
          </a:bodyPr>
          <a:lstStyle/>
          <a:p>
            <a:pPr algn="ctr"/>
            <a:r>
              <a:rPr lang="zh-CN" altLang="en-US" sz="1800" b="1" dirty="0">
                <a:solidFill>
                  <a:schemeClr val="bg1"/>
                </a:solidFill>
                <a:latin typeface="微软雅黑"/>
                <a:ea typeface="微软雅黑"/>
                <a:cs typeface="站酷快乐体"/>
                <a:sym typeface="微软雅黑"/>
              </a:rPr>
              <a:t>网络的便利</a:t>
            </a:r>
          </a:p>
          <a:p>
            <a:pPr algn="ctr"/>
            <a:r>
              <a:rPr lang="zh-CN" altLang="en-US" sz="1800" b="1" dirty="0">
                <a:solidFill>
                  <a:schemeClr val="bg1"/>
                </a:solidFill>
                <a:latin typeface="微软雅黑"/>
                <a:ea typeface="微软雅黑"/>
                <a:cs typeface="站酷快乐体"/>
                <a:sym typeface="微软雅黑"/>
              </a:rPr>
              <a:t>和弊端</a:t>
            </a:r>
          </a:p>
        </p:txBody>
      </p:sp>
      <p:sp>
        <p:nvSpPr>
          <p:cNvPr id="7175" name="稻壳儿春秋广告/盗版必究        原创来源：http://chn.docer.com/works?userid=199329941#!/work_time">
            <a:extLst>
              <a:ext uri="{FF2B5EF4-FFF2-40B4-BE49-F238E27FC236}"/>
            </a:extLst>
          </p:cNvPr>
          <p:cNvSpPr>
            <a:spLocks noChangeArrowheads="1"/>
          </p:cNvSpPr>
          <p:nvPr>
            <p:custDataLst>
              <p:tags r:id="rId6"/>
            </p:custDataLst>
          </p:nvPr>
        </p:nvSpPr>
        <p:spPr bwMode="auto">
          <a:xfrm>
            <a:off x="5376862" y="1969294"/>
            <a:ext cx="520304" cy="520304"/>
          </a:xfrm>
          <a:prstGeom prst="rect">
            <a:avLst/>
          </a:prstGeom>
          <a:solidFill>
            <a:srgbClr val="FFC000"/>
          </a:solidFill>
          <a:ln w="12700" cap="flat" cmpd="sng" algn="ctr">
            <a:noFill/>
            <a:prstDash val="solid"/>
            <a:miter lim="800000"/>
          </a:ln>
          <a:effectLst/>
        </p:spPr>
        <p:txBody>
          <a:bodyPr lIns="68580" tIns="34290" rIns="68580" bIns="34290" anchor="ctr"/>
          <a:lstStyle/>
          <a:p>
            <a:pPr algn="ctr"/>
            <a:r>
              <a:rPr lang="en-US" altLang="zh-CN" sz="1500" b="1">
                <a:solidFill>
                  <a:srgbClr val="FFFFFF"/>
                </a:solidFill>
                <a:latin typeface="微软雅黑"/>
                <a:ea typeface="微软雅黑"/>
                <a:cs typeface="站酷快乐体"/>
                <a:sym typeface="微软雅黑"/>
              </a:rPr>
              <a:t>02</a:t>
            </a:r>
            <a:endParaRPr lang="zh-CN" altLang="en-US" sz="1500" b="1">
              <a:solidFill>
                <a:srgbClr val="FFFFFF"/>
              </a:solidFill>
              <a:latin typeface="微软雅黑"/>
              <a:ea typeface="微软雅黑"/>
              <a:cs typeface="站酷快乐体"/>
              <a:sym typeface="微软雅黑"/>
            </a:endParaRPr>
          </a:p>
        </p:txBody>
      </p:sp>
      <p:sp>
        <p:nvSpPr>
          <p:cNvPr id="7176" name="稻壳儿春秋广告/盗版必究        原创来源：http://chn.docer.com/works?userid=199329941#!/work_time">
            <a:extLst>
              <a:ext uri="{FF2B5EF4-FFF2-40B4-BE49-F238E27FC236}"/>
            </a:extLst>
          </p:cNvPr>
          <p:cNvSpPr txBox="1"/>
          <p:nvPr>
            <p:custDataLst>
              <p:tags r:id="rId7"/>
            </p:custDataLst>
          </p:nvPr>
        </p:nvSpPr>
        <p:spPr>
          <a:xfrm>
            <a:off x="6010275" y="1856185"/>
            <a:ext cx="1991916" cy="715565"/>
          </a:xfrm>
          <a:prstGeom prst="rect">
            <a:avLst/>
          </a:prstGeom>
          <a:noFill/>
          <a:ln w="9525" cap="flat" cmpd="sng" algn="ctr">
            <a:noFill/>
            <a:prstDash val="solid"/>
            <a:round/>
            <a:headEnd type="none" w="med" len="med"/>
            <a:tailEnd type="none" w="med" len="med"/>
          </a:ln>
          <a:effectLst/>
        </p:spPr>
        <p:txBody>
          <a:bodyPr lIns="68580" tIns="34290" rIns="68580" bIns="34290">
            <a:spAutoFit/>
          </a:bodyPr>
          <a:lstStyle/>
          <a:p>
            <a:pPr algn="ctr"/>
            <a:r>
              <a:rPr lang="zh-CN" altLang="en-US" sz="2100" b="1" dirty="0">
                <a:solidFill>
                  <a:schemeClr val="bg1"/>
                </a:solidFill>
                <a:latin typeface="微软雅黑"/>
                <a:ea typeface="微软雅黑"/>
                <a:cs typeface="站酷快乐体"/>
                <a:sym typeface="微软雅黑"/>
              </a:rPr>
              <a:t>什么是网络成瘾？</a:t>
            </a:r>
            <a:endParaRPr lang="en-US" altLang="zh-CN" sz="2100" b="1" dirty="0">
              <a:solidFill>
                <a:schemeClr val="bg1"/>
              </a:solidFill>
              <a:latin typeface="微软雅黑"/>
              <a:ea typeface="微软雅黑"/>
              <a:cs typeface="站酷快乐体"/>
              <a:sym typeface="微软雅黑"/>
            </a:endParaRPr>
          </a:p>
        </p:txBody>
      </p:sp>
      <p:sp>
        <p:nvSpPr>
          <p:cNvPr id="7177" name="稻壳儿春秋广告/盗版必究        原创来源：http://chn.docer.com/works?userid=199329941#!/work_time">
            <a:extLst>
              <a:ext uri="{FF2B5EF4-FFF2-40B4-BE49-F238E27FC236}"/>
            </a:extLst>
          </p:cNvPr>
          <p:cNvSpPr>
            <a:spLocks noChangeArrowheads="1"/>
          </p:cNvSpPr>
          <p:nvPr>
            <p:custDataLst>
              <p:tags r:id="rId8"/>
            </p:custDataLst>
          </p:nvPr>
        </p:nvSpPr>
        <p:spPr bwMode="auto">
          <a:xfrm>
            <a:off x="3177779" y="2895600"/>
            <a:ext cx="520303" cy="520304"/>
          </a:xfrm>
          <a:prstGeom prst="rect">
            <a:avLst/>
          </a:prstGeom>
          <a:solidFill>
            <a:srgbClr val="DF377D"/>
          </a:solidFill>
          <a:ln w="12700" cap="flat" cmpd="sng" algn="ctr">
            <a:noFill/>
            <a:prstDash val="solid"/>
            <a:miter lim="800000"/>
          </a:ln>
          <a:effectLst/>
        </p:spPr>
        <p:txBody>
          <a:bodyPr lIns="68580" tIns="34290" rIns="68580" bIns="34290" anchor="ctr"/>
          <a:lstStyle/>
          <a:p>
            <a:pPr algn="ctr"/>
            <a:r>
              <a:rPr lang="en-US" altLang="zh-CN" sz="1500" b="1">
                <a:solidFill>
                  <a:srgbClr val="FFFFFF"/>
                </a:solidFill>
                <a:latin typeface="微软雅黑"/>
                <a:ea typeface="微软雅黑"/>
                <a:cs typeface="站酷快乐体"/>
                <a:sym typeface="微软雅黑"/>
              </a:rPr>
              <a:t>03</a:t>
            </a:r>
            <a:endParaRPr lang="zh-CN" altLang="en-US" sz="1500" b="1">
              <a:solidFill>
                <a:srgbClr val="FFFFFF"/>
              </a:solidFill>
              <a:latin typeface="微软雅黑"/>
              <a:ea typeface="微软雅黑"/>
              <a:cs typeface="站酷快乐体"/>
              <a:sym typeface="微软雅黑"/>
            </a:endParaRPr>
          </a:p>
        </p:txBody>
      </p:sp>
      <p:sp>
        <p:nvSpPr>
          <p:cNvPr id="7178" name="稻壳儿春秋广告/盗版必究        原创来源：http://chn.docer.com/works?userid=199329941#!/work_time">
            <a:extLst>
              <a:ext uri="{FF2B5EF4-FFF2-40B4-BE49-F238E27FC236}"/>
            </a:extLst>
          </p:cNvPr>
          <p:cNvSpPr txBox="1"/>
          <p:nvPr>
            <p:custDataLst>
              <p:tags r:id="rId9"/>
            </p:custDataLst>
          </p:nvPr>
        </p:nvSpPr>
        <p:spPr>
          <a:xfrm>
            <a:off x="3504010" y="2843212"/>
            <a:ext cx="1990725" cy="623888"/>
          </a:xfrm>
          <a:prstGeom prst="rect">
            <a:avLst/>
          </a:prstGeom>
          <a:noFill/>
          <a:ln w="9525" cap="flat" cmpd="sng" algn="ctr">
            <a:noFill/>
            <a:prstDash val="solid"/>
            <a:round/>
            <a:headEnd type="none" w="med" len="med"/>
            <a:tailEnd type="none" w="med" len="med"/>
          </a:ln>
          <a:effectLst/>
        </p:spPr>
        <p:txBody>
          <a:bodyPr lIns="68580" tIns="34290" rIns="68580" bIns="34290">
            <a:spAutoFit/>
          </a:bodyPr>
          <a:lstStyle/>
          <a:p>
            <a:pPr algn="ctr"/>
            <a:r>
              <a:rPr lang="zh-CN" altLang="en-US" sz="1800" b="1" dirty="0">
                <a:solidFill>
                  <a:schemeClr val="bg1"/>
                </a:solidFill>
                <a:latin typeface="微软雅黑"/>
                <a:ea typeface="微软雅黑"/>
                <a:cs typeface="站酷快乐体"/>
                <a:sym typeface="微软雅黑"/>
              </a:rPr>
              <a:t>青少年为什么</a:t>
            </a:r>
          </a:p>
          <a:p>
            <a:pPr algn="ctr"/>
            <a:r>
              <a:rPr lang="zh-CN" altLang="en-US" sz="1800" b="1" dirty="0">
                <a:solidFill>
                  <a:schemeClr val="bg1"/>
                </a:solidFill>
                <a:latin typeface="微软雅黑"/>
                <a:ea typeface="微软雅黑"/>
                <a:cs typeface="站酷快乐体"/>
                <a:sym typeface="微软雅黑"/>
              </a:rPr>
              <a:t>容易染上网瘾</a:t>
            </a:r>
            <a:endParaRPr lang="en-US" altLang="zh-CN" sz="1200" b="1" dirty="0">
              <a:solidFill>
                <a:schemeClr val="bg1"/>
              </a:solidFill>
              <a:latin typeface="微软雅黑"/>
              <a:ea typeface="微软雅黑"/>
              <a:cs typeface="站酷快乐体"/>
              <a:sym typeface="微软雅黑"/>
            </a:endParaRPr>
          </a:p>
        </p:txBody>
      </p:sp>
      <p:sp>
        <p:nvSpPr>
          <p:cNvPr id="7179" name="稻壳儿春秋广告/盗版必究        原创来源：http://chn.docer.com/works?userid=199329941#!/work_time">
            <a:extLst>
              <a:ext uri="{FF2B5EF4-FFF2-40B4-BE49-F238E27FC236}"/>
            </a:extLst>
          </p:cNvPr>
          <p:cNvSpPr>
            <a:spLocks noChangeArrowheads="1"/>
          </p:cNvSpPr>
          <p:nvPr>
            <p:custDataLst>
              <p:tags r:id="rId10"/>
            </p:custDataLst>
          </p:nvPr>
        </p:nvSpPr>
        <p:spPr bwMode="auto">
          <a:xfrm>
            <a:off x="5376862" y="2924175"/>
            <a:ext cx="520304" cy="520304"/>
          </a:xfrm>
          <a:prstGeom prst="rect">
            <a:avLst/>
          </a:prstGeom>
          <a:solidFill>
            <a:srgbClr val="3BBFFC"/>
          </a:solidFill>
          <a:ln w="12700" cap="flat" cmpd="sng" algn="ctr">
            <a:noFill/>
            <a:prstDash val="solid"/>
            <a:miter lim="800000"/>
          </a:ln>
          <a:effectLst/>
        </p:spPr>
        <p:txBody>
          <a:bodyPr lIns="68580" tIns="34290" rIns="68580" bIns="34290" anchor="ctr"/>
          <a:lstStyle/>
          <a:p>
            <a:pPr algn="ctr"/>
            <a:r>
              <a:rPr lang="en-US" altLang="zh-CN" sz="1500" b="1">
                <a:solidFill>
                  <a:srgbClr val="FFFFFF"/>
                </a:solidFill>
                <a:latin typeface="微软雅黑"/>
                <a:ea typeface="微软雅黑"/>
                <a:cs typeface="站酷快乐体"/>
                <a:sym typeface="微软雅黑"/>
              </a:rPr>
              <a:t>04</a:t>
            </a:r>
            <a:endParaRPr lang="zh-CN" altLang="en-US" sz="1500" b="1">
              <a:solidFill>
                <a:srgbClr val="FFFFFF"/>
              </a:solidFill>
              <a:latin typeface="微软雅黑"/>
              <a:ea typeface="微软雅黑"/>
              <a:cs typeface="站酷快乐体"/>
              <a:sym typeface="微软雅黑"/>
            </a:endParaRPr>
          </a:p>
        </p:txBody>
      </p:sp>
      <p:sp>
        <p:nvSpPr>
          <p:cNvPr id="7180" name="稻壳儿春秋广告/盗版必究        原创来源：http://chn.docer.com/works?userid=199329941#!/work_time">
            <a:extLst>
              <a:ext uri="{FF2B5EF4-FFF2-40B4-BE49-F238E27FC236}"/>
            </a:extLst>
          </p:cNvPr>
          <p:cNvSpPr txBox="1"/>
          <p:nvPr>
            <p:custDataLst>
              <p:tags r:id="rId11"/>
            </p:custDataLst>
          </p:nvPr>
        </p:nvSpPr>
        <p:spPr>
          <a:xfrm>
            <a:off x="5570935" y="2906316"/>
            <a:ext cx="2719388" cy="346472"/>
          </a:xfrm>
          <a:prstGeom prst="rect">
            <a:avLst/>
          </a:prstGeom>
          <a:noFill/>
          <a:ln w="9525" cap="flat" cmpd="sng" algn="ctr">
            <a:noFill/>
            <a:prstDash val="solid"/>
            <a:round/>
            <a:headEnd type="none" w="med" len="med"/>
            <a:tailEnd type="none" w="med" len="med"/>
          </a:ln>
          <a:effectLst/>
        </p:spPr>
        <p:txBody>
          <a:bodyPr lIns="68580" tIns="34290" rIns="68580" bIns="34290">
            <a:spAutoFit/>
          </a:bodyPr>
          <a:lstStyle/>
          <a:p>
            <a:pPr algn="ctr"/>
            <a:r>
              <a:rPr lang="zh-CN" altLang="en-US" sz="1800" b="1" dirty="0">
                <a:solidFill>
                  <a:schemeClr val="bg1"/>
                </a:solidFill>
                <a:latin typeface="微软雅黑"/>
                <a:ea typeface="微软雅黑"/>
                <a:cs typeface="站酷快乐体"/>
                <a:sym typeface="微软雅黑"/>
              </a:rPr>
              <a:t>克制网瘾建议</a:t>
            </a:r>
            <a:endParaRPr lang="en-US" altLang="zh-CN" sz="1200" dirty="0">
              <a:solidFill>
                <a:schemeClr val="bg1"/>
              </a:solidFill>
              <a:latin typeface="微软雅黑"/>
              <a:ea typeface="微软雅黑"/>
              <a:cs typeface="站酷快乐体"/>
              <a:sym typeface="微软雅黑"/>
            </a:endParaRPr>
          </a:p>
        </p:txBody>
      </p:sp>
      <p:sp>
        <p:nvSpPr>
          <p:cNvPr id="2" name="文本框 1"/>
          <p:cNvSpPr txBox="1"/>
          <p:nvPr/>
        </p:nvSpPr>
        <p:spPr>
          <a:xfrm>
            <a:off x="6084168" y="4299942"/>
            <a:ext cx="1080120" cy="169277"/>
          </a:xfrm>
          <a:prstGeom prst="rect">
            <a:avLst/>
          </a:prstGeom>
          <a:noFill/>
        </p:spPr>
        <p:txBody>
          <a:bodyPr wrap="square" rtlCol="0">
            <a:spAutoFit/>
          </a:bodyPr>
          <a:lstStyle/>
          <a:p>
            <a:r>
              <a:rPr lang="en-US" altLang="zh-CN" sz="500" dirty="0">
                <a:solidFill>
                  <a:srgbClr val="175B8C"/>
                </a:solidFill>
              </a:rPr>
              <a:t>https://www.ypppt.com/</a:t>
            </a:r>
            <a:endParaRPr lang="zh-CN" altLang="en-US" sz="500" dirty="0">
              <a:solidFill>
                <a:srgbClr val="175B8C"/>
              </a:solidFill>
            </a:endParaRPr>
          </a:p>
        </p:txBody>
      </p:sp>
    </p:spTree>
  </p:cSld>
  <p:clrMapOvr>
    <a:masterClrMapping/>
  </p:clrMapOvr>
  <p:transition spd="slow" advTm="200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172"/>
                                        </p:tgtEl>
                                        <p:attrNameLst>
                                          <p:attrName>style.visibility</p:attrName>
                                        </p:attrNameLst>
                                      </p:cBhvr>
                                      <p:to>
                                        <p:strVal val="visible"/>
                                      </p:to>
                                    </p:set>
                                    <p:animEffect transition="in" filter="barn(inVertical)">
                                      <p:cBhvr>
                                        <p:cTn id="7" dur="500"/>
                                        <p:tgtEl>
                                          <p:spTgt spid="717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3" presetClass="entr" presetSubtype="0" fill="hold" grpId="0" nodeType="clickEffect">
                                  <p:stCondLst>
                                    <p:cond delay="0"/>
                                  </p:stCondLst>
                                  <p:childTnLst>
                                    <p:set>
                                      <p:cBhvr>
                                        <p:cTn id="11" dur="1" fill="hold">
                                          <p:stCondLst>
                                            <p:cond delay="0"/>
                                          </p:stCondLst>
                                        </p:cTn>
                                        <p:tgtEl>
                                          <p:spTgt spid="7173"/>
                                        </p:tgtEl>
                                        <p:attrNameLst>
                                          <p:attrName>style.visibility</p:attrName>
                                        </p:attrNameLst>
                                      </p:cBhvr>
                                      <p:to>
                                        <p:strVal val="visible"/>
                                      </p:to>
                                    </p:set>
                                    <p:anim calcmode="lin" valueType="num">
                                      <p:cBhvr>
                                        <p:cTn id="12" dur="500" fill="hold"/>
                                        <p:tgtEl>
                                          <p:spTgt spid="7173"/>
                                        </p:tgtEl>
                                        <p:attrNameLst>
                                          <p:attrName>ppt_w</p:attrName>
                                        </p:attrNameLst>
                                      </p:cBhvr>
                                      <p:tavLst>
                                        <p:tav tm="0">
                                          <p:val>
                                            <p:fltVal val="0"/>
                                          </p:val>
                                        </p:tav>
                                        <p:tav tm="100000">
                                          <p:val>
                                            <p:strVal val="#ppt_w"/>
                                          </p:val>
                                        </p:tav>
                                      </p:tavLst>
                                    </p:anim>
                                    <p:anim calcmode="lin" valueType="num">
                                      <p:cBhvr>
                                        <p:cTn id="13" dur="500" fill="hold"/>
                                        <p:tgtEl>
                                          <p:spTgt spid="7173"/>
                                        </p:tgtEl>
                                        <p:attrNameLst>
                                          <p:attrName>ppt_h</p:attrName>
                                        </p:attrNameLst>
                                      </p:cBhvr>
                                      <p:tavLst>
                                        <p:tav tm="0">
                                          <p:val>
                                            <p:fltVal val="0"/>
                                          </p:val>
                                        </p:tav>
                                        <p:tav tm="100000">
                                          <p:val>
                                            <p:strVal val="#ppt_h"/>
                                          </p:val>
                                        </p:tav>
                                      </p:tavLst>
                                    </p:anim>
                                    <p:animEffect transition="in" filter="fade">
                                      <p:cBhvr>
                                        <p:cTn id="14" dur="500"/>
                                        <p:tgtEl>
                                          <p:spTgt spid="7173"/>
                                        </p:tgtEl>
                                      </p:cBhvr>
                                    </p:animEffect>
                                  </p:childTnLst>
                                </p:cTn>
                              </p:par>
                              <p:par>
                                <p:cTn id="15" presetID="53" presetClass="entr" presetSubtype="0" fill="hold" grpId="0" nodeType="withEffect">
                                  <p:stCondLst>
                                    <p:cond delay="0"/>
                                  </p:stCondLst>
                                  <p:childTnLst>
                                    <p:set>
                                      <p:cBhvr>
                                        <p:cTn id="16" dur="1" fill="hold">
                                          <p:stCondLst>
                                            <p:cond delay="0"/>
                                          </p:stCondLst>
                                        </p:cTn>
                                        <p:tgtEl>
                                          <p:spTgt spid="7177"/>
                                        </p:tgtEl>
                                        <p:attrNameLst>
                                          <p:attrName>style.visibility</p:attrName>
                                        </p:attrNameLst>
                                      </p:cBhvr>
                                      <p:to>
                                        <p:strVal val="visible"/>
                                      </p:to>
                                    </p:set>
                                    <p:anim calcmode="lin" valueType="num">
                                      <p:cBhvr>
                                        <p:cTn id="17" dur="500" fill="hold"/>
                                        <p:tgtEl>
                                          <p:spTgt spid="7177"/>
                                        </p:tgtEl>
                                        <p:attrNameLst>
                                          <p:attrName>ppt_w</p:attrName>
                                        </p:attrNameLst>
                                      </p:cBhvr>
                                      <p:tavLst>
                                        <p:tav tm="0">
                                          <p:val>
                                            <p:fltVal val="0"/>
                                          </p:val>
                                        </p:tav>
                                        <p:tav tm="100000">
                                          <p:val>
                                            <p:strVal val="#ppt_w"/>
                                          </p:val>
                                        </p:tav>
                                      </p:tavLst>
                                    </p:anim>
                                    <p:anim calcmode="lin" valueType="num">
                                      <p:cBhvr>
                                        <p:cTn id="18" dur="500" fill="hold"/>
                                        <p:tgtEl>
                                          <p:spTgt spid="7177"/>
                                        </p:tgtEl>
                                        <p:attrNameLst>
                                          <p:attrName>ppt_h</p:attrName>
                                        </p:attrNameLst>
                                      </p:cBhvr>
                                      <p:tavLst>
                                        <p:tav tm="0">
                                          <p:val>
                                            <p:fltVal val="0"/>
                                          </p:val>
                                        </p:tav>
                                        <p:tav tm="100000">
                                          <p:val>
                                            <p:strVal val="#ppt_h"/>
                                          </p:val>
                                        </p:tav>
                                      </p:tavLst>
                                    </p:anim>
                                    <p:animEffect transition="in" filter="fade">
                                      <p:cBhvr>
                                        <p:cTn id="19" dur="500"/>
                                        <p:tgtEl>
                                          <p:spTgt spid="7177"/>
                                        </p:tgtEl>
                                      </p:cBhvr>
                                    </p:animEffect>
                                  </p:childTnLst>
                                </p:cTn>
                              </p:par>
                              <p:par>
                                <p:cTn id="20" presetID="53" presetClass="entr" presetSubtype="0" fill="hold" grpId="0" nodeType="withEffect">
                                  <p:stCondLst>
                                    <p:cond delay="0"/>
                                  </p:stCondLst>
                                  <p:childTnLst>
                                    <p:set>
                                      <p:cBhvr>
                                        <p:cTn id="21" dur="1" fill="hold">
                                          <p:stCondLst>
                                            <p:cond delay="0"/>
                                          </p:stCondLst>
                                        </p:cTn>
                                        <p:tgtEl>
                                          <p:spTgt spid="7175"/>
                                        </p:tgtEl>
                                        <p:attrNameLst>
                                          <p:attrName>style.visibility</p:attrName>
                                        </p:attrNameLst>
                                      </p:cBhvr>
                                      <p:to>
                                        <p:strVal val="visible"/>
                                      </p:to>
                                    </p:set>
                                    <p:anim calcmode="lin" valueType="num">
                                      <p:cBhvr>
                                        <p:cTn id="22" dur="500" fill="hold"/>
                                        <p:tgtEl>
                                          <p:spTgt spid="7175"/>
                                        </p:tgtEl>
                                        <p:attrNameLst>
                                          <p:attrName>ppt_w</p:attrName>
                                        </p:attrNameLst>
                                      </p:cBhvr>
                                      <p:tavLst>
                                        <p:tav tm="0">
                                          <p:val>
                                            <p:fltVal val="0"/>
                                          </p:val>
                                        </p:tav>
                                        <p:tav tm="100000">
                                          <p:val>
                                            <p:strVal val="#ppt_w"/>
                                          </p:val>
                                        </p:tav>
                                      </p:tavLst>
                                    </p:anim>
                                    <p:anim calcmode="lin" valueType="num">
                                      <p:cBhvr>
                                        <p:cTn id="23" dur="500" fill="hold"/>
                                        <p:tgtEl>
                                          <p:spTgt spid="7175"/>
                                        </p:tgtEl>
                                        <p:attrNameLst>
                                          <p:attrName>ppt_h</p:attrName>
                                        </p:attrNameLst>
                                      </p:cBhvr>
                                      <p:tavLst>
                                        <p:tav tm="0">
                                          <p:val>
                                            <p:fltVal val="0"/>
                                          </p:val>
                                        </p:tav>
                                        <p:tav tm="100000">
                                          <p:val>
                                            <p:strVal val="#ppt_h"/>
                                          </p:val>
                                        </p:tav>
                                      </p:tavLst>
                                    </p:anim>
                                    <p:animEffect transition="in" filter="fade">
                                      <p:cBhvr>
                                        <p:cTn id="24" dur="500"/>
                                        <p:tgtEl>
                                          <p:spTgt spid="7175"/>
                                        </p:tgtEl>
                                      </p:cBhvr>
                                    </p:animEffect>
                                  </p:childTnLst>
                                </p:cTn>
                              </p:par>
                              <p:par>
                                <p:cTn id="25" presetID="53" presetClass="entr" presetSubtype="0" fill="hold" grpId="0" nodeType="withEffect">
                                  <p:stCondLst>
                                    <p:cond delay="0"/>
                                  </p:stCondLst>
                                  <p:childTnLst>
                                    <p:set>
                                      <p:cBhvr>
                                        <p:cTn id="26" dur="1" fill="hold">
                                          <p:stCondLst>
                                            <p:cond delay="0"/>
                                          </p:stCondLst>
                                        </p:cTn>
                                        <p:tgtEl>
                                          <p:spTgt spid="7179"/>
                                        </p:tgtEl>
                                        <p:attrNameLst>
                                          <p:attrName>style.visibility</p:attrName>
                                        </p:attrNameLst>
                                      </p:cBhvr>
                                      <p:to>
                                        <p:strVal val="visible"/>
                                      </p:to>
                                    </p:set>
                                    <p:anim calcmode="lin" valueType="num">
                                      <p:cBhvr>
                                        <p:cTn id="27" dur="500" fill="hold"/>
                                        <p:tgtEl>
                                          <p:spTgt spid="7179"/>
                                        </p:tgtEl>
                                        <p:attrNameLst>
                                          <p:attrName>ppt_w</p:attrName>
                                        </p:attrNameLst>
                                      </p:cBhvr>
                                      <p:tavLst>
                                        <p:tav tm="0">
                                          <p:val>
                                            <p:fltVal val="0"/>
                                          </p:val>
                                        </p:tav>
                                        <p:tav tm="100000">
                                          <p:val>
                                            <p:strVal val="#ppt_w"/>
                                          </p:val>
                                        </p:tav>
                                      </p:tavLst>
                                    </p:anim>
                                    <p:anim calcmode="lin" valueType="num">
                                      <p:cBhvr>
                                        <p:cTn id="28" dur="500" fill="hold"/>
                                        <p:tgtEl>
                                          <p:spTgt spid="7179"/>
                                        </p:tgtEl>
                                        <p:attrNameLst>
                                          <p:attrName>ppt_h</p:attrName>
                                        </p:attrNameLst>
                                      </p:cBhvr>
                                      <p:tavLst>
                                        <p:tav tm="0">
                                          <p:val>
                                            <p:fltVal val="0"/>
                                          </p:val>
                                        </p:tav>
                                        <p:tav tm="100000">
                                          <p:val>
                                            <p:strVal val="#ppt_h"/>
                                          </p:val>
                                        </p:tav>
                                      </p:tavLst>
                                    </p:anim>
                                    <p:animEffect transition="in" filter="fade">
                                      <p:cBhvr>
                                        <p:cTn id="29" dur="500"/>
                                        <p:tgtEl>
                                          <p:spTgt spid="7179"/>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7174"/>
                                        </p:tgtEl>
                                        <p:attrNameLst>
                                          <p:attrName>style.visibility</p:attrName>
                                        </p:attrNameLst>
                                      </p:cBhvr>
                                      <p:to>
                                        <p:strVal val="visible"/>
                                      </p:to>
                                    </p:set>
                                    <p:animEffect transition="in" filter="fade">
                                      <p:cBhvr>
                                        <p:cTn id="34" dur="1000"/>
                                        <p:tgtEl>
                                          <p:spTgt spid="7174"/>
                                        </p:tgtEl>
                                      </p:cBhvr>
                                    </p:animEffect>
                                    <p:anim calcmode="lin" valueType="num">
                                      <p:cBhvr>
                                        <p:cTn id="35" dur="1000" fill="hold"/>
                                        <p:tgtEl>
                                          <p:spTgt spid="7174"/>
                                        </p:tgtEl>
                                        <p:attrNameLst>
                                          <p:attrName>ppt_x</p:attrName>
                                        </p:attrNameLst>
                                      </p:cBhvr>
                                      <p:tavLst>
                                        <p:tav tm="0">
                                          <p:val>
                                            <p:strVal val="#ppt_x"/>
                                          </p:val>
                                        </p:tav>
                                        <p:tav tm="100000">
                                          <p:val>
                                            <p:strVal val="#ppt_x"/>
                                          </p:val>
                                        </p:tav>
                                      </p:tavLst>
                                    </p:anim>
                                    <p:anim calcmode="lin" valueType="num">
                                      <p:cBhvr>
                                        <p:cTn id="36" dur="1000" fill="hold"/>
                                        <p:tgtEl>
                                          <p:spTgt spid="7174"/>
                                        </p:tgtEl>
                                        <p:attrNameLst>
                                          <p:attrName>ppt_y</p:attrName>
                                        </p:attrNameLst>
                                      </p:cBhvr>
                                      <p:tavLst>
                                        <p:tav tm="0">
                                          <p:val>
                                            <p:strVal val="#ppt_y+.1"/>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7178"/>
                                        </p:tgtEl>
                                        <p:attrNameLst>
                                          <p:attrName>style.visibility</p:attrName>
                                        </p:attrNameLst>
                                      </p:cBhvr>
                                      <p:to>
                                        <p:strVal val="visible"/>
                                      </p:to>
                                    </p:set>
                                    <p:animEffect transition="in" filter="fade">
                                      <p:cBhvr>
                                        <p:cTn id="39" dur="1000"/>
                                        <p:tgtEl>
                                          <p:spTgt spid="7178"/>
                                        </p:tgtEl>
                                      </p:cBhvr>
                                    </p:animEffect>
                                    <p:anim calcmode="lin" valueType="num">
                                      <p:cBhvr>
                                        <p:cTn id="40" dur="1000" fill="hold"/>
                                        <p:tgtEl>
                                          <p:spTgt spid="7178"/>
                                        </p:tgtEl>
                                        <p:attrNameLst>
                                          <p:attrName>ppt_x</p:attrName>
                                        </p:attrNameLst>
                                      </p:cBhvr>
                                      <p:tavLst>
                                        <p:tav tm="0">
                                          <p:val>
                                            <p:strVal val="#ppt_x"/>
                                          </p:val>
                                        </p:tav>
                                        <p:tav tm="100000">
                                          <p:val>
                                            <p:strVal val="#ppt_x"/>
                                          </p:val>
                                        </p:tav>
                                      </p:tavLst>
                                    </p:anim>
                                    <p:anim calcmode="lin" valueType="num">
                                      <p:cBhvr>
                                        <p:cTn id="41" dur="1000" fill="hold"/>
                                        <p:tgtEl>
                                          <p:spTgt spid="7178"/>
                                        </p:tgtEl>
                                        <p:attrNameLst>
                                          <p:attrName>ppt_y</p:attrName>
                                        </p:attrNameLst>
                                      </p:cBhvr>
                                      <p:tavLst>
                                        <p:tav tm="0">
                                          <p:val>
                                            <p:strVal val="#ppt_y+.1"/>
                                          </p:val>
                                        </p:tav>
                                        <p:tav tm="100000">
                                          <p:val>
                                            <p:strVal val="#ppt_y"/>
                                          </p:val>
                                        </p:tav>
                                      </p:tavLst>
                                    </p:anim>
                                  </p:childTnLst>
                                </p:cTn>
                              </p:par>
                              <p:par>
                                <p:cTn id="42" presetID="42" presetClass="entr" presetSubtype="0" fill="hold" grpId="0" nodeType="withEffect">
                                  <p:stCondLst>
                                    <p:cond delay="0"/>
                                  </p:stCondLst>
                                  <p:childTnLst>
                                    <p:set>
                                      <p:cBhvr>
                                        <p:cTn id="43" dur="1" fill="hold">
                                          <p:stCondLst>
                                            <p:cond delay="0"/>
                                          </p:stCondLst>
                                        </p:cTn>
                                        <p:tgtEl>
                                          <p:spTgt spid="7180"/>
                                        </p:tgtEl>
                                        <p:attrNameLst>
                                          <p:attrName>style.visibility</p:attrName>
                                        </p:attrNameLst>
                                      </p:cBhvr>
                                      <p:to>
                                        <p:strVal val="visible"/>
                                      </p:to>
                                    </p:set>
                                    <p:animEffect transition="in" filter="fade">
                                      <p:cBhvr>
                                        <p:cTn id="44" dur="1000"/>
                                        <p:tgtEl>
                                          <p:spTgt spid="7180"/>
                                        </p:tgtEl>
                                      </p:cBhvr>
                                    </p:animEffect>
                                    <p:anim calcmode="lin" valueType="num">
                                      <p:cBhvr>
                                        <p:cTn id="45" dur="1000" fill="hold"/>
                                        <p:tgtEl>
                                          <p:spTgt spid="7180"/>
                                        </p:tgtEl>
                                        <p:attrNameLst>
                                          <p:attrName>ppt_x</p:attrName>
                                        </p:attrNameLst>
                                      </p:cBhvr>
                                      <p:tavLst>
                                        <p:tav tm="0">
                                          <p:val>
                                            <p:strVal val="#ppt_x"/>
                                          </p:val>
                                        </p:tav>
                                        <p:tav tm="100000">
                                          <p:val>
                                            <p:strVal val="#ppt_x"/>
                                          </p:val>
                                        </p:tav>
                                      </p:tavLst>
                                    </p:anim>
                                    <p:anim calcmode="lin" valueType="num">
                                      <p:cBhvr>
                                        <p:cTn id="46" dur="1000" fill="hold"/>
                                        <p:tgtEl>
                                          <p:spTgt spid="7180"/>
                                        </p:tgtEl>
                                        <p:attrNameLst>
                                          <p:attrName>ppt_y</p:attrName>
                                        </p:attrNameLst>
                                      </p:cBhvr>
                                      <p:tavLst>
                                        <p:tav tm="0">
                                          <p:val>
                                            <p:strVal val="#ppt_y+.1"/>
                                          </p:val>
                                        </p:tav>
                                        <p:tav tm="100000">
                                          <p:val>
                                            <p:strVal val="#ppt_y"/>
                                          </p:val>
                                        </p:tav>
                                      </p:tavLst>
                                    </p:anim>
                                  </p:childTnLst>
                                </p:cTn>
                              </p:par>
                              <p:par>
                                <p:cTn id="47" presetID="42" presetClass="entr" presetSubtype="0" fill="hold" grpId="0" nodeType="withEffect">
                                  <p:stCondLst>
                                    <p:cond delay="0"/>
                                  </p:stCondLst>
                                  <p:childTnLst>
                                    <p:set>
                                      <p:cBhvr>
                                        <p:cTn id="48" dur="1" fill="hold">
                                          <p:stCondLst>
                                            <p:cond delay="0"/>
                                          </p:stCondLst>
                                        </p:cTn>
                                        <p:tgtEl>
                                          <p:spTgt spid="7176"/>
                                        </p:tgtEl>
                                        <p:attrNameLst>
                                          <p:attrName>style.visibility</p:attrName>
                                        </p:attrNameLst>
                                      </p:cBhvr>
                                      <p:to>
                                        <p:strVal val="visible"/>
                                      </p:to>
                                    </p:set>
                                    <p:animEffect transition="in" filter="fade">
                                      <p:cBhvr>
                                        <p:cTn id="49" dur="1000"/>
                                        <p:tgtEl>
                                          <p:spTgt spid="7176"/>
                                        </p:tgtEl>
                                      </p:cBhvr>
                                    </p:animEffect>
                                    <p:anim calcmode="lin" valueType="num">
                                      <p:cBhvr>
                                        <p:cTn id="50" dur="1000" fill="hold"/>
                                        <p:tgtEl>
                                          <p:spTgt spid="7176"/>
                                        </p:tgtEl>
                                        <p:attrNameLst>
                                          <p:attrName>ppt_x</p:attrName>
                                        </p:attrNameLst>
                                      </p:cBhvr>
                                      <p:tavLst>
                                        <p:tav tm="0">
                                          <p:val>
                                            <p:strVal val="#ppt_x"/>
                                          </p:val>
                                        </p:tav>
                                        <p:tav tm="100000">
                                          <p:val>
                                            <p:strVal val="#ppt_x"/>
                                          </p:val>
                                        </p:tav>
                                      </p:tavLst>
                                    </p:anim>
                                    <p:anim calcmode="lin" valueType="num">
                                      <p:cBhvr>
                                        <p:cTn id="51" dur="1000" fill="hold"/>
                                        <p:tgtEl>
                                          <p:spTgt spid="717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2" grpId="0" animBg="1"/>
      <p:bldP spid="7173" grpId="0" animBg="1"/>
      <p:bldP spid="7174" grpId="0" animBg="1"/>
      <p:bldP spid="7175" grpId="0" animBg="1"/>
      <p:bldP spid="7176" grpId="0" animBg="1"/>
      <p:bldP spid="7177" grpId="0" animBg="1"/>
      <p:bldP spid="7178" grpId="0" animBg="1"/>
      <p:bldP spid="7179" grpId="0" animBg="1"/>
      <p:bldP spid="7180"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3"/>
          <p:cNvSpPr>
            <a:spLocks noChangeArrowheads="1"/>
          </p:cNvSpPr>
          <p:nvPr>
            <p:custDataLst>
              <p:tags r:id="rId1"/>
            </p:custDataLst>
          </p:nvPr>
        </p:nvSpPr>
        <p:spPr bwMode="auto">
          <a:xfrm>
            <a:off x="1871663" y="897731"/>
            <a:ext cx="3240881"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68580" tIns="34290" rIns="68580" bIns="34290">
            <a:spAutoFit/>
          </a:bodyPr>
          <a:lstStyle/>
          <a:p>
            <a:pPr>
              <a:spcBef>
                <a:spcPct val="50000"/>
              </a:spcBef>
              <a:buFont typeface="Arial" charset="0"/>
              <a:buNone/>
            </a:pPr>
            <a:endParaRPr lang="zh-CN" altLang="en-US" sz="1800">
              <a:latin typeface="微软雅黑"/>
              <a:ea typeface="微软雅黑"/>
              <a:sym typeface="微软雅黑"/>
            </a:endParaRPr>
          </a:p>
        </p:txBody>
      </p:sp>
      <p:sp>
        <p:nvSpPr>
          <p:cNvPr id="25603" name="WordArt 5"/>
          <p:cNvSpPr>
            <a:spLocks noChangeArrowheads="1"/>
          </p:cNvSpPr>
          <p:nvPr>
            <p:custDataLst>
              <p:tags r:id="rId2"/>
            </p:custDataLst>
          </p:nvPr>
        </p:nvSpPr>
        <p:spPr bwMode="auto">
          <a:xfrm>
            <a:off x="1763316" y="2085975"/>
            <a:ext cx="4591050" cy="1195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68580" tIns="34290" rIns="68580" bIns="34290"/>
          <a:lstStyle/>
          <a:p>
            <a:pPr algn="ctr">
              <a:buFont typeface="Arial" charset="0"/>
              <a:buNone/>
            </a:pPr>
            <a:r>
              <a:rPr lang="zh-CN" altLang="en-US" sz="2700" dirty="0">
                <a:solidFill>
                  <a:srgbClr val="FFFF00"/>
                </a:solidFill>
                <a:latin typeface="微软雅黑"/>
                <a:ea typeface="微软雅黑"/>
                <a:sym typeface="微软雅黑"/>
              </a:rPr>
              <a:t>为什么青少年会更容易染上网瘾呢？</a:t>
            </a:r>
          </a:p>
        </p:txBody>
      </p:sp>
      <p:pic>
        <p:nvPicPr>
          <p:cNvPr id="25604" name="图片 7"/>
          <p:cNvPicPr>
            <a:picLocks noChangeAspect="1" noChangeArrowheads="1"/>
          </p:cNvPicPr>
          <p:nvPr>
            <p:custDataLst>
              <p:tags r:id="rId3"/>
            </p:custDataLst>
          </p:nvPr>
        </p:nvPicPr>
        <p:blipFill>
          <a:blip r:embed="rId8">
            <a:extLst>
              <a:ext uri="{28A0092B-C50C-407E-A947-70E740481C1C}">
                <a14:useLocalDpi xmlns:a14="http://schemas.microsoft.com/office/drawing/2010/main"/>
              </a:ext>
            </a:extLst>
          </a:blip>
          <a:srcRect/>
          <a:stretch>
            <a:fillRect/>
          </a:stretch>
        </p:blipFill>
        <p:spPr bwMode="auto">
          <a:xfrm>
            <a:off x="3168254" y="-171450"/>
            <a:ext cx="3131344" cy="23836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25605" name="矩形 8"/>
          <p:cNvSpPr>
            <a:spLocks noChangeArrowheads="1"/>
          </p:cNvSpPr>
          <p:nvPr>
            <p:custDataLst>
              <p:tags r:id="rId4"/>
            </p:custDataLst>
          </p:nvPr>
        </p:nvSpPr>
        <p:spPr bwMode="auto">
          <a:xfrm>
            <a:off x="3511154" y="789385"/>
            <a:ext cx="2446734" cy="992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Lst>
        </p:spPr>
        <p:txBody>
          <a:bodyPr wrap="none" lIns="68580" tIns="34290" rIns="68580" bIns="34290">
            <a:spAutoFit/>
          </a:bodyPr>
          <a:lstStyle/>
          <a:p>
            <a:pPr algn="ctr">
              <a:buFont typeface="Arial" charset="0"/>
              <a:buNone/>
            </a:pPr>
            <a:r>
              <a:rPr lang="zh-CN" altLang="en-US" sz="3000" b="1">
                <a:solidFill>
                  <a:srgbClr val="3BBFFC"/>
                </a:solidFill>
                <a:latin typeface="微软雅黑"/>
                <a:ea typeface="微软雅黑"/>
                <a:cs typeface="站酷快乐体"/>
                <a:sym typeface="微软雅黑"/>
              </a:rPr>
              <a:t>青少年为什么</a:t>
            </a:r>
          </a:p>
          <a:p>
            <a:pPr algn="ctr">
              <a:buFont typeface="Arial" charset="0"/>
              <a:buNone/>
            </a:pPr>
            <a:r>
              <a:rPr lang="zh-CN" altLang="en-US" sz="3000" b="1">
                <a:solidFill>
                  <a:srgbClr val="3BBFFC"/>
                </a:solidFill>
                <a:latin typeface="微软雅黑"/>
                <a:ea typeface="微软雅黑"/>
                <a:cs typeface="站酷快乐体"/>
                <a:sym typeface="微软雅黑"/>
              </a:rPr>
              <a:t>容易染上网瘾</a:t>
            </a:r>
          </a:p>
        </p:txBody>
      </p:sp>
      <p:sp>
        <p:nvSpPr>
          <p:cNvPr id="25606" name="Rectangle 4"/>
          <p:cNvSpPr>
            <a:spLocks noChangeArrowheads="1"/>
          </p:cNvSpPr>
          <p:nvPr>
            <p:custDataLst>
              <p:tags r:id="rId5"/>
            </p:custDataLst>
          </p:nvPr>
        </p:nvSpPr>
        <p:spPr bwMode="auto">
          <a:xfrm>
            <a:off x="683419" y="2667172"/>
            <a:ext cx="7404497" cy="20082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68580" tIns="34290" rIns="68580" bIns="34290" anchor="ctr">
            <a:spAutoFit/>
          </a:bodyPr>
          <a:lstStyle/>
          <a:p>
            <a:pPr indent="597694">
              <a:lnSpc>
                <a:spcPct val="120000"/>
              </a:lnSpc>
            </a:pPr>
            <a:r>
              <a:rPr lang="zh-CN" altLang="en-US" sz="2100" dirty="0">
                <a:solidFill>
                  <a:schemeClr val="bg1"/>
                </a:solidFill>
                <a:latin typeface="微软雅黑"/>
                <a:ea typeface="微软雅黑"/>
                <a:sym typeface="微软雅黑"/>
              </a:rPr>
              <a:t>主要有四个原因</a:t>
            </a:r>
            <a:r>
              <a:rPr lang="en-US" altLang="zh-CN" sz="2100" dirty="0">
                <a:solidFill>
                  <a:schemeClr val="bg1"/>
                </a:solidFill>
                <a:latin typeface="微软雅黑"/>
                <a:ea typeface="微软雅黑"/>
                <a:sym typeface="微软雅黑"/>
              </a:rPr>
              <a:t>:</a:t>
            </a:r>
          </a:p>
          <a:p>
            <a:pPr indent="597694">
              <a:lnSpc>
                <a:spcPct val="120000"/>
              </a:lnSpc>
            </a:pPr>
            <a:r>
              <a:rPr lang="zh-CN" altLang="en-US" sz="2100" dirty="0">
                <a:solidFill>
                  <a:schemeClr val="bg1"/>
                </a:solidFill>
                <a:latin typeface="微软雅黑"/>
                <a:ea typeface="微软雅黑"/>
                <a:sym typeface="微软雅黑"/>
              </a:rPr>
              <a:t>第一、青少年身心发展特点的原因。</a:t>
            </a:r>
          </a:p>
          <a:p>
            <a:pPr indent="597694">
              <a:lnSpc>
                <a:spcPct val="120000"/>
              </a:lnSpc>
            </a:pPr>
            <a:r>
              <a:rPr lang="zh-CN" altLang="en-US" sz="2100" dirty="0">
                <a:solidFill>
                  <a:schemeClr val="bg1"/>
                </a:solidFill>
                <a:latin typeface="微软雅黑"/>
                <a:ea typeface="微软雅黑"/>
                <a:sym typeface="微软雅黑"/>
              </a:rPr>
              <a:t>第二、家庭关系紧张，与父母沟通不好。</a:t>
            </a:r>
          </a:p>
          <a:p>
            <a:pPr indent="597694">
              <a:lnSpc>
                <a:spcPct val="120000"/>
              </a:lnSpc>
            </a:pPr>
            <a:r>
              <a:rPr lang="zh-CN" altLang="en-US" sz="2100" dirty="0">
                <a:solidFill>
                  <a:schemeClr val="bg1"/>
                </a:solidFill>
                <a:latin typeface="微软雅黑"/>
                <a:ea typeface="微软雅黑"/>
                <a:sym typeface="微软雅黑"/>
              </a:rPr>
              <a:t>第三、学习成绩差，自暴自弃。</a:t>
            </a:r>
          </a:p>
          <a:p>
            <a:pPr indent="597694">
              <a:lnSpc>
                <a:spcPct val="120000"/>
              </a:lnSpc>
            </a:pPr>
            <a:r>
              <a:rPr lang="zh-CN" altLang="en-US" sz="2100" dirty="0">
                <a:solidFill>
                  <a:schemeClr val="bg1"/>
                </a:solidFill>
                <a:latin typeface="微软雅黑"/>
                <a:ea typeface="微软雅黑"/>
                <a:sym typeface="微软雅黑"/>
              </a:rPr>
              <a:t>第四、青少年自控能力差，冲动性强。</a:t>
            </a:r>
          </a:p>
        </p:txBody>
      </p:sp>
    </p:spTree>
  </p:cSld>
  <p:clrMapOvr>
    <a:masterClrMapping/>
  </p:clrMapOvr>
  <p:transition spd="slow" advTm="2000"/>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3"/>
          <p:cNvSpPr>
            <a:spLocks noChangeArrowheads="1"/>
          </p:cNvSpPr>
          <p:nvPr>
            <p:custDataLst>
              <p:tags r:id="rId1"/>
            </p:custDataLst>
          </p:nvPr>
        </p:nvSpPr>
        <p:spPr bwMode="auto">
          <a:xfrm>
            <a:off x="1871663" y="897731"/>
            <a:ext cx="3240881"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68580" tIns="34290" rIns="68580" bIns="34290">
            <a:spAutoFit/>
          </a:bodyPr>
          <a:lstStyle/>
          <a:p>
            <a:pPr>
              <a:spcBef>
                <a:spcPct val="50000"/>
              </a:spcBef>
              <a:buFont typeface="Arial" charset="0"/>
              <a:buNone/>
            </a:pPr>
            <a:endParaRPr lang="zh-CN" altLang="en-US" sz="1800">
              <a:latin typeface="微软雅黑"/>
              <a:ea typeface="微软雅黑"/>
              <a:sym typeface="微软雅黑"/>
            </a:endParaRPr>
          </a:p>
        </p:txBody>
      </p:sp>
      <p:sp>
        <p:nvSpPr>
          <p:cNvPr id="26627" name="WordArt 5"/>
          <p:cNvSpPr>
            <a:spLocks noChangeArrowheads="1"/>
          </p:cNvSpPr>
          <p:nvPr>
            <p:custDataLst>
              <p:tags r:id="rId2"/>
            </p:custDataLst>
          </p:nvPr>
        </p:nvSpPr>
        <p:spPr bwMode="auto">
          <a:xfrm>
            <a:off x="1366838" y="2203847"/>
            <a:ext cx="4591050" cy="1195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68580" tIns="34290" rIns="68580" bIns="34290"/>
          <a:lstStyle/>
          <a:p>
            <a:pPr algn="ctr">
              <a:buFont typeface="Arial" charset="0"/>
              <a:buNone/>
            </a:pPr>
            <a:r>
              <a:rPr lang="zh-CN" altLang="en-US" sz="2700">
                <a:solidFill>
                  <a:srgbClr val="FFFF00"/>
                </a:solidFill>
                <a:latin typeface="微软雅黑"/>
                <a:ea typeface="微软雅黑"/>
                <a:sym typeface="微软雅黑"/>
              </a:rPr>
              <a:t>网瘾行为综合症的诊断标准：</a:t>
            </a:r>
          </a:p>
        </p:txBody>
      </p:sp>
      <p:pic>
        <p:nvPicPr>
          <p:cNvPr id="26628" name="图片 7"/>
          <p:cNvPicPr>
            <a:picLocks noChangeAspect="1" noChangeArrowheads="1"/>
          </p:cNvPicPr>
          <p:nvPr>
            <p:custDataLst>
              <p:tags r:id="rId3"/>
            </p:custDataLst>
          </p:nvPr>
        </p:nvPicPr>
        <p:blipFill>
          <a:blip r:embed="rId8">
            <a:extLst>
              <a:ext uri="{28A0092B-C50C-407E-A947-70E740481C1C}">
                <a14:useLocalDpi xmlns:a14="http://schemas.microsoft.com/office/drawing/2010/main"/>
              </a:ext>
            </a:extLst>
          </a:blip>
          <a:srcRect/>
          <a:stretch>
            <a:fillRect/>
          </a:stretch>
        </p:blipFill>
        <p:spPr bwMode="auto">
          <a:xfrm>
            <a:off x="3168254" y="-171450"/>
            <a:ext cx="3131344" cy="23836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26629" name="矩形 8"/>
          <p:cNvSpPr>
            <a:spLocks noChangeArrowheads="1"/>
          </p:cNvSpPr>
          <p:nvPr>
            <p:custDataLst>
              <p:tags r:id="rId4"/>
            </p:custDataLst>
          </p:nvPr>
        </p:nvSpPr>
        <p:spPr bwMode="auto">
          <a:xfrm>
            <a:off x="3511154" y="789385"/>
            <a:ext cx="2446734" cy="992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Lst>
        </p:spPr>
        <p:txBody>
          <a:bodyPr wrap="none" lIns="68580" tIns="34290" rIns="68580" bIns="34290">
            <a:spAutoFit/>
          </a:bodyPr>
          <a:lstStyle/>
          <a:p>
            <a:pPr algn="ctr">
              <a:buFont typeface="Arial" charset="0"/>
              <a:buNone/>
            </a:pPr>
            <a:r>
              <a:rPr lang="zh-CN" altLang="en-US" sz="3000" b="1">
                <a:solidFill>
                  <a:srgbClr val="3BBFFC"/>
                </a:solidFill>
                <a:latin typeface="微软雅黑"/>
                <a:ea typeface="微软雅黑"/>
                <a:cs typeface="站酷快乐体"/>
                <a:sym typeface="微软雅黑"/>
              </a:rPr>
              <a:t>青少年为什么</a:t>
            </a:r>
          </a:p>
          <a:p>
            <a:pPr algn="ctr">
              <a:buFont typeface="Arial" charset="0"/>
              <a:buNone/>
            </a:pPr>
            <a:r>
              <a:rPr lang="zh-CN" altLang="en-US" sz="3000" b="1">
                <a:solidFill>
                  <a:srgbClr val="3BBFFC"/>
                </a:solidFill>
                <a:latin typeface="微软雅黑"/>
                <a:ea typeface="微软雅黑"/>
                <a:cs typeface="站酷快乐体"/>
                <a:sym typeface="微软雅黑"/>
              </a:rPr>
              <a:t>容易染上网瘾</a:t>
            </a:r>
          </a:p>
        </p:txBody>
      </p:sp>
      <p:sp>
        <p:nvSpPr>
          <p:cNvPr id="26630" name="Rectangle 4"/>
          <p:cNvSpPr>
            <a:spLocks noChangeArrowheads="1"/>
          </p:cNvSpPr>
          <p:nvPr>
            <p:custDataLst>
              <p:tags r:id="rId5"/>
            </p:custDataLst>
          </p:nvPr>
        </p:nvSpPr>
        <p:spPr bwMode="auto">
          <a:xfrm>
            <a:off x="736997" y="2922811"/>
            <a:ext cx="8857059" cy="1232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68580" tIns="34290" rIns="68580" bIns="34290" anchor="ctr">
            <a:spAutoFit/>
          </a:bodyPr>
          <a:lstStyle/>
          <a:p>
            <a:pPr indent="597694">
              <a:lnSpc>
                <a:spcPct val="120000"/>
              </a:lnSpc>
            </a:pPr>
            <a:r>
              <a:rPr lang="en-US" altLang="zh-CN" sz="2100">
                <a:solidFill>
                  <a:schemeClr val="bg1"/>
                </a:solidFill>
                <a:latin typeface="微软雅黑"/>
                <a:ea typeface="微软雅黑"/>
                <a:sym typeface="微软雅黑"/>
              </a:rPr>
              <a:t>1.</a:t>
            </a:r>
            <a:r>
              <a:rPr lang="zh-CN" altLang="en-US" sz="2100">
                <a:solidFill>
                  <a:schemeClr val="bg1"/>
                </a:solidFill>
                <a:latin typeface="微软雅黑"/>
                <a:ea typeface="微软雅黑"/>
                <a:sym typeface="微软雅黑"/>
              </a:rPr>
              <a:t>上网已成为生命活动中的必需部分，并由此产生心理、</a:t>
            </a:r>
          </a:p>
          <a:p>
            <a:pPr indent="597694">
              <a:lnSpc>
                <a:spcPct val="120000"/>
              </a:lnSpc>
            </a:pPr>
            <a:r>
              <a:rPr lang="zh-CN" altLang="en-US" sz="2100">
                <a:solidFill>
                  <a:schemeClr val="bg1"/>
                </a:solidFill>
                <a:latin typeface="微软雅黑"/>
                <a:ea typeface="微软雅黑"/>
                <a:sym typeface="微软雅黑"/>
              </a:rPr>
              <a:t>   生理依赖性。</a:t>
            </a:r>
          </a:p>
          <a:p>
            <a:pPr indent="597694">
              <a:lnSpc>
                <a:spcPct val="120000"/>
              </a:lnSpc>
            </a:pPr>
            <a:r>
              <a:rPr lang="en-US" altLang="zh-CN" sz="2100">
                <a:solidFill>
                  <a:schemeClr val="bg1"/>
                </a:solidFill>
                <a:latin typeface="微软雅黑"/>
                <a:ea typeface="微软雅黑"/>
                <a:sym typeface="微软雅黑"/>
              </a:rPr>
              <a:t>2.</a:t>
            </a:r>
            <a:r>
              <a:rPr lang="zh-CN" altLang="en-US" sz="2100">
                <a:solidFill>
                  <a:schemeClr val="bg1"/>
                </a:solidFill>
                <a:latin typeface="微软雅黑"/>
                <a:ea typeface="微软雅黑"/>
                <a:sym typeface="微软雅黑"/>
              </a:rPr>
              <a:t>强令终止上网便会出现戒断症状。</a:t>
            </a:r>
          </a:p>
        </p:txBody>
      </p:sp>
    </p:spTree>
  </p:cSld>
  <p:clrMapOvr>
    <a:masterClrMapping/>
  </p:clrMapOvr>
  <p:transition spd="slow" advTm="2000"/>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图片 3"/>
          <p:cNvPicPr>
            <a:picLocks noChangeAspect="1" noChangeArrowheads="1"/>
          </p:cNvPicPr>
          <p:nvPr>
            <p:custDataLst>
              <p:tags r:id="rId1"/>
            </p:custDataLst>
          </p:nvPr>
        </p:nvPicPr>
        <p:blipFill>
          <a:blip r:embed="rId10" cstate="email">
            <a:extLst>
              <a:ext uri="{28A0092B-C50C-407E-A947-70E740481C1C}">
                <a14:useLocalDpi xmlns:a14="http://schemas.microsoft.com/office/drawing/2010/main"/>
              </a:ext>
            </a:extLst>
          </a:blip>
          <a:srcRect/>
          <a:stretch>
            <a:fillRect/>
          </a:stretch>
        </p:blipFill>
        <p:spPr bwMode="auto">
          <a:xfrm>
            <a:off x="0" y="0"/>
            <a:ext cx="9144000"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grpSp>
        <p:nvGrpSpPr>
          <p:cNvPr id="27651" name="组合 19"/>
          <p:cNvGrpSpPr>
            <a:grpSpLocks/>
          </p:cNvGrpSpPr>
          <p:nvPr/>
        </p:nvGrpSpPr>
        <p:grpSpPr bwMode="auto">
          <a:xfrm>
            <a:off x="3598804" y="1309688"/>
            <a:ext cx="2629811" cy="602617"/>
            <a:chOff x="5985105" y="1298552"/>
            <a:chExt cx="3506334" cy="803070"/>
          </a:xfrm>
        </p:grpSpPr>
        <p:sp>
          <p:nvSpPr>
            <p:cNvPr id="2" name="稻壳儿春秋广告/盗版必究        原创来源：http://chn.docer.com/works?userid=199329941#!/work_time"/>
            <p:cNvSpPr>
              <a:spLocks noChangeArrowheads="1"/>
            </p:cNvSpPr>
            <p:nvPr>
              <p:custDataLst>
                <p:tags r:id="rId4"/>
              </p:custDataLst>
            </p:nvPr>
          </p:nvSpPr>
          <p:spPr bwMode="auto">
            <a:xfrm>
              <a:off x="8680978" y="1301821"/>
              <a:ext cx="810461" cy="799801"/>
            </a:xfrm>
            <a:prstGeom prst="rect">
              <a:avLst/>
            </a:prstGeom>
            <a:solidFill>
              <a:srgbClr val="86CD0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algn="ctr"/>
              <a:r>
                <a:rPr lang="zh-CN" altLang="en-US" sz="3300" b="1">
                  <a:solidFill>
                    <a:srgbClr val="FFFFFF"/>
                  </a:solidFill>
                  <a:latin typeface="微软雅黑"/>
                  <a:ea typeface="微软雅黑"/>
                  <a:cs typeface="站酷快乐体"/>
                  <a:sym typeface="微软雅黑"/>
                </a:rPr>
                <a:t>分</a:t>
              </a:r>
            </a:p>
          </p:txBody>
        </p:sp>
        <p:sp>
          <p:nvSpPr>
            <p:cNvPr id="27653" name="稻壳儿春秋广告/盗版必究        原创来源：http://chn.docer.com/works?userid=199329941#!/work_time"/>
            <p:cNvSpPr>
              <a:spLocks noChangeArrowheads="1"/>
            </p:cNvSpPr>
            <p:nvPr>
              <p:custDataLst>
                <p:tags r:id="rId5"/>
              </p:custDataLst>
            </p:nvPr>
          </p:nvSpPr>
          <p:spPr bwMode="auto">
            <a:xfrm>
              <a:off x="5985105" y="1298552"/>
              <a:ext cx="810461" cy="799801"/>
            </a:xfrm>
            <a:prstGeom prst="rect">
              <a:avLst/>
            </a:prstGeom>
            <a:solidFill>
              <a:srgbClr val="FFC000"/>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algn="ctr"/>
              <a:r>
                <a:rPr lang="zh-CN" altLang="en-US" sz="3300" b="1">
                  <a:solidFill>
                    <a:srgbClr val="FFFFFF"/>
                  </a:solidFill>
                  <a:latin typeface="微软雅黑"/>
                  <a:ea typeface="微软雅黑"/>
                  <a:cs typeface="站酷快乐体"/>
                  <a:sym typeface="微软雅黑"/>
                </a:rPr>
                <a:t>第</a:t>
              </a:r>
            </a:p>
          </p:txBody>
        </p:sp>
        <p:sp>
          <p:nvSpPr>
            <p:cNvPr id="27654" name="稻壳儿春秋广告/盗版必究        原创来源：http://chn.docer.com/works?userid=199329941#!/work_time"/>
            <p:cNvSpPr>
              <a:spLocks noChangeArrowheads="1"/>
            </p:cNvSpPr>
            <p:nvPr>
              <p:custDataLst>
                <p:tags r:id="rId6"/>
              </p:custDataLst>
            </p:nvPr>
          </p:nvSpPr>
          <p:spPr bwMode="auto">
            <a:xfrm>
              <a:off x="6902416" y="1298553"/>
              <a:ext cx="810461" cy="799801"/>
            </a:xfrm>
            <a:prstGeom prst="rect">
              <a:avLst/>
            </a:prstGeom>
            <a:solidFill>
              <a:srgbClr val="3BBFFC"/>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algn="ctr"/>
              <a:r>
                <a:rPr lang="zh-CN" altLang="en-US" sz="3300" b="1">
                  <a:solidFill>
                    <a:srgbClr val="FFFFFF"/>
                  </a:solidFill>
                  <a:latin typeface="微软雅黑"/>
                  <a:ea typeface="微软雅黑"/>
                  <a:cs typeface="站酷快乐体"/>
                  <a:sym typeface="微软雅黑"/>
                </a:rPr>
                <a:t>四</a:t>
              </a:r>
            </a:p>
          </p:txBody>
        </p:sp>
        <p:sp>
          <p:nvSpPr>
            <p:cNvPr id="27655" name="稻壳儿春秋广告/盗版必究        原创来源：http://chn.docer.com/works?userid=199329941#!/work_time"/>
            <p:cNvSpPr>
              <a:spLocks noChangeArrowheads="1"/>
            </p:cNvSpPr>
            <p:nvPr>
              <p:custDataLst>
                <p:tags r:id="rId7"/>
              </p:custDataLst>
            </p:nvPr>
          </p:nvSpPr>
          <p:spPr bwMode="auto">
            <a:xfrm>
              <a:off x="7763667" y="1301821"/>
              <a:ext cx="810461" cy="799801"/>
            </a:xfrm>
            <a:prstGeom prst="rect">
              <a:avLst/>
            </a:prstGeom>
            <a:solidFill>
              <a:srgbClr val="DF377D"/>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algn="ctr"/>
              <a:r>
                <a:rPr lang="zh-CN" altLang="en-US" sz="3300" b="1">
                  <a:solidFill>
                    <a:srgbClr val="FFFFFF"/>
                  </a:solidFill>
                  <a:latin typeface="微软雅黑"/>
                  <a:ea typeface="微软雅黑"/>
                  <a:cs typeface="站酷快乐体"/>
                  <a:sym typeface="微软雅黑"/>
                </a:rPr>
                <a:t>部</a:t>
              </a:r>
            </a:p>
          </p:txBody>
        </p:sp>
      </p:grpSp>
      <p:sp>
        <p:nvSpPr>
          <p:cNvPr id="27652" name="稻壳儿春秋广告/盗版必究        原创来源：http://chn.docer.com/works?userid=199329941#!/work_time">
            <a:extLst>
              <a:ext uri="{FF2B5EF4-FFF2-40B4-BE49-F238E27FC236}"/>
            </a:extLst>
          </p:cNvPr>
          <p:cNvSpPr txBox="1"/>
          <p:nvPr>
            <p:custDataLst>
              <p:tags r:id="rId2"/>
            </p:custDataLst>
          </p:nvPr>
        </p:nvSpPr>
        <p:spPr>
          <a:xfrm>
            <a:off x="2934891" y="2234803"/>
            <a:ext cx="4042172" cy="622697"/>
          </a:xfrm>
          <a:prstGeom prst="rect">
            <a:avLst/>
          </a:prstGeom>
          <a:noFill/>
          <a:ln w="9525" cap="flat" cmpd="sng" algn="ctr">
            <a:noFill/>
            <a:prstDash val="solid"/>
            <a:round/>
            <a:headEnd type="none" w="med" len="med"/>
            <a:tailEnd type="none" w="med" len="med"/>
          </a:ln>
        </p:spPr>
        <p:txBody>
          <a:bodyPr lIns="68580" tIns="34290" rIns="68580" bIns="34290">
            <a:spAutoFit/>
          </a:bodyPr>
          <a:lstStyle/>
          <a:p>
            <a:pPr algn="ctr"/>
            <a:r>
              <a:rPr lang="zh-CN" altLang="en-US" b="1">
                <a:solidFill>
                  <a:schemeClr val="bg1"/>
                </a:solidFill>
                <a:latin typeface="微软雅黑"/>
                <a:ea typeface="微软雅黑"/>
                <a:cs typeface="站酷快乐体"/>
                <a:sym typeface="微软雅黑"/>
              </a:rPr>
              <a:t>克制网瘾建议</a:t>
            </a:r>
            <a:endParaRPr lang="en-US" altLang="zh-CN" sz="2700">
              <a:solidFill>
                <a:schemeClr val="bg1"/>
              </a:solidFill>
              <a:latin typeface="微软雅黑"/>
              <a:ea typeface="微软雅黑"/>
              <a:cs typeface="站酷快乐体"/>
              <a:sym typeface="微软雅黑"/>
            </a:endParaRPr>
          </a:p>
        </p:txBody>
      </p:sp>
      <p:pic>
        <p:nvPicPr>
          <p:cNvPr id="27657" name="图片 2"/>
          <p:cNvPicPr>
            <a:picLocks noChangeAspect="1" noChangeArrowheads="1"/>
          </p:cNvPicPr>
          <p:nvPr>
            <p:custDataLst>
              <p:tags r:id="rId3"/>
            </p:custDataLst>
          </p:nvPr>
        </p:nvPicPr>
        <p:blipFill>
          <a:blip r:embed="rId11" cstate="email">
            <a:extLst>
              <a:ext uri="{28A0092B-C50C-407E-A947-70E740481C1C}">
                <a14:useLocalDpi xmlns:a14="http://schemas.microsoft.com/office/drawing/2010/main"/>
              </a:ext>
            </a:extLst>
          </a:blip>
          <a:srcRect/>
          <a:stretch>
            <a:fillRect/>
          </a:stretch>
        </p:blipFill>
        <p:spPr bwMode="auto">
          <a:xfrm>
            <a:off x="298847" y="2890838"/>
            <a:ext cx="3709988" cy="20966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Tree>
  </p:cSld>
  <p:clrMapOvr>
    <a:masterClrMapping/>
  </p:clrMapOvr>
  <p:transition spd="slow" advTm="200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2765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Box 3"/>
          <p:cNvSpPr>
            <a:spLocks noChangeArrowheads="1"/>
          </p:cNvSpPr>
          <p:nvPr>
            <p:custDataLst>
              <p:tags r:id="rId1"/>
            </p:custDataLst>
          </p:nvPr>
        </p:nvSpPr>
        <p:spPr bwMode="auto">
          <a:xfrm>
            <a:off x="1871663" y="897731"/>
            <a:ext cx="3240881"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68580" tIns="34290" rIns="68580" bIns="34290">
            <a:spAutoFit/>
          </a:bodyPr>
          <a:lstStyle/>
          <a:p>
            <a:pPr>
              <a:spcBef>
                <a:spcPct val="50000"/>
              </a:spcBef>
              <a:buFont typeface="Arial" charset="0"/>
              <a:buNone/>
            </a:pPr>
            <a:endParaRPr lang="zh-CN" altLang="en-US" sz="1800">
              <a:latin typeface="微软雅黑"/>
              <a:ea typeface="微软雅黑"/>
              <a:sym typeface="微软雅黑"/>
            </a:endParaRPr>
          </a:p>
        </p:txBody>
      </p:sp>
      <p:pic>
        <p:nvPicPr>
          <p:cNvPr id="28675" name="图片 7"/>
          <p:cNvPicPr>
            <a:picLocks noChangeAspect="1" noChangeArrowheads="1"/>
          </p:cNvPicPr>
          <p:nvPr>
            <p:custDataLst>
              <p:tags r:id="rId2"/>
            </p:custDataLst>
          </p:nvPr>
        </p:nvPicPr>
        <p:blipFill>
          <a:blip r:embed="rId7">
            <a:extLst>
              <a:ext uri="{28A0092B-C50C-407E-A947-70E740481C1C}">
                <a14:useLocalDpi xmlns:a14="http://schemas.microsoft.com/office/drawing/2010/main"/>
              </a:ext>
            </a:extLst>
          </a:blip>
          <a:srcRect/>
          <a:stretch>
            <a:fillRect/>
          </a:stretch>
        </p:blipFill>
        <p:spPr bwMode="auto">
          <a:xfrm>
            <a:off x="3168254" y="-171450"/>
            <a:ext cx="3131344" cy="23836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28676" name="矩形 8"/>
          <p:cNvSpPr>
            <a:spLocks noChangeArrowheads="1"/>
          </p:cNvSpPr>
          <p:nvPr>
            <p:custDataLst>
              <p:tags r:id="rId3"/>
            </p:custDataLst>
          </p:nvPr>
        </p:nvSpPr>
        <p:spPr bwMode="auto">
          <a:xfrm>
            <a:off x="3702844" y="1001316"/>
            <a:ext cx="2062163" cy="5310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Lst>
        </p:spPr>
        <p:txBody>
          <a:bodyPr wrap="none" lIns="68580" tIns="34290" rIns="68580" bIns="34290">
            <a:spAutoFit/>
          </a:bodyPr>
          <a:lstStyle/>
          <a:p>
            <a:pPr algn="ctr">
              <a:buFont typeface="Arial" charset="0"/>
              <a:buNone/>
            </a:pPr>
            <a:r>
              <a:rPr lang="zh-CN" altLang="en-US" sz="3000" b="1" dirty="0">
                <a:solidFill>
                  <a:srgbClr val="3BBFFC"/>
                </a:solidFill>
                <a:latin typeface="微软雅黑"/>
                <a:ea typeface="微软雅黑"/>
                <a:cs typeface="站酷快乐体"/>
                <a:sym typeface="微软雅黑"/>
              </a:rPr>
              <a:t>老师的建议</a:t>
            </a:r>
          </a:p>
        </p:txBody>
      </p:sp>
      <p:sp>
        <p:nvSpPr>
          <p:cNvPr id="28677" name="Rectangle 4"/>
          <p:cNvSpPr>
            <a:spLocks noChangeArrowheads="1"/>
          </p:cNvSpPr>
          <p:nvPr>
            <p:custDataLst>
              <p:tags r:id="rId4"/>
            </p:custDataLst>
          </p:nvPr>
        </p:nvSpPr>
        <p:spPr bwMode="auto">
          <a:xfrm>
            <a:off x="1331119" y="2069228"/>
            <a:ext cx="7048500" cy="27838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68580" tIns="34290" rIns="68580" bIns="34290" anchor="ctr">
            <a:spAutoFit/>
          </a:bodyPr>
          <a:lstStyle/>
          <a:p>
            <a:pPr indent="597694">
              <a:lnSpc>
                <a:spcPct val="120000"/>
              </a:lnSpc>
            </a:pPr>
            <a:r>
              <a:rPr lang="en-US" altLang="zh-CN" sz="2100" dirty="0">
                <a:solidFill>
                  <a:schemeClr val="bg1"/>
                </a:solidFill>
                <a:latin typeface="微软雅黑"/>
                <a:ea typeface="微软雅黑"/>
                <a:sym typeface="微软雅黑"/>
              </a:rPr>
              <a:t>1</a:t>
            </a:r>
            <a:r>
              <a:rPr lang="zh-CN" altLang="en-US" sz="2100" dirty="0">
                <a:solidFill>
                  <a:schemeClr val="bg1"/>
                </a:solidFill>
                <a:latin typeface="微软雅黑"/>
                <a:ea typeface="微软雅黑"/>
                <a:sym typeface="微软雅黑"/>
              </a:rPr>
              <a:t>、不要漫无目的的上网，要给自己设定上网时间  </a:t>
            </a:r>
          </a:p>
          <a:p>
            <a:pPr indent="597694">
              <a:lnSpc>
                <a:spcPct val="120000"/>
              </a:lnSpc>
            </a:pPr>
            <a:r>
              <a:rPr lang="zh-CN" altLang="en-US" sz="2100" dirty="0">
                <a:solidFill>
                  <a:schemeClr val="bg1"/>
                </a:solidFill>
                <a:latin typeface="微软雅黑"/>
                <a:ea typeface="微软雅黑"/>
                <a:sym typeface="微软雅黑"/>
              </a:rPr>
              <a:t>     及明确目标。</a:t>
            </a:r>
          </a:p>
          <a:p>
            <a:pPr indent="597694">
              <a:lnSpc>
                <a:spcPct val="120000"/>
              </a:lnSpc>
            </a:pPr>
            <a:r>
              <a:rPr lang="en-US" altLang="zh-CN" sz="2100" dirty="0">
                <a:solidFill>
                  <a:schemeClr val="bg1"/>
                </a:solidFill>
                <a:latin typeface="微软雅黑"/>
                <a:ea typeface="微软雅黑"/>
                <a:sym typeface="微软雅黑"/>
              </a:rPr>
              <a:t>2</a:t>
            </a:r>
            <a:r>
              <a:rPr lang="zh-CN" altLang="en-US" sz="2100" dirty="0">
                <a:solidFill>
                  <a:schemeClr val="bg1"/>
                </a:solidFill>
                <a:latin typeface="微软雅黑"/>
                <a:ea typeface="微软雅黑"/>
                <a:sym typeface="微软雅黑"/>
              </a:rPr>
              <a:t>、删掉电脑中不健康的网络游戏。</a:t>
            </a:r>
          </a:p>
          <a:p>
            <a:pPr indent="597694">
              <a:lnSpc>
                <a:spcPct val="120000"/>
              </a:lnSpc>
            </a:pPr>
            <a:r>
              <a:rPr lang="en-US" altLang="zh-CN" sz="2100" dirty="0">
                <a:solidFill>
                  <a:schemeClr val="bg1"/>
                </a:solidFill>
                <a:latin typeface="微软雅黑"/>
                <a:ea typeface="微软雅黑"/>
                <a:sym typeface="微软雅黑"/>
              </a:rPr>
              <a:t>3</a:t>
            </a:r>
            <a:r>
              <a:rPr lang="zh-CN" altLang="en-US" sz="2100" dirty="0">
                <a:solidFill>
                  <a:schemeClr val="bg1"/>
                </a:solidFill>
                <a:latin typeface="微软雅黑"/>
                <a:ea typeface="微软雅黑"/>
                <a:sym typeface="微软雅黑"/>
              </a:rPr>
              <a:t>、上网过程中多活动身体，不能长时间坐在电脑  </a:t>
            </a:r>
          </a:p>
          <a:p>
            <a:pPr indent="597694">
              <a:lnSpc>
                <a:spcPct val="120000"/>
              </a:lnSpc>
            </a:pPr>
            <a:r>
              <a:rPr lang="zh-CN" altLang="en-US" sz="2100" dirty="0">
                <a:solidFill>
                  <a:schemeClr val="bg1"/>
                </a:solidFill>
                <a:latin typeface="微软雅黑"/>
                <a:ea typeface="微软雅黑"/>
                <a:sym typeface="微软雅黑"/>
              </a:rPr>
              <a:t>     前，更不要在电脑前吃饭。</a:t>
            </a:r>
          </a:p>
          <a:p>
            <a:pPr indent="597694">
              <a:lnSpc>
                <a:spcPct val="120000"/>
              </a:lnSpc>
            </a:pPr>
            <a:r>
              <a:rPr lang="en-US" altLang="zh-CN" sz="2100" dirty="0">
                <a:solidFill>
                  <a:schemeClr val="bg1"/>
                </a:solidFill>
                <a:latin typeface="微软雅黑"/>
                <a:ea typeface="微软雅黑"/>
                <a:sym typeface="微软雅黑"/>
              </a:rPr>
              <a:t>4</a:t>
            </a:r>
            <a:r>
              <a:rPr lang="zh-CN" altLang="en-US" sz="2100" dirty="0">
                <a:solidFill>
                  <a:schemeClr val="bg1"/>
                </a:solidFill>
                <a:latin typeface="微软雅黑"/>
                <a:ea typeface="微软雅黑"/>
                <a:sym typeface="微软雅黑"/>
              </a:rPr>
              <a:t>、多与家长、老师、同学交流，积极参加健康有</a:t>
            </a:r>
          </a:p>
          <a:p>
            <a:pPr indent="597694">
              <a:lnSpc>
                <a:spcPct val="120000"/>
              </a:lnSpc>
            </a:pPr>
            <a:r>
              <a:rPr lang="zh-CN" altLang="en-US" sz="2100" dirty="0">
                <a:solidFill>
                  <a:schemeClr val="bg1"/>
                </a:solidFill>
                <a:latin typeface="微软雅黑"/>
                <a:ea typeface="微软雅黑"/>
                <a:sym typeface="微软雅黑"/>
              </a:rPr>
              <a:t>     益的活动。</a:t>
            </a:r>
          </a:p>
        </p:txBody>
      </p:sp>
    </p:spTree>
  </p:cSld>
  <p:clrMapOvr>
    <a:masterClrMapping/>
  </p:clrMapOvr>
  <p:transition spd="slow" advTm="2000"/>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3"/>
          <p:cNvSpPr>
            <a:spLocks noChangeArrowheads="1"/>
          </p:cNvSpPr>
          <p:nvPr>
            <p:custDataLst>
              <p:tags r:id="rId1"/>
            </p:custDataLst>
          </p:nvPr>
        </p:nvSpPr>
        <p:spPr bwMode="auto">
          <a:xfrm>
            <a:off x="1871663" y="897731"/>
            <a:ext cx="3240881"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68580" tIns="34290" rIns="68580" bIns="34290">
            <a:spAutoFit/>
          </a:bodyPr>
          <a:lstStyle/>
          <a:p>
            <a:pPr>
              <a:spcBef>
                <a:spcPct val="50000"/>
              </a:spcBef>
              <a:buFont typeface="Arial" charset="0"/>
              <a:buNone/>
            </a:pPr>
            <a:endParaRPr lang="zh-CN" altLang="en-US" sz="1800">
              <a:latin typeface="微软雅黑"/>
              <a:ea typeface="微软雅黑"/>
              <a:sym typeface="微软雅黑"/>
            </a:endParaRPr>
          </a:p>
        </p:txBody>
      </p:sp>
      <p:sp>
        <p:nvSpPr>
          <p:cNvPr id="29699" name="WordArt 5"/>
          <p:cNvSpPr/>
          <p:nvPr>
            <p:custDataLst>
              <p:tags r:id="rId2"/>
            </p:custDataLst>
          </p:nvPr>
        </p:nvSpPr>
        <p:spPr>
          <a:xfrm>
            <a:off x="6198394" y="3165872"/>
            <a:ext cx="1881188" cy="1195388"/>
          </a:xfrm>
          <a:prstGeom prst="rect">
            <a:avLst/>
          </a:prstGeom>
          <a:noFill/>
          <a:ln>
            <a:noFill/>
            <a:miter lim="800000"/>
          </a:ln>
        </p:spPr>
        <p:txBody>
          <a:bodyPr vert="eaVert" wrap="none" lIns="68580" tIns="34290" rIns="68580" bIns="34290"/>
          <a:lstStyle/>
          <a:p>
            <a:pPr algn="ctr">
              <a:buFont typeface="Arial" charset="0"/>
              <a:buNone/>
            </a:pPr>
            <a:r>
              <a:rPr lang="zh-CN" altLang="en-US">
                <a:solidFill>
                  <a:srgbClr val="FFFF00"/>
                </a:solidFill>
                <a:latin typeface="微软雅黑"/>
                <a:ea typeface="微软雅黑"/>
                <a:sym typeface="微软雅黑"/>
              </a:rPr>
              <a:t>全国青少年   </a:t>
            </a:r>
          </a:p>
          <a:p>
            <a:pPr algn="ctr">
              <a:buFont typeface="Arial" charset="0"/>
              <a:buNone/>
            </a:pPr>
            <a:endParaRPr lang="zh-CN" altLang="en-US">
              <a:solidFill>
                <a:srgbClr val="FFFF00"/>
              </a:solidFill>
              <a:latin typeface="微软雅黑"/>
              <a:ea typeface="微软雅黑"/>
              <a:sym typeface="微软雅黑"/>
            </a:endParaRPr>
          </a:p>
          <a:p>
            <a:pPr algn="ctr">
              <a:buFont typeface="Arial" charset="0"/>
              <a:buNone/>
            </a:pPr>
            <a:r>
              <a:rPr lang="zh-CN" altLang="en-US">
                <a:solidFill>
                  <a:srgbClr val="FFFF00"/>
                </a:solidFill>
                <a:latin typeface="微软雅黑"/>
                <a:ea typeface="微软雅黑"/>
                <a:sym typeface="微软雅黑"/>
              </a:rPr>
              <a:t>网络文明公约 　</a:t>
            </a:r>
          </a:p>
        </p:txBody>
      </p:sp>
      <p:pic>
        <p:nvPicPr>
          <p:cNvPr id="29700" name="图片 7"/>
          <p:cNvPicPr>
            <a:picLocks noChangeAspect="1" noChangeArrowheads="1"/>
          </p:cNvPicPr>
          <p:nvPr>
            <p:custDataLst>
              <p:tags r:id="rId3"/>
            </p:custDataLst>
          </p:nvPr>
        </p:nvPicPr>
        <p:blipFill>
          <a:blip r:embed="rId8">
            <a:extLst>
              <a:ext uri="{28A0092B-C50C-407E-A947-70E740481C1C}">
                <a14:useLocalDpi xmlns:a14="http://schemas.microsoft.com/office/drawing/2010/main"/>
              </a:ext>
            </a:extLst>
          </a:blip>
          <a:srcRect/>
          <a:stretch>
            <a:fillRect/>
          </a:stretch>
        </p:blipFill>
        <p:spPr bwMode="auto">
          <a:xfrm>
            <a:off x="3168254" y="-171450"/>
            <a:ext cx="3131344" cy="23836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29701" name="矩形 8"/>
          <p:cNvSpPr>
            <a:spLocks noChangeArrowheads="1"/>
          </p:cNvSpPr>
          <p:nvPr>
            <p:custDataLst>
              <p:tags r:id="rId4"/>
            </p:custDataLst>
          </p:nvPr>
        </p:nvSpPr>
        <p:spPr bwMode="auto">
          <a:xfrm>
            <a:off x="3479776" y="1039416"/>
            <a:ext cx="2647601" cy="530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Lst>
        </p:spPr>
        <p:txBody>
          <a:bodyPr wrap="none" lIns="68580" tIns="34290" rIns="68580" bIns="34290">
            <a:spAutoFit/>
          </a:bodyPr>
          <a:lstStyle/>
          <a:p>
            <a:pPr algn="ctr">
              <a:buFont typeface="Arial" charset="0"/>
              <a:buNone/>
            </a:pPr>
            <a:r>
              <a:rPr lang="zh-CN" altLang="en-US" sz="3000" b="1">
                <a:solidFill>
                  <a:srgbClr val="3BBFFC"/>
                </a:solidFill>
                <a:latin typeface="微软雅黑"/>
                <a:ea typeface="微软雅黑"/>
                <a:cs typeface="站酷快乐体"/>
                <a:sym typeface="微软雅黑"/>
              </a:rPr>
              <a:t>网络文明公约 </a:t>
            </a:r>
          </a:p>
        </p:txBody>
      </p:sp>
      <p:sp>
        <p:nvSpPr>
          <p:cNvPr id="29702" name="Rectangle 4"/>
          <p:cNvSpPr>
            <a:spLocks noChangeArrowheads="1"/>
          </p:cNvSpPr>
          <p:nvPr>
            <p:custDataLst>
              <p:tags r:id="rId5"/>
            </p:custDataLst>
          </p:nvPr>
        </p:nvSpPr>
        <p:spPr bwMode="auto">
          <a:xfrm>
            <a:off x="1439466" y="2141935"/>
            <a:ext cx="4752975" cy="256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68580" tIns="34290" rIns="68580" bIns="34290" anchor="ctr">
            <a:spAutoFit/>
          </a:bodyPr>
          <a:lstStyle/>
          <a:p>
            <a:pPr indent="597694"/>
            <a:r>
              <a:rPr lang="zh-CN" altLang="en-US" sz="1800" dirty="0">
                <a:solidFill>
                  <a:schemeClr val="bg1"/>
                </a:solidFill>
                <a:latin typeface="微软雅黑"/>
                <a:ea typeface="微软雅黑"/>
                <a:sym typeface="微软雅黑"/>
              </a:rPr>
              <a:t>要善于网上学习    不浏览不良信息</a:t>
            </a:r>
          </a:p>
          <a:p>
            <a:pPr indent="597694"/>
            <a:r>
              <a:rPr lang="zh-CN" altLang="en-US" sz="1800" dirty="0">
                <a:solidFill>
                  <a:schemeClr val="bg1"/>
                </a:solidFill>
                <a:latin typeface="微软雅黑"/>
                <a:ea typeface="微软雅黑"/>
                <a:sym typeface="微软雅黑"/>
              </a:rPr>
              <a:t> </a:t>
            </a:r>
          </a:p>
          <a:p>
            <a:pPr indent="597694"/>
            <a:r>
              <a:rPr lang="zh-CN" altLang="en-US" sz="1800" dirty="0">
                <a:solidFill>
                  <a:schemeClr val="bg1"/>
                </a:solidFill>
                <a:latin typeface="微软雅黑"/>
                <a:ea typeface="微软雅黑"/>
                <a:sym typeface="微软雅黑"/>
              </a:rPr>
              <a:t>要诚实友好交流　不侮辱欺诈他人</a:t>
            </a:r>
          </a:p>
          <a:p>
            <a:pPr indent="597694"/>
            <a:endParaRPr lang="zh-CN" altLang="en-US" sz="1800" dirty="0">
              <a:solidFill>
                <a:schemeClr val="bg1"/>
              </a:solidFill>
              <a:latin typeface="微软雅黑"/>
              <a:ea typeface="微软雅黑"/>
              <a:sym typeface="微软雅黑"/>
            </a:endParaRPr>
          </a:p>
          <a:p>
            <a:pPr indent="597694"/>
            <a:r>
              <a:rPr lang="zh-CN" altLang="en-US" sz="1800" dirty="0">
                <a:solidFill>
                  <a:schemeClr val="bg1"/>
                </a:solidFill>
                <a:latin typeface="微软雅黑"/>
                <a:ea typeface="微软雅黑"/>
                <a:sym typeface="微软雅黑"/>
              </a:rPr>
              <a:t>要增强自护意识　不随意约会网友</a:t>
            </a:r>
          </a:p>
          <a:p>
            <a:pPr indent="597694"/>
            <a:endParaRPr lang="zh-CN" altLang="en-US" sz="1800" dirty="0">
              <a:solidFill>
                <a:schemeClr val="bg1"/>
              </a:solidFill>
              <a:latin typeface="微软雅黑"/>
              <a:ea typeface="微软雅黑"/>
              <a:sym typeface="微软雅黑"/>
            </a:endParaRPr>
          </a:p>
          <a:p>
            <a:pPr indent="597694"/>
            <a:r>
              <a:rPr lang="zh-CN" altLang="en-US" sz="1800" dirty="0">
                <a:solidFill>
                  <a:schemeClr val="bg1"/>
                </a:solidFill>
                <a:latin typeface="微软雅黑"/>
                <a:ea typeface="微软雅黑"/>
                <a:sym typeface="微软雅黑"/>
              </a:rPr>
              <a:t>要维护网络安全　不破坏网络秩序</a:t>
            </a:r>
          </a:p>
          <a:p>
            <a:pPr indent="597694"/>
            <a:endParaRPr lang="zh-CN" altLang="en-US" sz="1800" dirty="0">
              <a:solidFill>
                <a:schemeClr val="bg1"/>
              </a:solidFill>
              <a:latin typeface="微软雅黑"/>
              <a:ea typeface="微软雅黑"/>
              <a:sym typeface="微软雅黑"/>
            </a:endParaRPr>
          </a:p>
          <a:p>
            <a:pPr indent="597694"/>
            <a:r>
              <a:rPr lang="zh-CN" altLang="en-US" sz="1800" dirty="0">
                <a:solidFill>
                  <a:schemeClr val="bg1"/>
                </a:solidFill>
                <a:latin typeface="微软雅黑"/>
                <a:ea typeface="微软雅黑"/>
                <a:sym typeface="微软雅黑"/>
              </a:rPr>
              <a:t>要有益身心健康　不沉溺虚拟时空</a:t>
            </a:r>
          </a:p>
        </p:txBody>
      </p:sp>
    </p:spTree>
  </p:cSld>
  <p:clrMapOvr>
    <a:masterClrMapping/>
  </p:clrMapOvr>
  <p:transition spd="slow" advTm="2000"/>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212399"/>
            <a:ext cx="9143999" cy="49291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35000" tIns="0" rIns="135000" bIns="0" anchor="ctr"/>
          <a:lstStyle/>
          <a:p>
            <a:pPr algn="ctr" fontAlgn="auto">
              <a:spcBef>
                <a:spcPts val="0"/>
              </a:spcBef>
              <a:spcAft>
                <a:spcPts val="0"/>
              </a:spcAft>
              <a:buSzTx/>
              <a:defRPr/>
            </a:pPr>
            <a:r>
              <a:rPr lang="en-US" altLang="zh-CN" sz="2100" dirty="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1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1" y="1636569"/>
            <a:ext cx="9143999" cy="58145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fontAlgn="auto">
              <a:spcBef>
                <a:spcPts val="0"/>
              </a:spcBef>
              <a:spcAft>
                <a:spcPts val="0"/>
              </a:spcAft>
              <a:buSzTx/>
              <a:defRPr/>
            </a:pP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更多精品</a:t>
            </a:r>
            <a:r>
              <a:rPr lang="en-US" altLang="zh-CN"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1936373" y="2940767"/>
            <a:ext cx="5179807" cy="1269578"/>
          </a:xfrm>
          <a:prstGeom prst="rect">
            <a:avLst/>
          </a:prstGeom>
          <a:noFill/>
          <a:ln w="25400" cap="flat" cmpd="sng" algn="ctr">
            <a:noFill/>
            <a:prstDash val="solid"/>
          </a:ln>
          <a:effectLst/>
        </p:spPr>
        <p:txBody>
          <a:bodyPr rtlCol="0" anchor="ctr"/>
          <a:lstStyle/>
          <a:p>
            <a:pPr fontAlgn="auto">
              <a:lnSpc>
                <a:spcPts val="1800"/>
              </a:lnSpc>
              <a:spcBef>
                <a:spcPts val="0"/>
              </a:spcBef>
              <a:spcAft>
                <a:spcPts val="0"/>
              </a:spcAft>
              <a:buSzTx/>
            </a:pP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模板下载：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节日</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a:p>
            <a:pPr fontAlgn="auto">
              <a:lnSpc>
                <a:spcPts val="1800"/>
              </a:lnSpc>
              <a:spcBef>
                <a:spcPts val="0"/>
              </a:spcBef>
              <a:spcAft>
                <a:spcPts val="0"/>
              </a:spcAft>
              <a:buSzTx/>
            </a:pP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a:p>
            <a:pPr fontAlgn="auto">
              <a:lnSpc>
                <a:spcPts val="1800"/>
              </a:lnSpc>
              <a:spcBef>
                <a:spcPts val="0"/>
              </a:spcBef>
              <a:spcAft>
                <a:spcPts val="0"/>
              </a:spcAft>
              <a:buSzTx/>
            </a:pP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a:p>
            <a:pPr fontAlgn="auto">
              <a:lnSpc>
                <a:spcPts val="1800"/>
              </a:lnSpc>
              <a:spcBef>
                <a:spcPts val="0"/>
              </a:spcBef>
              <a:spcAft>
                <a:spcPts val="0"/>
              </a:spcAft>
              <a:buSzTx/>
            </a:pP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字体下载：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a:p>
            <a:pPr fontAlgn="auto">
              <a:lnSpc>
                <a:spcPts val="1800"/>
              </a:lnSpc>
              <a:spcBef>
                <a:spcPts val="0"/>
              </a:spcBef>
              <a:spcAft>
                <a:spcPts val="0"/>
              </a:spcAft>
              <a:buSzTx/>
            </a:pP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课件：</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9677266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图片 3"/>
          <p:cNvPicPr>
            <a:picLocks noChangeAspect="1" noChangeArrowheads="1"/>
          </p:cNvPicPr>
          <p:nvPr>
            <p:custDataLst>
              <p:tags r:id="rId1"/>
            </p:custDataLst>
          </p:nvPr>
        </p:nvPicPr>
        <p:blipFill>
          <a:blip r:embed="rId10" cstate="email">
            <a:extLst>
              <a:ext uri="{28A0092B-C50C-407E-A947-70E740481C1C}">
                <a14:useLocalDpi xmlns:a14="http://schemas.microsoft.com/office/drawing/2010/main"/>
              </a:ext>
            </a:extLst>
          </a:blip>
          <a:srcRect/>
          <a:stretch>
            <a:fillRect/>
          </a:stretch>
        </p:blipFill>
        <p:spPr bwMode="auto">
          <a:xfrm>
            <a:off x="0" y="0"/>
            <a:ext cx="9144000"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grpSp>
        <p:nvGrpSpPr>
          <p:cNvPr id="8195" name="组合 19"/>
          <p:cNvGrpSpPr>
            <a:grpSpLocks/>
          </p:cNvGrpSpPr>
          <p:nvPr/>
        </p:nvGrpSpPr>
        <p:grpSpPr bwMode="auto">
          <a:xfrm>
            <a:off x="3598804" y="1309688"/>
            <a:ext cx="2629811" cy="602617"/>
            <a:chOff x="5985105" y="1298552"/>
            <a:chExt cx="3506334" cy="803070"/>
          </a:xfrm>
        </p:grpSpPr>
        <p:sp>
          <p:nvSpPr>
            <p:cNvPr id="2" name="稻壳儿春秋广告/盗版必究        原创来源：http://chn.docer.com/works?userid=199329941#!/work_time"/>
            <p:cNvSpPr>
              <a:spLocks noChangeArrowheads="1"/>
            </p:cNvSpPr>
            <p:nvPr>
              <p:custDataLst>
                <p:tags r:id="rId4"/>
              </p:custDataLst>
            </p:nvPr>
          </p:nvSpPr>
          <p:spPr bwMode="auto">
            <a:xfrm>
              <a:off x="8680978" y="1301821"/>
              <a:ext cx="810461" cy="799801"/>
            </a:xfrm>
            <a:prstGeom prst="rect">
              <a:avLst/>
            </a:prstGeom>
            <a:solidFill>
              <a:srgbClr val="86CD0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algn="ctr"/>
              <a:r>
                <a:rPr lang="zh-CN" altLang="en-US" sz="3300" b="1">
                  <a:solidFill>
                    <a:srgbClr val="FFFFFF"/>
                  </a:solidFill>
                  <a:latin typeface="微软雅黑"/>
                  <a:ea typeface="微软雅黑"/>
                  <a:cs typeface="站酷快乐体"/>
                  <a:sym typeface="微软雅黑"/>
                </a:rPr>
                <a:t>分</a:t>
              </a:r>
            </a:p>
          </p:txBody>
        </p:sp>
        <p:sp>
          <p:nvSpPr>
            <p:cNvPr id="8197" name="稻壳儿春秋广告/盗版必究        原创来源：http://chn.docer.com/works?userid=199329941#!/work_time"/>
            <p:cNvSpPr>
              <a:spLocks noChangeArrowheads="1"/>
            </p:cNvSpPr>
            <p:nvPr>
              <p:custDataLst>
                <p:tags r:id="rId5"/>
              </p:custDataLst>
            </p:nvPr>
          </p:nvSpPr>
          <p:spPr bwMode="auto">
            <a:xfrm>
              <a:off x="5985105" y="1298552"/>
              <a:ext cx="810461" cy="799801"/>
            </a:xfrm>
            <a:prstGeom prst="rect">
              <a:avLst/>
            </a:prstGeom>
            <a:solidFill>
              <a:srgbClr val="FFC000"/>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algn="ctr"/>
              <a:r>
                <a:rPr lang="zh-CN" altLang="en-US" sz="3300" b="1">
                  <a:solidFill>
                    <a:srgbClr val="FFFFFF"/>
                  </a:solidFill>
                  <a:latin typeface="微软雅黑"/>
                  <a:ea typeface="微软雅黑"/>
                  <a:cs typeface="站酷快乐体"/>
                  <a:sym typeface="微软雅黑"/>
                </a:rPr>
                <a:t>第</a:t>
              </a:r>
            </a:p>
          </p:txBody>
        </p:sp>
        <p:sp>
          <p:nvSpPr>
            <p:cNvPr id="8198" name="稻壳儿春秋广告/盗版必究        原创来源：http://chn.docer.com/works?userid=199329941#!/work_time"/>
            <p:cNvSpPr>
              <a:spLocks noChangeArrowheads="1"/>
            </p:cNvSpPr>
            <p:nvPr>
              <p:custDataLst>
                <p:tags r:id="rId6"/>
              </p:custDataLst>
            </p:nvPr>
          </p:nvSpPr>
          <p:spPr bwMode="auto">
            <a:xfrm>
              <a:off x="6902416" y="1298553"/>
              <a:ext cx="810461" cy="799801"/>
            </a:xfrm>
            <a:prstGeom prst="rect">
              <a:avLst/>
            </a:prstGeom>
            <a:solidFill>
              <a:srgbClr val="3BBFFC"/>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algn="ctr"/>
              <a:r>
                <a:rPr lang="zh-CN" altLang="en-US" sz="3300" b="1">
                  <a:solidFill>
                    <a:srgbClr val="FFFFFF"/>
                  </a:solidFill>
                  <a:latin typeface="微软雅黑"/>
                  <a:ea typeface="微软雅黑"/>
                  <a:cs typeface="站酷快乐体"/>
                  <a:sym typeface="微软雅黑"/>
                </a:rPr>
                <a:t>一</a:t>
              </a:r>
            </a:p>
          </p:txBody>
        </p:sp>
        <p:sp>
          <p:nvSpPr>
            <p:cNvPr id="8199" name="稻壳儿春秋广告/盗版必究        原创来源：http://chn.docer.com/works?userid=199329941#!/work_time"/>
            <p:cNvSpPr>
              <a:spLocks noChangeArrowheads="1"/>
            </p:cNvSpPr>
            <p:nvPr>
              <p:custDataLst>
                <p:tags r:id="rId7"/>
              </p:custDataLst>
            </p:nvPr>
          </p:nvSpPr>
          <p:spPr bwMode="auto">
            <a:xfrm>
              <a:off x="7763667" y="1301821"/>
              <a:ext cx="810461" cy="799801"/>
            </a:xfrm>
            <a:prstGeom prst="rect">
              <a:avLst/>
            </a:prstGeom>
            <a:solidFill>
              <a:srgbClr val="DF377D"/>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algn="ctr"/>
              <a:r>
                <a:rPr lang="zh-CN" altLang="en-US" sz="3300" b="1">
                  <a:solidFill>
                    <a:srgbClr val="FFFFFF"/>
                  </a:solidFill>
                  <a:latin typeface="微软雅黑"/>
                  <a:ea typeface="微软雅黑"/>
                  <a:cs typeface="站酷快乐体"/>
                  <a:sym typeface="微软雅黑"/>
                </a:rPr>
                <a:t>部</a:t>
              </a:r>
            </a:p>
          </p:txBody>
        </p:sp>
      </p:grpSp>
      <p:sp>
        <p:nvSpPr>
          <p:cNvPr id="8196" name="稻壳儿春秋广告/盗版必究        原创来源：http://chn.docer.com/works?userid=199329941#!/work_time">
            <a:extLst>
              <a:ext uri="{FF2B5EF4-FFF2-40B4-BE49-F238E27FC236}"/>
            </a:extLst>
          </p:cNvPr>
          <p:cNvSpPr txBox="1"/>
          <p:nvPr>
            <p:custDataLst>
              <p:tags r:id="rId2"/>
            </p:custDataLst>
          </p:nvPr>
        </p:nvSpPr>
        <p:spPr>
          <a:xfrm>
            <a:off x="2946797" y="2139554"/>
            <a:ext cx="4043363" cy="1177528"/>
          </a:xfrm>
          <a:prstGeom prst="rect">
            <a:avLst/>
          </a:prstGeom>
          <a:noFill/>
          <a:ln w="9525" cap="flat" cmpd="sng" algn="ctr">
            <a:noFill/>
            <a:prstDash val="solid"/>
            <a:round/>
            <a:headEnd type="none" w="med" len="med"/>
            <a:tailEnd type="none" w="med" len="med"/>
          </a:ln>
        </p:spPr>
        <p:txBody>
          <a:bodyPr lIns="68580" tIns="34290" rIns="68580" bIns="34290">
            <a:spAutoFit/>
          </a:bodyPr>
          <a:lstStyle/>
          <a:p>
            <a:pPr algn="ctr"/>
            <a:r>
              <a:rPr lang="zh-CN" altLang="en-US" b="1">
                <a:solidFill>
                  <a:schemeClr val="bg1"/>
                </a:solidFill>
                <a:latin typeface="微软雅黑"/>
                <a:ea typeface="微软雅黑"/>
                <a:cs typeface="站酷快乐体"/>
                <a:sym typeface="微软雅黑"/>
              </a:rPr>
              <a:t>网络的便利</a:t>
            </a:r>
          </a:p>
          <a:p>
            <a:pPr algn="ctr"/>
            <a:r>
              <a:rPr lang="zh-CN" altLang="en-US" b="1">
                <a:solidFill>
                  <a:schemeClr val="bg1"/>
                </a:solidFill>
                <a:latin typeface="微软雅黑"/>
                <a:ea typeface="微软雅黑"/>
                <a:cs typeface="站酷快乐体"/>
                <a:sym typeface="微软雅黑"/>
              </a:rPr>
              <a:t>和弊端</a:t>
            </a:r>
          </a:p>
        </p:txBody>
      </p:sp>
      <p:pic>
        <p:nvPicPr>
          <p:cNvPr id="8201" name="图片 2"/>
          <p:cNvPicPr>
            <a:picLocks noChangeAspect="1" noChangeArrowheads="1"/>
          </p:cNvPicPr>
          <p:nvPr>
            <p:custDataLst>
              <p:tags r:id="rId3"/>
            </p:custDataLst>
          </p:nvPr>
        </p:nvPicPr>
        <p:blipFill>
          <a:blip r:embed="rId11" cstate="email">
            <a:extLst>
              <a:ext uri="{28A0092B-C50C-407E-A947-70E740481C1C}">
                <a14:useLocalDpi xmlns:a14="http://schemas.microsoft.com/office/drawing/2010/main"/>
              </a:ext>
            </a:extLst>
          </a:blip>
          <a:srcRect/>
          <a:stretch>
            <a:fillRect/>
          </a:stretch>
        </p:blipFill>
        <p:spPr bwMode="auto">
          <a:xfrm>
            <a:off x="298847" y="2890838"/>
            <a:ext cx="3709988" cy="20966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Tree>
  </p:cSld>
  <p:clrMapOvr>
    <a:masterClrMapping/>
  </p:clrMapOvr>
  <p:transition spd="slow" advTm="200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819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Rectangle 2"/>
          <p:cNvSpPr>
            <a:spLocks noGrp="1" noChangeArrowheads="1"/>
          </p:cNvSpPr>
          <p:nvPr>
            <p:ph type="title" idx="4294967295"/>
            <p:custDataLst>
              <p:tags r:id="rId1"/>
            </p:custDataLst>
          </p:nvPr>
        </p:nvSpPr>
        <p:spPr>
          <a:xfrm flipV="1">
            <a:off x="0" y="514350"/>
            <a:ext cx="5829300" cy="57150"/>
          </a:xfrm>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lvl1pPr marL="0" indent="0" algn="l" defTabSz="914400" rtl="0" eaLnBrk="0" fontAlgn="base" hangingPunct="0">
              <a:lnSpc>
                <a:spcPct val="90000"/>
              </a:lnSpc>
              <a:spcBef>
                <a:spcPct val="0"/>
              </a:spcBef>
              <a:spcAft>
                <a:spcPct val="0"/>
              </a:spcAft>
              <a:buClrTx/>
              <a:buSzTx/>
              <a:buFontTx/>
              <a:buNone/>
              <a:defRPr kumimoji="0" lang="zh-CN" altLang="en-US" sz="4400" b="0" i="0" u="none" kern="1200" baseline="0">
                <a:solidFill>
                  <a:schemeClr val="tx1"/>
                </a:solidFill>
                <a:latin typeface="Calibri Light" pitchFamily="34" charset="0"/>
                <a:ea typeface="等线 Light" pitchFamily="2" charset="-122"/>
                <a:cs typeface="+mj-cs"/>
              </a:defRPr>
            </a:lvl1pPr>
          </a:lstStyle>
          <a:p>
            <a:pPr marL="1285875" indent="-1285875" eaLnBrk="1" hangingPunct="1">
              <a:tabLst>
                <a:tab pos="1076325" algn="l"/>
                <a:tab pos="1285875" algn="l"/>
              </a:tabLst>
            </a:pPr>
            <a:r>
              <a:rPr lang="en-US" altLang="zh-CN" sz="1700">
                <a:ln w="9525" cap="flat" cmpd="sng" algn="ctr">
                  <a:noFill/>
                  <a:prstDash val="solid"/>
                  <a:round/>
                  <a:headEnd type="none" w="med" len="med"/>
                  <a:tailEnd type="none" w="med" len="med"/>
                </a:ln>
                <a:solidFill>
                  <a:srgbClr val="9900CC"/>
                </a:solidFill>
                <a:effectLst>
                  <a:outerShdw blurRad="38100" dist="38100" dir="2700000" algn="tl">
                    <a:srgbClr val="000000">
                      <a:alpha val="43137"/>
                    </a:srgbClr>
                  </a:outerShdw>
                </a:effectLst>
                <a:latin typeface="微软雅黑"/>
                <a:ea typeface="微软雅黑"/>
                <a:sym typeface="微软雅黑"/>
              </a:rPr>
              <a:t> </a:t>
            </a:r>
            <a:endParaRPr lang="en-US" altLang="zh-CN" sz="1700">
              <a:solidFill>
                <a:srgbClr val="9900CC"/>
              </a:solidFill>
              <a:effectLst>
                <a:outerShdw blurRad="38100" dist="38100" dir="2700000" algn="tl">
                  <a:srgbClr val="000000">
                    <a:alpha val="43137"/>
                  </a:srgbClr>
                </a:outerShdw>
              </a:effectLst>
              <a:latin typeface="微软雅黑"/>
              <a:ea typeface="微软雅黑"/>
              <a:sym typeface="微软雅黑"/>
            </a:endParaRPr>
          </a:p>
        </p:txBody>
      </p:sp>
      <p:sp>
        <p:nvSpPr>
          <p:cNvPr id="9219" name="Text Box 4"/>
          <p:cNvSpPr/>
          <p:nvPr>
            <p:custDataLst>
              <p:tags r:id="rId2"/>
            </p:custDataLst>
          </p:nvPr>
        </p:nvSpPr>
        <p:spPr>
          <a:xfrm>
            <a:off x="1737122" y="2357437"/>
            <a:ext cx="5994797" cy="2271713"/>
          </a:xfrm>
          <a:prstGeom prst="rect">
            <a:avLst/>
          </a:prstGeom>
          <a:noFill/>
          <a:ln>
            <a:noFill/>
            <a:miter lim="800000"/>
          </a:ln>
        </p:spPr>
        <p:txBody>
          <a:bodyPr lIns="68580" tIns="34290" rIns="68580" bIns="34290">
            <a:spAutoFit/>
          </a:bodyPr>
          <a:lstStyle/>
          <a:p>
            <a:pPr algn="just">
              <a:lnSpc>
                <a:spcPct val="90000"/>
              </a:lnSpc>
              <a:spcBef>
                <a:spcPct val="20000"/>
              </a:spcBef>
              <a:buFont typeface="Arial" charset="0"/>
              <a:buNone/>
            </a:pPr>
            <a:r>
              <a:rPr lang="zh-CN" altLang="en-US" sz="2700" b="1" dirty="0">
                <a:solidFill>
                  <a:schemeClr val="bg1"/>
                </a:solidFill>
                <a:latin typeface="微软雅黑"/>
                <a:ea typeface="微软雅黑"/>
                <a:sym typeface="微软雅黑"/>
              </a:rPr>
              <a:t>第一、 可以开阔视野 </a:t>
            </a:r>
          </a:p>
          <a:p>
            <a:pPr algn="just">
              <a:lnSpc>
                <a:spcPct val="90000"/>
              </a:lnSpc>
              <a:spcBef>
                <a:spcPct val="20000"/>
              </a:spcBef>
              <a:buFont typeface="Arial" charset="0"/>
              <a:buNone/>
            </a:pPr>
            <a:r>
              <a:rPr lang="zh-CN" altLang="en-US" sz="2700" b="1" dirty="0">
                <a:solidFill>
                  <a:schemeClr val="bg1"/>
                </a:solidFill>
                <a:latin typeface="微软雅黑"/>
                <a:ea typeface="微软雅黑"/>
                <a:sym typeface="微软雅黑"/>
              </a:rPr>
              <a:t>第二、 可以对外交流 </a:t>
            </a:r>
          </a:p>
          <a:p>
            <a:pPr algn="just">
              <a:lnSpc>
                <a:spcPct val="90000"/>
              </a:lnSpc>
              <a:spcBef>
                <a:spcPct val="20000"/>
              </a:spcBef>
              <a:buFont typeface="Arial" charset="0"/>
              <a:buNone/>
            </a:pPr>
            <a:r>
              <a:rPr lang="zh-CN" altLang="en-US" sz="2700" b="1" dirty="0">
                <a:solidFill>
                  <a:schemeClr val="bg1"/>
                </a:solidFill>
                <a:latin typeface="微软雅黑"/>
                <a:ea typeface="微软雅黑"/>
                <a:sym typeface="微软雅黑"/>
              </a:rPr>
              <a:t>第三、 可以促进青少年个性化发展 </a:t>
            </a:r>
          </a:p>
          <a:p>
            <a:pPr algn="just">
              <a:lnSpc>
                <a:spcPct val="90000"/>
              </a:lnSpc>
              <a:spcBef>
                <a:spcPct val="20000"/>
              </a:spcBef>
              <a:buFont typeface="Arial" charset="0"/>
              <a:buNone/>
            </a:pPr>
            <a:r>
              <a:rPr lang="zh-CN" altLang="en-US" sz="2700" b="1" dirty="0">
                <a:solidFill>
                  <a:schemeClr val="bg1"/>
                </a:solidFill>
                <a:latin typeface="微软雅黑"/>
                <a:ea typeface="微软雅黑"/>
                <a:sym typeface="微软雅黑"/>
              </a:rPr>
              <a:t>第四、 可以促进中学生的学业 </a:t>
            </a:r>
          </a:p>
          <a:p>
            <a:pPr algn="just">
              <a:lnSpc>
                <a:spcPct val="90000"/>
              </a:lnSpc>
              <a:spcBef>
                <a:spcPct val="20000"/>
              </a:spcBef>
              <a:buFont typeface="Arial" charset="0"/>
              <a:buNone/>
            </a:pPr>
            <a:r>
              <a:rPr lang="zh-CN" altLang="en-US" sz="2700" b="1" dirty="0">
                <a:solidFill>
                  <a:schemeClr val="bg1"/>
                </a:solidFill>
                <a:latin typeface="微软雅黑"/>
                <a:ea typeface="微软雅黑"/>
                <a:sym typeface="微软雅黑"/>
              </a:rPr>
              <a:t>第五、 可以掌握最新的教育动态</a:t>
            </a:r>
          </a:p>
        </p:txBody>
      </p:sp>
      <p:pic>
        <p:nvPicPr>
          <p:cNvPr id="9220" name="图片 5"/>
          <p:cNvPicPr>
            <a:picLocks noChangeAspect="1" noChangeArrowheads="1"/>
          </p:cNvPicPr>
          <p:nvPr>
            <p:custDataLst>
              <p:tags r:id="rId3"/>
            </p:custDataLst>
          </p:nvPr>
        </p:nvPicPr>
        <p:blipFill>
          <a:blip r:embed="rId7">
            <a:extLst>
              <a:ext uri="{28A0092B-C50C-407E-A947-70E740481C1C}">
                <a14:useLocalDpi xmlns:a14="http://schemas.microsoft.com/office/drawing/2010/main"/>
              </a:ext>
            </a:extLst>
          </a:blip>
          <a:srcRect/>
          <a:stretch>
            <a:fillRect/>
          </a:stretch>
        </p:blipFill>
        <p:spPr bwMode="auto">
          <a:xfrm>
            <a:off x="3168254" y="-171450"/>
            <a:ext cx="3131344" cy="23836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9221" name="矩形 6"/>
          <p:cNvSpPr>
            <a:spLocks noChangeArrowheads="1"/>
          </p:cNvSpPr>
          <p:nvPr>
            <p:custDataLst>
              <p:tags r:id="rId4"/>
            </p:custDataLst>
          </p:nvPr>
        </p:nvSpPr>
        <p:spPr bwMode="auto">
          <a:xfrm>
            <a:off x="3654029" y="1006078"/>
            <a:ext cx="2253853"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Lst>
        </p:spPr>
        <p:txBody>
          <a:bodyPr wrap="none" lIns="68580" tIns="34290" rIns="68580" bIns="34290">
            <a:spAutoFit/>
          </a:bodyPr>
          <a:lstStyle/>
          <a:p>
            <a:pPr algn="ctr">
              <a:buFont typeface="Arial" charset="0"/>
              <a:buNone/>
            </a:pPr>
            <a:r>
              <a:rPr lang="zh-CN" altLang="en-US" sz="3300" b="1" dirty="0">
                <a:solidFill>
                  <a:srgbClr val="3BBFFC"/>
                </a:solidFill>
                <a:latin typeface="微软雅黑"/>
                <a:ea typeface="微软雅黑"/>
                <a:cs typeface="站酷快乐体"/>
                <a:sym typeface="微软雅黑"/>
              </a:rPr>
              <a:t>网络的便利</a:t>
            </a:r>
          </a:p>
        </p:txBody>
      </p:sp>
    </p:spTree>
  </p:cSld>
  <p:clrMapOvr>
    <a:masterClrMapping/>
  </p:clrMapOvr>
  <p:transition spd="slow" advTm="200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Effect transition="in" filter="blinds(horizontal)">
                                      <p:cBhvr>
                                        <p:cTn id="7" dur="500" fill="hold"/>
                                        <p:tgtEl>
                                          <p:spTgt spid="921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9219">
                                            <p:txEl>
                                              <p:pRg st="1" end="1"/>
                                            </p:txEl>
                                          </p:spTgt>
                                        </p:tgtEl>
                                        <p:attrNameLst>
                                          <p:attrName>style.visibility</p:attrName>
                                        </p:attrNameLst>
                                      </p:cBhvr>
                                      <p:to>
                                        <p:strVal val="visible"/>
                                      </p:to>
                                    </p:set>
                                    <p:animEffect transition="in" filter="blinds(horizontal)">
                                      <p:cBhvr>
                                        <p:cTn id="12" dur="500" fill="hold"/>
                                        <p:tgtEl>
                                          <p:spTgt spid="921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9219">
                                            <p:txEl>
                                              <p:pRg st="2" end="2"/>
                                            </p:txEl>
                                          </p:spTgt>
                                        </p:tgtEl>
                                        <p:attrNameLst>
                                          <p:attrName>style.visibility</p:attrName>
                                        </p:attrNameLst>
                                      </p:cBhvr>
                                      <p:to>
                                        <p:strVal val="visible"/>
                                      </p:to>
                                    </p:set>
                                    <p:animEffect transition="in" filter="blinds(horizontal)">
                                      <p:cBhvr>
                                        <p:cTn id="17" dur="500" fill="hold"/>
                                        <p:tgtEl>
                                          <p:spTgt spid="921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9219">
                                            <p:txEl>
                                              <p:pRg st="3" end="3"/>
                                            </p:txEl>
                                          </p:spTgt>
                                        </p:tgtEl>
                                        <p:attrNameLst>
                                          <p:attrName>style.visibility</p:attrName>
                                        </p:attrNameLst>
                                      </p:cBhvr>
                                      <p:to>
                                        <p:strVal val="visible"/>
                                      </p:to>
                                    </p:set>
                                    <p:animEffect transition="in" filter="blinds(horizontal)">
                                      <p:cBhvr>
                                        <p:cTn id="22" dur="500" fill="hold"/>
                                        <p:tgtEl>
                                          <p:spTgt spid="921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nodeType="clickEffect">
                                  <p:stCondLst>
                                    <p:cond delay="0"/>
                                  </p:stCondLst>
                                  <p:childTnLst>
                                    <p:set>
                                      <p:cBhvr>
                                        <p:cTn id="26" dur="1" fill="hold">
                                          <p:stCondLst>
                                            <p:cond delay="0"/>
                                          </p:stCondLst>
                                        </p:cTn>
                                        <p:tgtEl>
                                          <p:spTgt spid="9219">
                                            <p:txEl>
                                              <p:pRg st="4" end="4"/>
                                            </p:txEl>
                                          </p:spTgt>
                                        </p:tgtEl>
                                        <p:attrNameLst>
                                          <p:attrName>style.visibility</p:attrName>
                                        </p:attrNameLst>
                                      </p:cBhvr>
                                      <p:to>
                                        <p:strVal val="visible"/>
                                      </p:to>
                                    </p:set>
                                    <p:animEffect transition="in" filter="blinds(horizontal)">
                                      <p:cBhvr>
                                        <p:cTn id="27" dur="500" fill="hold"/>
                                        <p:tgtEl>
                                          <p:spTgt spid="921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Rectangle 2"/>
          <p:cNvSpPr>
            <a:spLocks noGrp="1" noChangeArrowheads="1"/>
          </p:cNvSpPr>
          <p:nvPr>
            <p:ph type="title" idx="4294967295"/>
            <p:custDataLst>
              <p:tags r:id="rId1"/>
            </p:custDataLst>
          </p:nvPr>
        </p:nvSpPr>
        <p:spPr>
          <a:xfrm flipV="1">
            <a:off x="0" y="514350"/>
            <a:ext cx="5829300" cy="57150"/>
          </a:xfrm>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lstStyle>
            <a:lvl1pPr marL="0" indent="0" algn="l" defTabSz="914400" rtl="0" eaLnBrk="0" fontAlgn="base" hangingPunct="0">
              <a:lnSpc>
                <a:spcPct val="90000"/>
              </a:lnSpc>
              <a:spcBef>
                <a:spcPct val="0"/>
              </a:spcBef>
              <a:spcAft>
                <a:spcPct val="0"/>
              </a:spcAft>
              <a:buClrTx/>
              <a:buSzTx/>
              <a:buFontTx/>
              <a:buNone/>
              <a:defRPr kumimoji="0" lang="zh-CN" altLang="en-US" sz="4400" b="0" i="0" u="none" kern="1200" baseline="0">
                <a:solidFill>
                  <a:schemeClr val="tx1"/>
                </a:solidFill>
                <a:latin typeface="Calibri Light" pitchFamily="34" charset="0"/>
                <a:ea typeface="等线 Light" pitchFamily="2" charset="-122"/>
                <a:cs typeface="+mj-cs"/>
              </a:defRPr>
            </a:lvl1pPr>
          </a:lstStyle>
          <a:p>
            <a:pPr marL="1285875" indent="-1285875" eaLnBrk="1" hangingPunct="1">
              <a:tabLst>
                <a:tab pos="1076325" algn="l"/>
                <a:tab pos="1285875" algn="l"/>
              </a:tabLst>
            </a:pPr>
            <a:r>
              <a:rPr lang="en-US" altLang="zh-CN" sz="1700">
                <a:ln w="9525" cap="flat" cmpd="sng" algn="ctr">
                  <a:noFill/>
                  <a:prstDash val="solid"/>
                  <a:round/>
                  <a:headEnd type="none" w="med" len="med"/>
                  <a:tailEnd type="none" w="med" len="med"/>
                </a:ln>
                <a:solidFill>
                  <a:srgbClr val="9900CC"/>
                </a:solidFill>
                <a:effectLst>
                  <a:outerShdw blurRad="38100" dist="38100" dir="2700000" algn="tl">
                    <a:srgbClr val="000000">
                      <a:alpha val="43137"/>
                    </a:srgbClr>
                  </a:outerShdw>
                </a:effectLst>
                <a:latin typeface="微软雅黑"/>
                <a:ea typeface="微软雅黑"/>
                <a:sym typeface="微软雅黑"/>
              </a:rPr>
              <a:t> </a:t>
            </a:r>
            <a:endParaRPr lang="en-US" altLang="zh-CN" sz="1700">
              <a:solidFill>
                <a:srgbClr val="9900CC"/>
              </a:solidFill>
              <a:effectLst>
                <a:outerShdw blurRad="38100" dist="38100" dir="2700000" algn="tl">
                  <a:srgbClr val="000000">
                    <a:alpha val="43137"/>
                  </a:srgbClr>
                </a:outerShdw>
              </a:effectLst>
              <a:latin typeface="微软雅黑"/>
              <a:ea typeface="微软雅黑"/>
              <a:sym typeface="微软雅黑"/>
            </a:endParaRPr>
          </a:p>
        </p:txBody>
      </p:sp>
      <p:sp>
        <p:nvSpPr>
          <p:cNvPr id="10243" name="Text Box 4"/>
          <p:cNvSpPr>
            <a:spLocks noChangeArrowheads="1"/>
          </p:cNvSpPr>
          <p:nvPr>
            <p:custDataLst>
              <p:tags r:id="rId2"/>
            </p:custDataLst>
          </p:nvPr>
        </p:nvSpPr>
        <p:spPr bwMode="auto">
          <a:xfrm>
            <a:off x="736997" y="2085975"/>
            <a:ext cx="8852297" cy="1362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68580" tIns="34290" rIns="68580" bIns="34290">
            <a:spAutoFit/>
          </a:bodyPr>
          <a:lstStyle/>
          <a:p>
            <a:pPr>
              <a:buFont typeface="Arial" charset="0"/>
              <a:buNone/>
            </a:pPr>
            <a:r>
              <a:rPr lang="zh-CN" altLang="en-US" sz="2100" b="1" dirty="0">
                <a:solidFill>
                  <a:schemeClr val="bg1"/>
                </a:solidFill>
                <a:latin typeface="微软雅黑"/>
                <a:ea typeface="微软雅黑"/>
                <a:sym typeface="微软雅黑"/>
              </a:rPr>
              <a:t>第一、网上的信息良莠不齐，退化中学生的能力。</a:t>
            </a:r>
          </a:p>
          <a:p>
            <a:pPr>
              <a:buFont typeface="Arial" charset="0"/>
              <a:buNone/>
            </a:pPr>
            <a:r>
              <a:rPr lang="zh-CN" altLang="en-US" sz="2100" b="1" dirty="0">
                <a:solidFill>
                  <a:schemeClr val="bg1"/>
                </a:solidFill>
                <a:latin typeface="微软雅黑"/>
                <a:ea typeface="微软雅黑"/>
                <a:sym typeface="微软雅黑"/>
              </a:rPr>
              <a:t>第二、网络传播诱发中学生人生观、价值观的冲突。</a:t>
            </a:r>
          </a:p>
          <a:p>
            <a:pPr>
              <a:buFont typeface="Arial" charset="0"/>
              <a:buNone/>
            </a:pPr>
            <a:r>
              <a:rPr lang="zh-CN" altLang="en-US" sz="2100" b="1" dirty="0">
                <a:solidFill>
                  <a:schemeClr val="bg1"/>
                </a:solidFill>
                <a:latin typeface="微软雅黑"/>
                <a:ea typeface="微软雅黑"/>
                <a:sym typeface="微软雅黑"/>
              </a:rPr>
              <a:t>第三、网络语言的大量使用弱化中学生的民族文化素质。</a:t>
            </a:r>
          </a:p>
          <a:p>
            <a:pPr>
              <a:buFont typeface="Arial" charset="0"/>
              <a:buNone/>
            </a:pPr>
            <a:endParaRPr lang="zh-CN" altLang="en-US" sz="2100" b="1" dirty="0">
              <a:solidFill>
                <a:schemeClr val="bg1"/>
              </a:solidFill>
              <a:latin typeface="微软雅黑"/>
              <a:ea typeface="微软雅黑"/>
              <a:sym typeface="微软雅黑"/>
            </a:endParaRPr>
          </a:p>
        </p:txBody>
      </p:sp>
      <p:pic>
        <p:nvPicPr>
          <p:cNvPr id="10244" name="图片 5"/>
          <p:cNvPicPr>
            <a:picLocks noChangeAspect="1" noChangeArrowheads="1"/>
          </p:cNvPicPr>
          <p:nvPr>
            <p:custDataLst>
              <p:tags r:id="rId3"/>
            </p:custDataLst>
          </p:nvPr>
        </p:nvPicPr>
        <p:blipFill>
          <a:blip r:embed="rId8">
            <a:extLst>
              <a:ext uri="{28A0092B-C50C-407E-A947-70E740481C1C}">
                <a14:useLocalDpi xmlns:a14="http://schemas.microsoft.com/office/drawing/2010/main"/>
              </a:ext>
            </a:extLst>
          </a:blip>
          <a:srcRect/>
          <a:stretch>
            <a:fillRect/>
          </a:stretch>
        </p:blipFill>
        <p:spPr bwMode="auto">
          <a:xfrm>
            <a:off x="3168254" y="-171450"/>
            <a:ext cx="3131344" cy="23836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10245" name="矩形 6"/>
          <p:cNvSpPr>
            <a:spLocks noChangeArrowheads="1"/>
          </p:cNvSpPr>
          <p:nvPr>
            <p:custDataLst>
              <p:tags r:id="rId4"/>
            </p:custDataLst>
          </p:nvPr>
        </p:nvSpPr>
        <p:spPr bwMode="auto">
          <a:xfrm>
            <a:off x="3702844" y="769144"/>
            <a:ext cx="2062163" cy="992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Lst>
        </p:spPr>
        <p:txBody>
          <a:bodyPr wrap="none" lIns="68580" tIns="34290" rIns="68580" bIns="34290">
            <a:spAutoFit/>
          </a:bodyPr>
          <a:lstStyle/>
          <a:p>
            <a:pPr algn="ctr">
              <a:buFont typeface="Arial" charset="0"/>
              <a:buNone/>
            </a:pPr>
            <a:r>
              <a:rPr lang="zh-CN" altLang="en-US" sz="3000" b="1" dirty="0">
                <a:solidFill>
                  <a:srgbClr val="3BBFFC"/>
                </a:solidFill>
                <a:latin typeface="微软雅黑"/>
                <a:ea typeface="微软雅黑"/>
                <a:cs typeface="站酷快乐体"/>
                <a:sym typeface="微软雅黑"/>
              </a:rPr>
              <a:t>青少年</a:t>
            </a:r>
          </a:p>
          <a:p>
            <a:pPr algn="ctr">
              <a:buFont typeface="Arial" charset="0"/>
              <a:buNone/>
            </a:pPr>
            <a:r>
              <a:rPr lang="zh-CN" altLang="en-US" sz="3000" b="1" dirty="0">
                <a:solidFill>
                  <a:srgbClr val="3BBFFC"/>
                </a:solidFill>
                <a:latin typeface="微软雅黑"/>
                <a:ea typeface="微软雅黑"/>
                <a:cs typeface="站酷快乐体"/>
                <a:sym typeface="微软雅黑"/>
              </a:rPr>
              <a:t>上网的弊端</a:t>
            </a:r>
          </a:p>
        </p:txBody>
      </p:sp>
      <p:sp>
        <p:nvSpPr>
          <p:cNvPr id="10246" name="Text Box 4"/>
          <p:cNvSpPr/>
          <p:nvPr>
            <p:custDataLst>
              <p:tags r:id="rId5"/>
            </p:custDataLst>
          </p:nvPr>
        </p:nvSpPr>
        <p:spPr>
          <a:xfrm>
            <a:off x="736998" y="3098007"/>
            <a:ext cx="8578453" cy="1684735"/>
          </a:xfrm>
          <a:prstGeom prst="rect">
            <a:avLst/>
          </a:prstGeom>
          <a:noFill/>
          <a:ln>
            <a:noFill/>
            <a:miter lim="800000"/>
          </a:ln>
        </p:spPr>
        <p:txBody>
          <a:bodyPr lIns="68580" tIns="34290" rIns="68580" bIns="34290">
            <a:spAutoFit/>
          </a:bodyPr>
          <a:lstStyle/>
          <a:p>
            <a:pPr>
              <a:buFont typeface="Arial" charset="0"/>
              <a:buNone/>
            </a:pPr>
            <a:r>
              <a:rPr lang="zh-CN" altLang="en-US" sz="2100" b="1" dirty="0">
                <a:solidFill>
                  <a:schemeClr val="bg1"/>
                </a:solidFill>
                <a:latin typeface="微软雅黑"/>
                <a:ea typeface="微软雅黑"/>
                <a:sym typeface="微软雅黑"/>
              </a:rPr>
              <a:t>第四、患上“网络上瘾症”、“网络疏离症”等新型的精神性疾病。</a:t>
            </a:r>
          </a:p>
          <a:p>
            <a:pPr>
              <a:buFont typeface="Arial" charset="0"/>
              <a:buNone/>
            </a:pPr>
            <a:r>
              <a:rPr lang="zh-CN" altLang="en-US" sz="2100" b="1" dirty="0">
                <a:solidFill>
                  <a:schemeClr val="bg1"/>
                </a:solidFill>
                <a:latin typeface="微软雅黑"/>
                <a:ea typeface="微软雅黑"/>
                <a:sym typeface="微软雅黑"/>
              </a:rPr>
              <a:t>第五、荒废学业，影响身体健康。</a:t>
            </a:r>
          </a:p>
          <a:p>
            <a:pPr>
              <a:buFont typeface="Arial" charset="0"/>
              <a:buNone/>
            </a:pPr>
            <a:r>
              <a:rPr lang="zh-CN" altLang="en-US" sz="2100" b="1" dirty="0">
                <a:solidFill>
                  <a:schemeClr val="bg1"/>
                </a:solidFill>
                <a:latin typeface="微软雅黑"/>
                <a:ea typeface="微软雅黑"/>
                <a:sym typeface="微软雅黑"/>
              </a:rPr>
              <a:t>第六、导致青少年不道德行为和违法犯罪增多。</a:t>
            </a:r>
          </a:p>
          <a:p>
            <a:pPr>
              <a:buFont typeface="Arial" charset="0"/>
              <a:buNone/>
            </a:pPr>
            <a:r>
              <a:rPr lang="zh-CN" altLang="en-US" sz="2100" b="1" dirty="0">
                <a:solidFill>
                  <a:schemeClr val="bg1"/>
                </a:solidFill>
                <a:latin typeface="微软雅黑"/>
                <a:ea typeface="微软雅黑"/>
                <a:sym typeface="微软雅黑"/>
              </a:rPr>
              <a:t>第七、网瘾严重者会心理变态，丧尽天良，泯灭良知，干出伤天害理，国法不容的事。</a:t>
            </a:r>
            <a:endParaRPr lang="en-US" altLang="zh-CN" sz="2100" b="1" dirty="0">
              <a:solidFill>
                <a:schemeClr val="bg1"/>
              </a:solidFill>
              <a:latin typeface="微软雅黑"/>
              <a:ea typeface="微软雅黑"/>
              <a:sym typeface="微软雅黑"/>
            </a:endParaRPr>
          </a:p>
        </p:txBody>
      </p:sp>
    </p:spTree>
  </p:cSld>
  <p:clrMapOvr>
    <a:masterClrMapping/>
  </p:clrMapOvr>
  <p:transition spd="slow" advTm="2000"/>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图片 3"/>
          <p:cNvPicPr>
            <a:picLocks noChangeAspect="1" noChangeArrowheads="1"/>
          </p:cNvPicPr>
          <p:nvPr>
            <p:custDataLst>
              <p:tags r:id="rId1"/>
            </p:custDataLst>
          </p:nvPr>
        </p:nvPicPr>
        <p:blipFill>
          <a:blip r:embed="rId10" cstate="email">
            <a:extLst>
              <a:ext uri="{28A0092B-C50C-407E-A947-70E740481C1C}">
                <a14:useLocalDpi xmlns:a14="http://schemas.microsoft.com/office/drawing/2010/main"/>
              </a:ext>
            </a:extLst>
          </a:blip>
          <a:srcRect/>
          <a:stretch>
            <a:fillRect/>
          </a:stretch>
        </p:blipFill>
        <p:spPr bwMode="auto">
          <a:xfrm>
            <a:off x="0" y="0"/>
            <a:ext cx="9144000"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grpSp>
        <p:nvGrpSpPr>
          <p:cNvPr id="11267" name="组合 19"/>
          <p:cNvGrpSpPr>
            <a:grpSpLocks/>
          </p:cNvGrpSpPr>
          <p:nvPr/>
        </p:nvGrpSpPr>
        <p:grpSpPr bwMode="auto">
          <a:xfrm>
            <a:off x="3598804" y="1309688"/>
            <a:ext cx="2629811" cy="602617"/>
            <a:chOff x="5985105" y="1298552"/>
            <a:chExt cx="3506334" cy="803070"/>
          </a:xfrm>
        </p:grpSpPr>
        <p:sp>
          <p:nvSpPr>
            <p:cNvPr id="2" name="稻壳儿春秋广告/盗版必究        原创来源：http://chn.docer.com/works?userid=199329941#!/work_time"/>
            <p:cNvSpPr>
              <a:spLocks noChangeArrowheads="1"/>
            </p:cNvSpPr>
            <p:nvPr>
              <p:custDataLst>
                <p:tags r:id="rId4"/>
              </p:custDataLst>
            </p:nvPr>
          </p:nvSpPr>
          <p:spPr bwMode="auto">
            <a:xfrm>
              <a:off x="8680978" y="1301821"/>
              <a:ext cx="810461" cy="799801"/>
            </a:xfrm>
            <a:prstGeom prst="rect">
              <a:avLst/>
            </a:prstGeom>
            <a:solidFill>
              <a:srgbClr val="86CD0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algn="ctr"/>
              <a:r>
                <a:rPr lang="zh-CN" altLang="en-US" sz="3300" b="1">
                  <a:solidFill>
                    <a:srgbClr val="FFFFFF"/>
                  </a:solidFill>
                  <a:latin typeface="微软雅黑"/>
                  <a:ea typeface="微软雅黑"/>
                  <a:cs typeface="站酷快乐体"/>
                  <a:sym typeface="微软雅黑"/>
                </a:rPr>
                <a:t>分</a:t>
              </a:r>
            </a:p>
          </p:txBody>
        </p:sp>
        <p:sp>
          <p:nvSpPr>
            <p:cNvPr id="11269" name="稻壳儿春秋广告/盗版必究        原创来源：http://chn.docer.com/works?userid=199329941#!/work_time"/>
            <p:cNvSpPr>
              <a:spLocks noChangeArrowheads="1"/>
            </p:cNvSpPr>
            <p:nvPr>
              <p:custDataLst>
                <p:tags r:id="rId5"/>
              </p:custDataLst>
            </p:nvPr>
          </p:nvSpPr>
          <p:spPr bwMode="auto">
            <a:xfrm>
              <a:off x="5985105" y="1298552"/>
              <a:ext cx="810461" cy="799801"/>
            </a:xfrm>
            <a:prstGeom prst="rect">
              <a:avLst/>
            </a:prstGeom>
            <a:solidFill>
              <a:srgbClr val="FFC000"/>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algn="ctr"/>
              <a:r>
                <a:rPr lang="zh-CN" altLang="en-US" sz="3300" b="1">
                  <a:solidFill>
                    <a:srgbClr val="FFFFFF"/>
                  </a:solidFill>
                  <a:latin typeface="微软雅黑"/>
                  <a:ea typeface="微软雅黑"/>
                  <a:cs typeface="站酷快乐体"/>
                  <a:sym typeface="微软雅黑"/>
                </a:rPr>
                <a:t>第</a:t>
              </a:r>
            </a:p>
          </p:txBody>
        </p:sp>
        <p:sp>
          <p:nvSpPr>
            <p:cNvPr id="11270" name="稻壳儿春秋广告/盗版必究        原创来源：http://chn.docer.com/works?userid=199329941#!/work_time"/>
            <p:cNvSpPr>
              <a:spLocks noChangeArrowheads="1"/>
            </p:cNvSpPr>
            <p:nvPr>
              <p:custDataLst>
                <p:tags r:id="rId6"/>
              </p:custDataLst>
            </p:nvPr>
          </p:nvSpPr>
          <p:spPr bwMode="auto">
            <a:xfrm>
              <a:off x="6902416" y="1298553"/>
              <a:ext cx="810461" cy="799801"/>
            </a:xfrm>
            <a:prstGeom prst="rect">
              <a:avLst/>
            </a:prstGeom>
            <a:solidFill>
              <a:srgbClr val="3BBFFC"/>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algn="ctr"/>
              <a:r>
                <a:rPr lang="zh-CN" altLang="en-US" sz="3300" b="1">
                  <a:solidFill>
                    <a:srgbClr val="FFFFFF"/>
                  </a:solidFill>
                  <a:latin typeface="微软雅黑"/>
                  <a:ea typeface="微软雅黑"/>
                  <a:cs typeface="站酷快乐体"/>
                  <a:sym typeface="微软雅黑"/>
                </a:rPr>
                <a:t>二</a:t>
              </a:r>
            </a:p>
          </p:txBody>
        </p:sp>
        <p:sp>
          <p:nvSpPr>
            <p:cNvPr id="11271" name="稻壳儿春秋广告/盗版必究        原创来源：http://chn.docer.com/works?userid=199329941#!/work_time"/>
            <p:cNvSpPr>
              <a:spLocks noChangeArrowheads="1"/>
            </p:cNvSpPr>
            <p:nvPr>
              <p:custDataLst>
                <p:tags r:id="rId7"/>
              </p:custDataLst>
            </p:nvPr>
          </p:nvSpPr>
          <p:spPr bwMode="auto">
            <a:xfrm>
              <a:off x="7763667" y="1301821"/>
              <a:ext cx="810461" cy="799801"/>
            </a:xfrm>
            <a:prstGeom prst="rect">
              <a:avLst/>
            </a:prstGeom>
            <a:solidFill>
              <a:srgbClr val="DF377D"/>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algn="ctr"/>
              <a:r>
                <a:rPr lang="zh-CN" altLang="en-US" sz="3300" b="1">
                  <a:solidFill>
                    <a:srgbClr val="FFFFFF"/>
                  </a:solidFill>
                  <a:latin typeface="微软雅黑"/>
                  <a:ea typeface="微软雅黑"/>
                  <a:cs typeface="站酷快乐体"/>
                  <a:sym typeface="微软雅黑"/>
                </a:rPr>
                <a:t>部</a:t>
              </a:r>
            </a:p>
          </p:txBody>
        </p:sp>
      </p:grpSp>
      <p:sp>
        <p:nvSpPr>
          <p:cNvPr id="11268" name="稻壳儿春秋广告/盗版必究        原创来源：http://chn.docer.com/works?userid=199329941#!/work_time">
            <a:extLst>
              <a:ext uri="{FF2B5EF4-FFF2-40B4-BE49-F238E27FC236}"/>
            </a:extLst>
          </p:cNvPr>
          <p:cNvSpPr txBox="1"/>
          <p:nvPr>
            <p:custDataLst>
              <p:tags r:id="rId2"/>
            </p:custDataLst>
          </p:nvPr>
        </p:nvSpPr>
        <p:spPr>
          <a:xfrm>
            <a:off x="3113485" y="2249091"/>
            <a:ext cx="4043363" cy="622697"/>
          </a:xfrm>
          <a:prstGeom prst="rect">
            <a:avLst/>
          </a:prstGeom>
          <a:noFill/>
          <a:ln w="9525" cap="flat" cmpd="sng" algn="ctr">
            <a:noFill/>
            <a:prstDash val="solid"/>
            <a:round/>
            <a:headEnd type="none" w="med" len="med"/>
            <a:tailEnd type="none" w="med" len="med"/>
          </a:ln>
        </p:spPr>
        <p:txBody>
          <a:bodyPr lIns="68580" tIns="34290" rIns="68580" bIns="34290">
            <a:spAutoFit/>
          </a:bodyPr>
          <a:lstStyle/>
          <a:p>
            <a:pPr algn="ctr"/>
            <a:r>
              <a:rPr lang="zh-CN" altLang="en-US" b="1">
                <a:solidFill>
                  <a:schemeClr val="bg1"/>
                </a:solidFill>
                <a:latin typeface="微软雅黑"/>
                <a:ea typeface="微软雅黑"/>
                <a:cs typeface="站酷快乐体"/>
                <a:sym typeface="微软雅黑"/>
              </a:rPr>
              <a:t>什么是网络成瘾？</a:t>
            </a:r>
          </a:p>
        </p:txBody>
      </p:sp>
      <p:pic>
        <p:nvPicPr>
          <p:cNvPr id="11273" name="图片 2"/>
          <p:cNvPicPr>
            <a:picLocks noChangeAspect="1" noChangeArrowheads="1"/>
          </p:cNvPicPr>
          <p:nvPr>
            <p:custDataLst>
              <p:tags r:id="rId3"/>
            </p:custDataLst>
          </p:nvPr>
        </p:nvPicPr>
        <p:blipFill>
          <a:blip r:embed="rId11" cstate="email">
            <a:extLst>
              <a:ext uri="{28A0092B-C50C-407E-A947-70E740481C1C}">
                <a14:useLocalDpi xmlns:a14="http://schemas.microsoft.com/office/drawing/2010/main"/>
              </a:ext>
            </a:extLst>
          </a:blip>
          <a:srcRect/>
          <a:stretch>
            <a:fillRect/>
          </a:stretch>
        </p:blipFill>
        <p:spPr bwMode="auto">
          <a:xfrm>
            <a:off x="298847" y="2890838"/>
            <a:ext cx="3709988" cy="20966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Tree>
  </p:cSld>
  <p:clrMapOvr>
    <a:masterClrMapping/>
  </p:clrMapOvr>
  <p:transition spd="slow" advTm="200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1126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3"/>
          <p:cNvSpPr>
            <a:spLocks noChangeArrowheads="1"/>
          </p:cNvSpPr>
          <p:nvPr>
            <p:custDataLst>
              <p:tags r:id="rId1"/>
            </p:custDataLst>
          </p:nvPr>
        </p:nvSpPr>
        <p:spPr bwMode="auto">
          <a:xfrm>
            <a:off x="1871663" y="897731"/>
            <a:ext cx="3240881"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68580" tIns="34290" rIns="68580" bIns="34290">
            <a:spAutoFit/>
          </a:bodyPr>
          <a:lstStyle/>
          <a:p>
            <a:pPr>
              <a:spcBef>
                <a:spcPct val="50000"/>
              </a:spcBef>
              <a:buFont typeface="Arial" charset="0"/>
              <a:buNone/>
            </a:pPr>
            <a:endParaRPr lang="zh-CN" altLang="en-US" sz="1800">
              <a:latin typeface="微软雅黑"/>
              <a:ea typeface="微软雅黑"/>
              <a:sym typeface="微软雅黑"/>
            </a:endParaRPr>
          </a:p>
        </p:txBody>
      </p:sp>
      <p:sp>
        <p:nvSpPr>
          <p:cNvPr id="12291" name="WordArt 5"/>
          <p:cNvSpPr>
            <a:spLocks noChangeArrowheads="1"/>
          </p:cNvSpPr>
          <p:nvPr>
            <p:custDataLst>
              <p:tags r:id="rId2"/>
            </p:custDataLst>
          </p:nvPr>
        </p:nvSpPr>
        <p:spPr bwMode="auto">
          <a:xfrm>
            <a:off x="1838325" y="1893094"/>
            <a:ext cx="4591050" cy="1195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68580" tIns="34290" rIns="68580" bIns="34290"/>
          <a:lstStyle/>
          <a:p>
            <a:pPr algn="ctr">
              <a:buFont typeface="Arial" charset="0"/>
              <a:buNone/>
            </a:pPr>
            <a:r>
              <a:rPr lang="zh-CN" altLang="en-US" sz="2700" dirty="0">
                <a:solidFill>
                  <a:srgbClr val="FFFF00"/>
                </a:solidFill>
                <a:latin typeface="微软雅黑"/>
                <a:ea typeface="微软雅黑"/>
                <a:sym typeface="微软雅黑"/>
              </a:rPr>
              <a:t>什么是网络成瘾？为什么上网容易成瘾？</a:t>
            </a:r>
          </a:p>
        </p:txBody>
      </p:sp>
      <p:pic>
        <p:nvPicPr>
          <p:cNvPr id="12292" name="图片 7"/>
          <p:cNvPicPr>
            <a:picLocks noChangeAspect="1" noChangeArrowheads="1"/>
          </p:cNvPicPr>
          <p:nvPr>
            <p:custDataLst>
              <p:tags r:id="rId3"/>
            </p:custDataLst>
          </p:nvPr>
        </p:nvPicPr>
        <p:blipFill>
          <a:blip r:embed="rId8">
            <a:extLst>
              <a:ext uri="{28A0092B-C50C-407E-A947-70E740481C1C}">
                <a14:useLocalDpi xmlns:a14="http://schemas.microsoft.com/office/drawing/2010/main"/>
              </a:ext>
            </a:extLst>
          </a:blip>
          <a:srcRect/>
          <a:stretch>
            <a:fillRect/>
          </a:stretch>
        </p:blipFill>
        <p:spPr bwMode="auto">
          <a:xfrm>
            <a:off x="3168254" y="-171450"/>
            <a:ext cx="3131344" cy="23836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12293" name="矩形 8"/>
          <p:cNvSpPr>
            <a:spLocks noChangeArrowheads="1"/>
          </p:cNvSpPr>
          <p:nvPr>
            <p:custDataLst>
              <p:tags r:id="rId4"/>
            </p:custDataLst>
          </p:nvPr>
        </p:nvSpPr>
        <p:spPr bwMode="auto">
          <a:xfrm>
            <a:off x="3588660" y="789385"/>
            <a:ext cx="2290531" cy="9925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Lst>
        </p:spPr>
        <p:txBody>
          <a:bodyPr wrap="none" lIns="68580" tIns="34290" rIns="68580" bIns="34290">
            <a:spAutoFit/>
          </a:bodyPr>
          <a:lstStyle/>
          <a:p>
            <a:pPr algn="ctr">
              <a:buFont typeface="Arial" charset="0"/>
              <a:buNone/>
            </a:pPr>
            <a:r>
              <a:rPr lang="zh-CN" altLang="en-US" sz="3000" b="1" dirty="0">
                <a:solidFill>
                  <a:srgbClr val="3BBFFC"/>
                </a:solidFill>
                <a:latin typeface="微软雅黑"/>
                <a:ea typeface="微软雅黑"/>
                <a:cs typeface="站酷快乐体"/>
                <a:sym typeface="微软雅黑"/>
              </a:rPr>
              <a:t>什么是</a:t>
            </a:r>
          </a:p>
          <a:p>
            <a:pPr algn="ctr">
              <a:buFont typeface="Arial" charset="0"/>
              <a:buNone/>
            </a:pPr>
            <a:r>
              <a:rPr lang="zh-CN" altLang="en-US" sz="3000" b="1" dirty="0">
                <a:solidFill>
                  <a:srgbClr val="3BBFFC"/>
                </a:solidFill>
                <a:latin typeface="微软雅黑"/>
                <a:ea typeface="微软雅黑"/>
                <a:cs typeface="站酷快乐体"/>
                <a:sym typeface="微软雅黑"/>
              </a:rPr>
              <a:t>  网络成瘾？</a:t>
            </a:r>
          </a:p>
        </p:txBody>
      </p:sp>
      <p:sp>
        <p:nvSpPr>
          <p:cNvPr id="12294" name="Rectangle 4"/>
          <p:cNvSpPr>
            <a:spLocks noChangeArrowheads="1"/>
          </p:cNvSpPr>
          <p:nvPr>
            <p:custDataLst>
              <p:tags r:id="rId5"/>
            </p:custDataLst>
          </p:nvPr>
        </p:nvSpPr>
        <p:spPr bwMode="auto">
          <a:xfrm>
            <a:off x="953691" y="2326998"/>
            <a:ext cx="7404497" cy="27838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68580" tIns="34290" rIns="68580" bIns="34290" anchor="ctr">
            <a:spAutoFit/>
          </a:bodyPr>
          <a:lstStyle/>
          <a:p>
            <a:pPr indent="597694">
              <a:lnSpc>
                <a:spcPct val="120000"/>
              </a:lnSpc>
            </a:pPr>
            <a:r>
              <a:rPr lang="zh-CN" altLang="en-US" sz="2100" dirty="0">
                <a:solidFill>
                  <a:schemeClr val="bg1"/>
                </a:solidFill>
                <a:latin typeface="微软雅黑"/>
                <a:ea typeface="微软雅黑"/>
                <a:sym typeface="微软雅黑"/>
              </a:rPr>
              <a:t>网络成瘾是指由于上网者对互联网过度依赖而导致的一组心理异常症状以及伴随的一组生理性不适。网络成瘾者会终日沉浸在重复地使用网络所导致的一种慢性的着迷状态而不能有效地控制上网时间</a:t>
            </a:r>
            <a:r>
              <a:rPr lang="en-US" altLang="zh-CN" sz="2100" dirty="0">
                <a:solidFill>
                  <a:schemeClr val="bg1"/>
                </a:solidFill>
                <a:latin typeface="微软雅黑"/>
                <a:ea typeface="微软雅黑"/>
                <a:sym typeface="微软雅黑"/>
              </a:rPr>
              <a:t>, </a:t>
            </a:r>
            <a:r>
              <a:rPr lang="zh-CN" altLang="en-US" sz="2100" dirty="0">
                <a:solidFill>
                  <a:schemeClr val="bg1"/>
                </a:solidFill>
                <a:latin typeface="微软雅黑"/>
                <a:ea typeface="微软雅黑"/>
                <a:sym typeface="微软雅黑"/>
              </a:rPr>
              <a:t>在网络使用中能够持续获得满足感和愉悦感从而诱发对网络产生心理依赖，而在现实社会中却感觉身体不适</a:t>
            </a:r>
            <a:r>
              <a:rPr lang="en-US" altLang="zh-CN" sz="2100" dirty="0">
                <a:solidFill>
                  <a:schemeClr val="bg1"/>
                </a:solidFill>
                <a:latin typeface="微软雅黑"/>
                <a:ea typeface="微软雅黑"/>
                <a:sym typeface="微软雅黑"/>
              </a:rPr>
              <a:t>, </a:t>
            </a:r>
            <a:r>
              <a:rPr lang="zh-CN" altLang="en-US" sz="2100" dirty="0">
                <a:solidFill>
                  <a:schemeClr val="bg1"/>
                </a:solidFill>
                <a:latin typeface="微软雅黑"/>
                <a:ea typeface="微软雅黑"/>
                <a:sym typeface="微软雅黑"/>
              </a:rPr>
              <a:t>不愿意花时间参与社会活动和与他人交往</a:t>
            </a:r>
            <a:r>
              <a:rPr lang="en-US" altLang="zh-CN" sz="2100" dirty="0">
                <a:solidFill>
                  <a:schemeClr val="bg1"/>
                </a:solidFill>
                <a:latin typeface="微软雅黑"/>
                <a:ea typeface="微软雅黑"/>
                <a:sym typeface="微软雅黑"/>
              </a:rPr>
              <a:t>, </a:t>
            </a:r>
            <a:r>
              <a:rPr lang="zh-CN" altLang="en-US" sz="2100" dirty="0">
                <a:solidFill>
                  <a:schemeClr val="bg1"/>
                </a:solidFill>
                <a:latin typeface="微软雅黑"/>
                <a:ea typeface="微软雅黑"/>
                <a:sym typeface="微软雅黑"/>
              </a:rPr>
              <a:t>久而久之出现一些人格障碍</a:t>
            </a:r>
            <a:r>
              <a:rPr lang="en-US" altLang="zh-CN" sz="2100" dirty="0">
                <a:solidFill>
                  <a:schemeClr val="bg1"/>
                </a:solidFill>
                <a:latin typeface="微软雅黑"/>
                <a:ea typeface="微软雅黑"/>
                <a:sym typeface="微软雅黑"/>
              </a:rPr>
              <a:t>, </a:t>
            </a:r>
            <a:r>
              <a:rPr lang="zh-CN" altLang="en-US" sz="2100" dirty="0">
                <a:solidFill>
                  <a:schemeClr val="bg1"/>
                </a:solidFill>
                <a:latin typeface="微软雅黑"/>
                <a:ea typeface="微软雅黑"/>
                <a:sym typeface="微软雅黑"/>
              </a:rPr>
              <a:t>导致个体生理心理受损。</a:t>
            </a:r>
          </a:p>
        </p:txBody>
      </p:sp>
    </p:spTree>
  </p:cSld>
  <p:clrMapOvr>
    <a:masterClrMapping/>
  </p:clrMapOvr>
  <p:transition spd="slow" advTm="2000"/>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3"/>
          <p:cNvSpPr>
            <a:spLocks noChangeArrowheads="1"/>
          </p:cNvSpPr>
          <p:nvPr>
            <p:custDataLst>
              <p:tags r:id="rId1"/>
            </p:custDataLst>
          </p:nvPr>
        </p:nvSpPr>
        <p:spPr bwMode="auto">
          <a:xfrm>
            <a:off x="1871663" y="897731"/>
            <a:ext cx="3240881"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68580" tIns="34290" rIns="68580" bIns="34290">
            <a:spAutoFit/>
          </a:bodyPr>
          <a:lstStyle/>
          <a:p>
            <a:pPr>
              <a:spcBef>
                <a:spcPct val="50000"/>
              </a:spcBef>
              <a:buFont typeface="Arial" charset="0"/>
              <a:buNone/>
            </a:pPr>
            <a:endParaRPr lang="zh-CN" altLang="en-US" sz="1800">
              <a:latin typeface="微软雅黑"/>
              <a:ea typeface="微软雅黑"/>
              <a:sym typeface="微软雅黑"/>
            </a:endParaRPr>
          </a:p>
        </p:txBody>
      </p:sp>
      <p:sp>
        <p:nvSpPr>
          <p:cNvPr id="13315" name="WordArt 5"/>
          <p:cNvSpPr>
            <a:spLocks noChangeArrowheads="1"/>
          </p:cNvSpPr>
          <p:nvPr>
            <p:custDataLst>
              <p:tags r:id="rId2"/>
            </p:custDataLst>
          </p:nvPr>
        </p:nvSpPr>
        <p:spPr bwMode="auto">
          <a:xfrm>
            <a:off x="764381" y="1921669"/>
            <a:ext cx="4591050" cy="1195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68580" tIns="34290" rIns="68580" bIns="34290"/>
          <a:lstStyle/>
          <a:p>
            <a:pPr algn="ctr">
              <a:buFont typeface="Arial" charset="0"/>
              <a:buNone/>
            </a:pPr>
            <a:r>
              <a:rPr lang="zh-CN" altLang="en-US" sz="2700" dirty="0">
                <a:solidFill>
                  <a:srgbClr val="FFFF00"/>
                </a:solidFill>
                <a:latin typeface="微软雅黑"/>
                <a:ea typeface="微软雅黑"/>
                <a:sym typeface="微软雅黑"/>
              </a:rPr>
              <a:t>他为什么如此冷漠和残忍？</a:t>
            </a:r>
          </a:p>
        </p:txBody>
      </p:sp>
      <p:pic>
        <p:nvPicPr>
          <p:cNvPr id="13316" name="图片 7"/>
          <p:cNvPicPr>
            <a:picLocks noChangeAspect="1" noChangeArrowheads="1"/>
          </p:cNvPicPr>
          <p:nvPr>
            <p:custDataLst>
              <p:tags r:id="rId3"/>
            </p:custDataLst>
          </p:nvPr>
        </p:nvPicPr>
        <p:blipFill>
          <a:blip r:embed="rId8">
            <a:extLst>
              <a:ext uri="{28A0092B-C50C-407E-A947-70E740481C1C}">
                <a14:useLocalDpi xmlns:a14="http://schemas.microsoft.com/office/drawing/2010/main"/>
              </a:ext>
            </a:extLst>
          </a:blip>
          <a:srcRect/>
          <a:stretch>
            <a:fillRect/>
          </a:stretch>
        </p:blipFill>
        <p:spPr bwMode="auto">
          <a:xfrm>
            <a:off x="3168254" y="-171450"/>
            <a:ext cx="3131344" cy="23836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13317" name="矩形 8"/>
          <p:cNvSpPr>
            <a:spLocks noChangeArrowheads="1"/>
          </p:cNvSpPr>
          <p:nvPr>
            <p:custDataLst>
              <p:tags r:id="rId4"/>
            </p:custDataLst>
          </p:nvPr>
        </p:nvSpPr>
        <p:spPr bwMode="auto">
          <a:xfrm>
            <a:off x="3903249" y="894160"/>
            <a:ext cx="1661353" cy="700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Lst>
        </p:spPr>
        <p:txBody>
          <a:bodyPr wrap="none" lIns="68580" tIns="34290" rIns="68580" bIns="34290">
            <a:spAutoFit/>
          </a:bodyPr>
          <a:lstStyle/>
          <a:p>
            <a:pPr algn="ctr">
              <a:buFont typeface="Arial" charset="0"/>
              <a:buNone/>
            </a:pPr>
            <a:r>
              <a:rPr lang="zh-CN" altLang="en-US" sz="4100" b="1">
                <a:solidFill>
                  <a:srgbClr val="3BBFFC"/>
                </a:solidFill>
                <a:latin typeface="微软雅黑"/>
                <a:ea typeface="微软雅黑"/>
                <a:cs typeface="站酷快乐体"/>
                <a:sym typeface="微软雅黑"/>
              </a:rPr>
              <a:t>案   例</a:t>
            </a:r>
          </a:p>
        </p:txBody>
      </p:sp>
      <p:sp>
        <p:nvSpPr>
          <p:cNvPr id="13318" name="Rectangle 4"/>
          <p:cNvSpPr/>
          <p:nvPr>
            <p:custDataLst>
              <p:tags r:id="rId5"/>
            </p:custDataLst>
          </p:nvPr>
        </p:nvSpPr>
        <p:spPr>
          <a:xfrm>
            <a:off x="953691" y="2520897"/>
            <a:ext cx="7404497" cy="2396041"/>
          </a:xfrm>
          <a:prstGeom prst="rect">
            <a:avLst/>
          </a:prstGeom>
          <a:noFill/>
          <a:ln>
            <a:noFill/>
            <a:miter lim="800000"/>
          </a:ln>
        </p:spPr>
        <p:txBody>
          <a:bodyPr lIns="68580" tIns="34290" rIns="68580" bIns="34290" anchor="ctr">
            <a:spAutoFit/>
          </a:bodyPr>
          <a:lstStyle/>
          <a:p>
            <a:pPr indent="597694">
              <a:lnSpc>
                <a:spcPct val="120000"/>
              </a:lnSpc>
            </a:pPr>
            <a:r>
              <a:rPr lang="zh-CN" altLang="en-US" sz="2100" dirty="0">
                <a:solidFill>
                  <a:schemeClr val="bg1"/>
                </a:solidFill>
                <a:latin typeface="微软雅黑"/>
                <a:ea typeface="微软雅黑"/>
                <a:sym typeface="微软雅黑"/>
              </a:rPr>
              <a:t>李键上初一时阳光、健康、学习好，还担任了班长，学会上网后逐渐成瘾，并且有了早恋的女友，再没有心思安心学习。当过兵的父亲气极而怒，屡次打骂也没能把孩子从“网瘾”中拉出来，相反严管之下的李键产生了严重的逆反心理，在一次和父亲发生激烈的冲突后，用榔头锤杀了生养他的爸爸妈妈。当太原刑警到大同抓捕李键时，他依旧安然地坐在网吧里上网。</a:t>
            </a:r>
            <a:endParaRPr lang="zh-CN" altLang="zh-CN" sz="2100" dirty="0">
              <a:solidFill>
                <a:schemeClr val="bg1"/>
              </a:solidFill>
              <a:latin typeface="微软雅黑"/>
              <a:ea typeface="微软雅黑"/>
              <a:sym typeface="微软雅黑"/>
            </a:endParaRPr>
          </a:p>
        </p:txBody>
      </p:sp>
    </p:spTree>
  </p:cSld>
  <p:clrMapOvr>
    <a:masterClrMapping/>
  </p:clrMapOvr>
  <p:transition spd="slow" advTm="2000"/>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3"/>
          <p:cNvSpPr>
            <a:spLocks noChangeArrowheads="1"/>
          </p:cNvSpPr>
          <p:nvPr>
            <p:custDataLst>
              <p:tags r:id="rId1"/>
            </p:custDataLst>
          </p:nvPr>
        </p:nvSpPr>
        <p:spPr bwMode="auto">
          <a:xfrm>
            <a:off x="1871663" y="897731"/>
            <a:ext cx="3240881"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68580" tIns="34290" rIns="68580" bIns="34290">
            <a:spAutoFit/>
          </a:bodyPr>
          <a:lstStyle/>
          <a:p>
            <a:pPr>
              <a:spcBef>
                <a:spcPct val="50000"/>
              </a:spcBef>
              <a:buFont typeface="Arial" charset="0"/>
              <a:buNone/>
            </a:pPr>
            <a:endParaRPr lang="zh-CN" altLang="en-US" sz="1800">
              <a:latin typeface="微软雅黑"/>
              <a:ea typeface="微软雅黑"/>
              <a:sym typeface="微软雅黑"/>
            </a:endParaRPr>
          </a:p>
        </p:txBody>
      </p:sp>
      <p:sp>
        <p:nvSpPr>
          <p:cNvPr id="14339" name="WordArt 5"/>
          <p:cNvSpPr>
            <a:spLocks noChangeArrowheads="1"/>
          </p:cNvSpPr>
          <p:nvPr>
            <p:custDataLst>
              <p:tags r:id="rId2"/>
            </p:custDataLst>
          </p:nvPr>
        </p:nvSpPr>
        <p:spPr bwMode="auto">
          <a:xfrm>
            <a:off x="2647950" y="2282429"/>
            <a:ext cx="4173141" cy="6488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68580" tIns="34290" rIns="68580" bIns="34290"/>
          <a:lstStyle/>
          <a:p>
            <a:pPr algn="ctr">
              <a:buFont typeface="Arial" charset="0"/>
              <a:buNone/>
            </a:pPr>
            <a:r>
              <a:rPr lang="zh-CN" altLang="en-US" sz="2700" dirty="0">
                <a:solidFill>
                  <a:srgbClr val="FFFF00"/>
                </a:solidFill>
                <a:latin typeface="微软雅黑"/>
                <a:ea typeface="微软雅黑"/>
                <a:sym typeface="微软雅黑"/>
              </a:rPr>
              <a:t>谈一谈自己的感受</a:t>
            </a:r>
          </a:p>
        </p:txBody>
      </p:sp>
      <p:pic>
        <p:nvPicPr>
          <p:cNvPr id="14340" name="图片 7"/>
          <p:cNvPicPr>
            <a:picLocks noChangeAspect="1" noChangeArrowheads="1"/>
          </p:cNvPicPr>
          <p:nvPr>
            <p:custDataLst>
              <p:tags r:id="rId3"/>
            </p:custDataLst>
          </p:nvPr>
        </p:nvPicPr>
        <p:blipFill>
          <a:blip r:embed="rId8">
            <a:extLst>
              <a:ext uri="{28A0092B-C50C-407E-A947-70E740481C1C}">
                <a14:useLocalDpi xmlns:a14="http://schemas.microsoft.com/office/drawing/2010/main"/>
              </a:ext>
            </a:extLst>
          </a:blip>
          <a:srcRect/>
          <a:stretch>
            <a:fillRect/>
          </a:stretch>
        </p:blipFill>
        <p:spPr bwMode="auto">
          <a:xfrm>
            <a:off x="3168254" y="-171450"/>
            <a:ext cx="3131344" cy="23836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14341" name="矩形 8"/>
          <p:cNvSpPr>
            <a:spLocks noChangeArrowheads="1"/>
          </p:cNvSpPr>
          <p:nvPr>
            <p:custDataLst>
              <p:tags r:id="rId4"/>
            </p:custDataLst>
          </p:nvPr>
        </p:nvSpPr>
        <p:spPr bwMode="auto">
          <a:xfrm>
            <a:off x="4060939" y="894160"/>
            <a:ext cx="1347165" cy="700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Lst>
        </p:spPr>
        <p:txBody>
          <a:bodyPr wrap="none" lIns="68580" tIns="34290" rIns="68580" bIns="34290">
            <a:spAutoFit/>
          </a:bodyPr>
          <a:lstStyle/>
          <a:p>
            <a:pPr algn="ctr">
              <a:buFont typeface="Arial" charset="0"/>
              <a:buNone/>
            </a:pPr>
            <a:r>
              <a:rPr lang="zh-CN" altLang="en-US" sz="4100" b="1">
                <a:solidFill>
                  <a:srgbClr val="3BBFFC"/>
                </a:solidFill>
                <a:latin typeface="微软雅黑"/>
                <a:ea typeface="微软雅黑"/>
                <a:cs typeface="站酷快乐体"/>
                <a:sym typeface="微软雅黑"/>
              </a:rPr>
              <a:t>讨 论</a:t>
            </a:r>
          </a:p>
        </p:txBody>
      </p:sp>
      <p:sp>
        <p:nvSpPr>
          <p:cNvPr id="14342" name="Rectangle 4"/>
          <p:cNvSpPr/>
          <p:nvPr>
            <p:custDataLst>
              <p:tags r:id="rId5"/>
            </p:custDataLst>
          </p:nvPr>
        </p:nvSpPr>
        <p:spPr>
          <a:xfrm>
            <a:off x="1031081" y="3026991"/>
            <a:ext cx="7405688" cy="1232645"/>
          </a:xfrm>
          <a:prstGeom prst="rect">
            <a:avLst/>
          </a:prstGeom>
          <a:noFill/>
          <a:ln>
            <a:noFill/>
            <a:miter lim="800000"/>
          </a:ln>
        </p:spPr>
        <p:txBody>
          <a:bodyPr lIns="68580" tIns="34290" rIns="68580" bIns="34290" anchor="ctr">
            <a:spAutoFit/>
          </a:bodyPr>
          <a:lstStyle/>
          <a:p>
            <a:pPr indent="597694">
              <a:lnSpc>
                <a:spcPct val="120000"/>
              </a:lnSpc>
            </a:pPr>
            <a:r>
              <a:rPr lang="zh-CN" altLang="en-US" sz="2100">
                <a:solidFill>
                  <a:schemeClr val="bg1"/>
                </a:solidFill>
                <a:latin typeface="微软雅黑"/>
                <a:ea typeface="微软雅黑"/>
                <a:sym typeface="微软雅黑"/>
              </a:rPr>
              <a:t>该案例中李键的杀人行为和杀人后的表现是由网络成瘾导致的人格改变而引起的。看过该案例之后，很多家长不禁会问：“为什么一个健康的好孩子会因为网瘾变得如此冷漠残忍？”</a:t>
            </a:r>
          </a:p>
        </p:txBody>
      </p:sp>
    </p:spTree>
  </p:cSld>
  <p:clrMapOvr>
    <a:masterClrMapping/>
  </p:clrMapOvr>
  <p:transition spd="slow" advTm="2000"/>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6.1.7601 Service Pack 1"/>
  <p:tag name="AS_RELEASE_DATE" val="2020.05.14"/>
  <p:tag name="AS_TITLE" val="Aspose.Slides for .NET 4.0 Client Profile"/>
  <p:tag name="AS_VERSION" val="20.5"/>
  <p:tag name="ISPRING_PRESENTATION_TITLE" val="1"/>
</p:tagLst>
</file>

<file path=ppt/tags/tag10.xml><?xml version="1.0" encoding="utf-8"?>
<p:tagLst xmlns:a="http://schemas.openxmlformats.org/drawingml/2006/main" xmlns:r="http://schemas.openxmlformats.org/officeDocument/2006/relationships" xmlns:p="http://schemas.openxmlformats.org/presentationml/2006/main">
  <p:tag name="AS_UNIQUEID" val="6"/>
</p:tagLst>
</file>

<file path=ppt/tags/tag100.xml><?xml version="1.0" encoding="utf-8"?>
<p:tagLst xmlns:a="http://schemas.openxmlformats.org/drawingml/2006/main" xmlns:r="http://schemas.openxmlformats.org/officeDocument/2006/relationships" xmlns:p="http://schemas.openxmlformats.org/presentationml/2006/main">
  <p:tag name="AS_UNIQUEID" val="77"/>
</p:tagLst>
</file>

<file path=ppt/tags/tag101.xml><?xml version="1.0" encoding="utf-8"?>
<p:tagLst xmlns:a="http://schemas.openxmlformats.org/drawingml/2006/main" xmlns:r="http://schemas.openxmlformats.org/officeDocument/2006/relationships" xmlns:p="http://schemas.openxmlformats.org/presentationml/2006/main">
  <p:tag name="AS_UNIQUEID" val="78"/>
</p:tagLst>
</file>

<file path=ppt/tags/tag102.xml><?xml version="1.0" encoding="utf-8"?>
<p:tagLst xmlns:a="http://schemas.openxmlformats.org/drawingml/2006/main" xmlns:r="http://schemas.openxmlformats.org/officeDocument/2006/relationships" xmlns:p="http://schemas.openxmlformats.org/presentationml/2006/main">
  <p:tag name="AS_UNIQUEID" val="79"/>
</p:tagLst>
</file>

<file path=ppt/tags/tag103.xml><?xml version="1.0" encoding="utf-8"?>
<p:tagLst xmlns:a="http://schemas.openxmlformats.org/drawingml/2006/main" xmlns:r="http://schemas.openxmlformats.org/officeDocument/2006/relationships" xmlns:p="http://schemas.openxmlformats.org/presentationml/2006/main">
  <p:tag name="AS_UNIQUEID" val="80"/>
</p:tagLst>
</file>

<file path=ppt/tags/tag104.xml><?xml version="1.0" encoding="utf-8"?>
<p:tagLst xmlns:a="http://schemas.openxmlformats.org/drawingml/2006/main" xmlns:r="http://schemas.openxmlformats.org/officeDocument/2006/relationships" xmlns:p="http://schemas.openxmlformats.org/presentationml/2006/main">
  <p:tag name="AS_UNIQUEID" val="81"/>
</p:tagLst>
</file>

<file path=ppt/tags/tag105.xml><?xml version="1.0" encoding="utf-8"?>
<p:tagLst xmlns:a="http://schemas.openxmlformats.org/drawingml/2006/main" xmlns:r="http://schemas.openxmlformats.org/officeDocument/2006/relationships" xmlns:p="http://schemas.openxmlformats.org/presentationml/2006/main">
  <p:tag name="AS_UNIQUEID" val="196"/>
</p:tagLst>
</file>

<file path=ppt/tags/tag106.xml><?xml version="1.0" encoding="utf-8"?>
<p:tagLst xmlns:a="http://schemas.openxmlformats.org/drawingml/2006/main" xmlns:r="http://schemas.openxmlformats.org/officeDocument/2006/relationships" xmlns:p="http://schemas.openxmlformats.org/presentationml/2006/main">
  <p:tag name="AS_UNIQUEID" val="197"/>
</p:tagLst>
</file>

<file path=ppt/tags/tag107.xml><?xml version="1.0" encoding="utf-8"?>
<p:tagLst xmlns:a="http://schemas.openxmlformats.org/drawingml/2006/main" xmlns:r="http://schemas.openxmlformats.org/officeDocument/2006/relationships" xmlns:p="http://schemas.openxmlformats.org/presentationml/2006/main">
  <p:tag name="AS_UNIQUEID" val="198"/>
</p:tagLst>
</file>

<file path=ppt/tags/tag108.xml><?xml version="1.0" encoding="utf-8"?>
<p:tagLst xmlns:a="http://schemas.openxmlformats.org/drawingml/2006/main" xmlns:r="http://schemas.openxmlformats.org/officeDocument/2006/relationships" xmlns:p="http://schemas.openxmlformats.org/presentationml/2006/main">
  <p:tag name="AS_UNIQUEID" val="82"/>
</p:tagLst>
</file>

<file path=ppt/tags/tag109.xml><?xml version="1.0" encoding="utf-8"?>
<p:tagLst xmlns:a="http://schemas.openxmlformats.org/drawingml/2006/main" xmlns:r="http://schemas.openxmlformats.org/officeDocument/2006/relationships" xmlns:p="http://schemas.openxmlformats.org/presentationml/2006/main">
  <p:tag name="AS_UNIQUEID" val="83"/>
</p:tagLst>
</file>

<file path=ppt/tags/tag11.xml><?xml version="1.0" encoding="utf-8"?>
<p:tagLst xmlns:a="http://schemas.openxmlformats.org/drawingml/2006/main" xmlns:r="http://schemas.openxmlformats.org/officeDocument/2006/relationships" xmlns:p="http://schemas.openxmlformats.org/presentationml/2006/main">
  <p:tag name="AS_UNIQUEID" val="20"/>
</p:tagLst>
</file>

<file path=ppt/tags/tag110.xml><?xml version="1.0" encoding="utf-8"?>
<p:tagLst xmlns:a="http://schemas.openxmlformats.org/drawingml/2006/main" xmlns:r="http://schemas.openxmlformats.org/officeDocument/2006/relationships" xmlns:p="http://schemas.openxmlformats.org/presentationml/2006/main">
  <p:tag name="AS_UNIQUEID" val="84"/>
</p:tagLst>
</file>

<file path=ppt/tags/tag111.xml><?xml version="1.0" encoding="utf-8"?>
<p:tagLst xmlns:a="http://schemas.openxmlformats.org/drawingml/2006/main" xmlns:r="http://schemas.openxmlformats.org/officeDocument/2006/relationships" xmlns:p="http://schemas.openxmlformats.org/presentationml/2006/main">
  <p:tag name="AS_UNIQUEID" val="85"/>
</p:tagLst>
</file>

<file path=ppt/tags/tag112.xml><?xml version="1.0" encoding="utf-8"?>
<p:tagLst xmlns:a="http://schemas.openxmlformats.org/drawingml/2006/main" xmlns:r="http://schemas.openxmlformats.org/officeDocument/2006/relationships" xmlns:p="http://schemas.openxmlformats.org/presentationml/2006/main">
  <p:tag name="AS_UNIQUEID" val="86"/>
</p:tagLst>
</file>

<file path=ppt/tags/tag113.xml><?xml version="1.0" encoding="utf-8"?>
<p:tagLst xmlns:a="http://schemas.openxmlformats.org/drawingml/2006/main" xmlns:r="http://schemas.openxmlformats.org/officeDocument/2006/relationships" xmlns:p="http://schemas.openxmlformats.org/presentationml/2006/main">
  <p:tag name="AS_UNIQUEID" val="199"/>
</p:tagLst>
</file>

<file path=ppt/tags/tag114.xml><?xml version="1.0" encoding="utf-8"?>
<p:tagLst xmlns:a="http://schemas.openxmlformats.org/drawingml/2006/main" xmlns:r="http://schemas.openxmlformats.org/officeDocument/2006/relationships" xmlns:p="http://schemas.openxmlformats.org/presentationml/2006/main">
  <p:tag name="AS_UNIQUEID" val="200"/>
</p:tagLst>
</file>

<file path=ppt/tags/tag115.xml><?xml version="1.0" encoding="utf-8"?>
<p:tagLst xmlns:a="http://schemas.openxmlformats.org/drawingml/2006/main" xmlns:r="http://schemas.openxmlformats.org/officeDocument/2006/relationships" xmlns:p="http://schemas.openxmlformats.org/presentationml/2006/main">
  <p:tag name="AS_UNIQUEID" val="201"/>
</p:tagLst>
</file>

<file path=ppt/tags/tag116.xml><?xml version="1.0" encoding="utf-8"?>
<p:tagLst xmlns:a="http://schemas.openxmlformats.org/drawingml/2006/main" xmlns:r="http://schemas.openxmlformats.org/officeDocument/2006/relationships" xmlns:p="http://schemas.openxmlformats.org/presentationml/2006/main">
  <p:tag name="AS_UNIQUEID" val="87"/>
</p:tagLst>
</file>

<file path=ppt/tags/tag117.xml><?xml version="1.0" encoding="utf-8"?>
<p:tagLst xmlns:a="http://schemas.openxmlformats.org/drawingml/2006/main" xmlns:r="http://schemas.openxmlformats.org/officeDocument/2006/relationships" xmlns:p="http://schemas.openxmlformats.org/presentationml/2006/main">
  <p:tag name="AS_UNIQUEID" val="88"/>
</p:tagLst>
</file>

<file path=ppt/tags/tag118.xml><?xml version="1.0" encoding="utf-8"?>
<p:tagLst xmlns:a="http://schemas.openxmlformats.org/drawingml/2006/main" xmlns:r="http://schemas.openxmlformats.org/officeDocument/2006/relationships" xmlns:p="http://schemas.openxmlformats.org/presentationml/2006/main">
  <p:tag name="AS_UNIQUEID" val="89"/>
</p:tagLst>
</file>

<file path=ppt/tags/tag119.xml><?xml version="1.0" encoding="utf-8"?>
<p:tagLst xmlns:a="http://schemas.openxmlformats.org/drawingml/2006/main" xmlns:r="http://schemas.openxmlformats.org/officeDocument/2006/relationships" xmlns:p="http://schemas.openxmlformats.org/presentationml/2006/main">
  <p:tag name="AS_UNIQUEID" val="90"/>
</p:tagLst>
</file>

<file path=ppt/tags/tag12.xml><?xml version="1.0" encoding="utf-8"?>
<p:tagLst xmlns:a="http://schemas.openxmlformats.org/drawingml/2006/main" xmlns:r="http://schemas.openxmlformats.org/officeDocument/2006/relationships" xmlns:p="http://schemas.openxmlformats.org/presentationml/2006/main">
  <p:tag name="AS_UNIQUEID" val="21"/>
</p:tagLst>
</file>

<file path=ppt/tags/tag120.xml><?xml version="1.0" encoding="utf-8"?>
<p:tagLst xmlns:a="http://schemas.openxmlformats.org/drawingml/2006/main" xmlns:r="http://schemas.openxmlformats.org/officeDocument/2006/relationships" xmlns:p="http://schemas.openxmlformats.org/presentationml/2006/main">
  <p:tag name="AS_UNIQUEID" val="91"/>
</p:tagLst>
</file>

<file path=ppt/tags/tag121.xml><?xml version="1.0" encoding="utf-8"?>
<p:tagLst xmlns:a="http://schemas.openxmlformats.org/drawingml/2006/main" xmlns:r="http://schemas.openxmlformats.org/officeDocument/2006/relationships" xmlns:p="http://schemas.openxmlformats.org/presentationml/2006/main">
  <p:tag name="AS_UNIQUEID" val="202"/>
</p:tagLst>
</file>

<file path=ppt/tags/tag122.xml><?xml version="1.0" encoding="utf-8"?>
<p:tagLst xmlns:a="http://schemas.openxmlformats.org/drawingml/2006/main" xmlns:r="http://schemas.openxmlformats.org/officeDocument/2006/relationships" xmlns:p="http://schemas.openxmlformats.org/presentationml/2006/main">
  <p:tag name="AS_UNIQUEID" val="203"/>
</p:tagLst>
</file>

<file path=ppt/tags/tag123.xml><?xml version="1.0" encoding="utf-8"?>
<p:tagLst xmlns:a="http://schemas.openxmlformats.org/drawingml/2006/main" xmlns:r="http://schemas.openxmlformats.org/officeDocument/2006/relationships" xmlns:p="http://schemas.openxmlformats.org/presentationml/2006/main">
  <p:tag name="AS_UNIQUEID" val="204"/>
</p:tagLst>
</file>

<file path=ppt/tags/tag124.xml><?xml version="1.0" encoding="utf-8"?>
<p:tagLst xmlns:a="http://schemas.openxmlformats.org/drawingml/2006/main" xmlns:r="http://schemas.openxmlformats.org/officeDocument/2006/relationships" xmlns:p="http://schemas.openxmlformats.org/presentationml/2006/main">
  <p:tag name="AS_UNIQUEID" val="92"/>
</p:tagLst>
</file>

<file path=ppt/tags/tag125.xml><?xml version="1.0" encoding="utf-8"?>
<p:tagLst xmlns:a="http://schemas.openxmlformats.org/drawingml/2006/main" xmlns:r="http://schemas.openxmlformats.org/officeDocument/2006/relationships" xmlns:p="http://schemas.openxmlformats.org/presentationml/2006/main">
  <p:tag name="AS_UNIQUEID" val="93"/>
</p:tagLst>
</file>

<file path=ppt/tags/tag126.xml><?xml version="1.0" encoding="utf-8"?>
<p:tagLst xmlns:a="http://schemas.openxmlformats.org/drawingml/2006/main" xmlns:r="http://schemas.openxmlformats.org/officeDocument/2006/relationships" xmlns:p="http://schemas.openxmlformats.org/presentationml/2006/main">
  <p:tag name="AS_UNIQUEID" val="94"/>
</p:tagLst>
</file>

<file path=ppt/tags/tag127.xml><?xml version="1.0" encoding="utf-8"?>
<p:tagLst xmlns:a="http://schemas.openxmlformats.org/drawingml/2006/main" xmlns:r="http://schemas.openxmlformats.org/officeDocument/2006/relationships" xmlns:p="http://schemas.openxmlformats.org/presentationml/2006/main">
  <p:tag name="AS_UNIQUEID" val="95"/>
</p:tagLst>
</file>

<file path=ppt/tags/tag128.xml><?xml version="1.0" encoding="utf-8"?>
<p:tagLst xmlns:a="http://schemas.openxmlformats.org/drawingml/2006/main" xmlns:r="http://schemas.openxmlformats.org/officeDocument/2006/relationships" xmlns:p="http://schemas.openxmlformats.org/presentationml/2006/main">
  <p:tag name="AS_UNIQUEID" val="96"/>
</p:tagLst>
</file>

<file path=ppt/tags/tag129.xml><?xml version="1.0" encoding="utf-8"?>
<p:tagLst xmlns:a="http://schemas.openxmlformats.org/drawingml/2006/main" xmlns:r="http://schemas.openxmlformats.org/officeDocument/2006/relationships" xmlns:p="http://schemas.openxmlformats.org/presentationml/2006/main">
  <p:tag name="AS_UNIQUEID" val="205"/>
</p:tagLst>
</file>

<file path=ppt/tags/tag13.xml><?xml version="1.0" encoding="utf-8"?>
<p:tagLst xmlns:a="http://schemas.openxmlformats.org/drawingml/2006/main" xmlns:r="http://schemas.openxmlformats.org/officeDocument/2006/relationships" xmlns:p="http://schemas.openxmlformats.org/presentationml/2006/main">
  <p:tag name="AS_UNIQUEID" val="22"/>
</p:tagLst>
</file>

<file path=ppt/tags/tag130.xml><?xml version="1.0" encoding="utf-8"?>
<p:tagLst xmlns:a="http://schemas.openxmlformats.org/drawingml/2006/main" xmlns:r="http://schemas.openxmlformats.org/officeDocument/2006/relationships" xmlns:p="http://schemas.openxmlformats.org/presentationml/2006/main">
  <p:tag name="AS_UNIQUEID" val="206"/>
</p:tagLst>
</file>

<file path=ppt/tags/tag131.xml><?xml version="1.0" encoding="utf-8"?>
<p:tagLst xmlns:a="http://schemas.openxmlformats.org/drawingml/2006/main" xmlns:r="http://schemas.openxmlformats.org/officeDocument/2006/relationships" xmlns:p="http://schemas.openxmlformats.org/presentationml/2006/main">
  <p:tag name="AS_UNIQUEID" val="207"/>
</p:tagLst>
</file>

<file path=ppt/tags/tag132.xml><?xml version="1.0" encoding="utf-8"?>
<p:tagLst xmlns:a="http://schemas.openxmlformats.org/drawingml/2006/main" xmlns:r="http://schemas.openxmlformats.org/officeDocument/2006/relationships" xmlns:p="http://schemas.openxmlformats.org/presentationml/2006/main">
  <p:tag name="AS_UNIQUEID" val="97"/>
</p:tagLst>
</file>

<file path=ppt/tags/tag133.xml><?xml version="1.0" encoding="utf-8"?>
<p:tagLst xmlns:a="http://schemas.openxmlformats.org/drawingml/2006/main" xmlns:r="http://schemas.openxmlformats.org/officeDocument/2006/relationships" xmlns:p="http://schemas.openxmlformats.org/presentationml/2006/main">
  <p:tag name="AS_UNIQUEID" val="98"/>
</p:tagLst>
</file>

<file path=ppt/tags/tag134.xml><?xml version="1.0" encoding="utf-8"?>
<p:tagLst xmlns:a="http://schemas.openxmlformats.org/drawingml/2006/main" xmlns:r="http://schemas.openxmlformats.org/officeDocument/2006/relationships" xmlns:p="http://schemas.openxmlformats.org/presentationml/2006/main">
  <p:tag name="AS_UNIQUEID" val="99"/>
</p:tagLst>
</file>

<file path=ppt/tags/tag135.xml><?xml version="1.0" encoding="utf-8"?>
<p:tagLst xmlns:a="http://schemas.openxmlformats.org/drawingml/2006/main" xmlns:r="http://schemas.openxmlformats.org/officeDocument/2006/relationships" xmlns:p="http://schemas.openxmlformats.org/presentationml/2006/main">
  <p:tag name="AS_UNIQUEID" val="100"/>
</p:tagLst>
</file>

<file path=ppt/tags/tag136.xml><?xml version="1.0" encoding="utf-8"?>
<p:tagLst xmlns:a="http://schemas.openxmlformats.org/drawingml/2006/main" xmlns:r="http://schemas.openxmlformats.org/officeDocument/2006/relationships" xmlns:p="http://schemas.openxmlformats.org/presentationml/2006/main">
  <p:tag name="AS_UNIQUEID" val="101"/>
</p:tagLst>
</file>

<file path=ppt/tags/tag137.xml><?xml version="1.0" encoding="utf-8"?>
<p:tagLst xmlns:a="http://schemas.openxmlformats.org/drawingml/2006/main" xmlns:r="http://schemas.openxmlformats.org/officeDocument/2006/relationships" xmlns:p="http://schemas.openxmlformats.org/presentationml/2006/main">
  <p:tag name="AS_UNIQUEID" val="102"/>
</p:tagLst>
</file>

<file path=ppt/tags/tag138.xml><?xml version="1.0" encoding="utf-8"?>
<p:tagLst xmlns:a="http://schemas.openxmlformats.org/drawingml/2006/main" xmlns:r="http://schemas.openxmlformats.org/officeDocument/2006/relationships" xmlns:p="http://schemas.openxmlformats.org/presentationml/2006/main">
  <p:tag name="AS_UNIQUEID" val="208"/>
</p:tagLst>
</file>

<file path=ppt/tags/tag139.xml><?xml version="1.0" encoding="utf-8"?>
<p:tagLst xmlns:a="http://schemas.openxmlformats.org/drawingml/2006/main" xmlns:r="http://schemas.openxmlformats.org/officeDocument/2006/relationships" xmlns:p="http://schemas.openxmlformats.org/presentationml/2006/main">
  <p:tag name="AS_UNIQUEID" val="209"/>
</p:tagLst>
</file>

<file path=ppt/tags/tag14.xml><?xml version="1.0" encoding="utf-8"?>
<p:tagLst xmlns:a="http://schemas.openxmlformats.org/drawingml/2006/main" xmlns:r="http://schemas.openxmlformats.org/officeDocument/2006/relationships" xmlns:p="http://schemas.openxmlformats.org/presentationml/2006/main">
  <p:tag name="AS_UNIQUEID" val="163"/>
</p:tagLst>
</file>

<file path=ppt/tags/tag140.xml><?xml version="1.0" encoding="utf-8"?>
<p:tagLst xmlns:a="http://schemas.openxmlformats.org/drawingml/2006/main" xmlns:r="http://schemas.openxmlformats.org/officeDocument/2006/relationships" xmlns:p="http://schemas.openxmlformats.org/presentationml/2006/main">
  <p:tag name="AS_UNIQUEID" val="210"/>
</p:tagLst>
</file>

<file path=ppt/tags/tag141.xml><?xml version="1.0" encoding="utf-8"?>
<p:tagLst xmlns:a="http://schemas.openxmlformats.org/drawingml/2006/main" xmlns:r="http://schemas.openxmlformats.org/officeDocument/2006/relationships" xmlns:p="http://schemas.openxmlformats.org/presentationml/2006/main">
  <p:tag name="AS_UNIQUEID" val="103"/>
</p:tagLst>
</file>

<file path=ppt/tags/tag142.xml><?xml version="1.0" encoding="utf-8"?>
<p:tagLst xmlns:a="http://schemas.openxmlformats.org/drawingml/2006/main" xmlns:r="http://schemas.openxmlformats.org/officeDocument/2006/relationships" xmlns:p="http://schemas.openxmlformats.org/presentationml/2006/main">
  <p:tag name="AS_UNIQUEID" val="104"/>
</p:tagLst>
</file>

<file path=ppt/tags/tag143.xml><?xml version="1.0" encoding="utf-8"?>
<p:tagLst xmlns:a="http://schemas.openxmlformats.org/drawingml/2006/main" xmlns:r="http://schemas.openxmlformats.org/officeDocument/2006/relationships" xmlns:p="http://schemas.openxmlformats.org/presentationml/2006/main">
  <p:tag name="AS_UNIQUEID" val="105"/>
</p:tagLst>
</file>

<file path=ppt/tags/tag144.xml><?xml version="1.0" encoding="utf-8"?>
<p:tagLst xmlns:a="http://schemas.openxmlformats.org/drawingml/2006/main" xmlns:r="http://schemas.openxmlformats.org/officeDocument/2006/relationships" xmlns:p="http://schemas.openxmlformats.org/presentationml/2006/main">
  <p:tag name="AS_UNIQUEID" val="106"/>
</p:tagLst>
</file>

<file path=ppt/tags/tag145.xml><?xml version="1.0" encoding="utf-8"?>
<p:tagLst xmlns:a="http://schemas.openxmlformats.org/drawingml/2006/main" xmlns:r="http://schemas.openxmlformats.org/officeDocument/2006/relationships" xmlns:p="http://schemas.openxmlformats.org/presentationml/2006/main">
  <p:tag name="AS_UNIQUEID" val="107"/>
</p:tagLst>
</file>

<file path=ppt/tags/tag146.xml><?xml version="1.0" encoding="utf-8"?>
<p:tagLst xmlns:a="http://schemas.openxmlformats.org/drawingml/2006/main" xmlns:r="http://schemas.openxmlformats.org/officeDocument/2006/relationships" xmlns:p="http://schemas.openxmlformats.org/presentationml/2006/main">
  <p:tag name="AS_UNIQUEID" val="108"/>
</p:tagLst>
</file>

<file path=ppt/tags/tag147.xml><?xml version="1.0" encoding="utf-8"?>
<p:tagLst xmlns:a="http://schemas.openxmlformats.org/drawingml/2006/main" xmlns:r="http://schemas.openxmlformats.org/officeDocument/2006/relationships" xmlns:p="http://schemas.openxmlformats.org/presentationml/2006/main">
  <p:tag name="AS_UNIQUEID" val="109"/>
</p:tagLst>
</file>

<file path=ppt/tags/tag148.xml><?xml version="1.0" encoding="utf-8"?>
<p:tagLst xmlns:a="http://schemas.openxmlformats.org/drawingml/2006/main" xmlns:r="http://schemas.openxmlformats.org/officeDocument/2006/relationships" xmlns:p="http://schemas.openxmlformats.org/presentationml/2006/main">
  <p:tag name="AS_UNIQUEID" val="211"/>
</p:tagLst>
</file>

<file path=ppt/tags/tag149.xml><?xml version="1.0" encoding="utf-8"?>
<p:tagLst xmlns:a="http://schemas.openxmlformats.org/drawingml/2006/main" xmlns:r="http://schemas.openxmlformats.org/officeDocument/2006/relationships" xmlns:p="http://schemas.openxmlformats.org/presentationml/2006/main">
  <p:tag name="AS_UNIQUEID" val="212"/>
</p:tagLst>
</file>

<file path=ppt/tags/tag15.xml><?xml version="1.0" encoding="utf-8"?>
<p:tagLst xmlns:a="http://schemas.openxmlformats.org/drawingml/2006/main" xmlns:r="http://schemas.openxmlformats.org/officeDocument/2006/relationships" xmlns:p="http://schemas.openxmlformats.org/presentationml/2006/main">
  <p:tag name="AS_UNIQUEID" val="164"/>
</p:tagLst>
</file>

<file path=ppt/tags/tag150.xml><?xml version="1.0" encoding="utf-8"?>
<p:tagLst xmlns:a="http://schemas.openxmlformats.org/drawingml/2006/main" xmlns:r="http://schemas.openxmlformats.org/officeDocument/2006/relationships" xmlns:p="http://schemas.openxmlformats.org/presentationml/2006/main">
  <p:tag name="AS_UNIQUEID" val="213"/>
</p:tagLst>
</file>

<file path=ppt/tags/tag151.xml><?xml version="1.0" encoding="utf-8"?>
<p:tagLst xmlns:a="http://schemas.openxmlformats.org/drawingml/2006/main" xmlns:r="http://schemas.openxmlformats.org/officeDocument/2006/relationships" xmlns:p="http://schemas.openxmlformats.org/presentationml/2006/main">
  <p:tag name="AS_UNIQUEID" val="110"/>
</p:tagLst>
</file>

<file path=ppt/tags/tag152.xml><?xml version="1.0" encoding="utf-8"?>
<p:tagLst xmlns:a="http://schemas.openxmlformats.org/drawingml/2006/main" xmlns:r="http://schemas.openxmlformats.org/officeDocument/2006/relationships" xmlns:p="http://schemas.openxmlformats.org/presentationml/2006/main">
  <p:tag name="AS_UNIQUEID" val="115"/>
</p:tagLst>
</file>

<file path=ppt/tags/tag153.xml><?xml version="1.0" encoding="utf-8"?>
<p:tagLst xmlns:a="http://schemas.openxmlformats.org/drawingml/2006/main" xmlns:r="http://schemas.openxmlformats.org/officeDocument/2006/relationships" xmlns:p="http://schemas.openxmlformats.org/presentationml/2006/main">
  <p:tag name="AS_UNIQUEID" val="116"/>
</p:tagLst>
</file>

<file path=ppt/tags/tag154.xml><?xml version="1.0" encoding="utf-8"?>
<p:tagLst xmlns:a="http://schemas.openxmlformats.org/drawingml/2006/main" xmlns:r="http://schemas.openxmlformats.org/officeDocument/2006/relationships" xmlns:p="http://schemas.openxmlformats.org/presentationml/2006/main">
  <p:tag name="AS_UNIQUEID" val="111"/>
</p:tagLst>
</file>

<file path=ppt/tags/tag155.xml><?xml version="1.0" encoding="utf-8"?>
<p:tagLst xmlns:a="http://schemas.openxmlformats.org/drawingml/2006/main" xmlns:r="http://schemas.openxmlformats.org/officeDocument/2006/relationships" xmlns:p="http://schemas.openxmlformats.org/presentationml/2006/main">
  <p:tag name="AS_UNIQUEID" val="112"/>
</p:tagLst>
</file>

<file path=ppt/tags/tag156.xml><?xml version="1.0" encoding="utf-8"?>
<p:tagLst xmlns:a="http://schemas.openxmlformats.org/drawingml/2006/main" xmlns:r="http://schemas.openxmlformats.org/officeDocument/2006/relationships" xmlns:p="http://schemas.openxmlformats.org/presentationml/2006/main">
  <p:tag name="AS_UNIQUEID" val="113"/>
</p:tagLst>
</file>

<file path=ppt/tags/tag157.xml><?xml version="1.0" encoding="utf-8"?>
<p:tagLst xmlns:a="http://schemas.openxmlformats.org/drawingml/2006/main" xmlns:r="http://schemas.openxmlformats.org/officeDocument/2006/relationships" xmlns:p="http://schemas.openxmlformats.org/presentationml/2006/main">
  <p:tag name="AS_UNIQUEID" val="114"/>
</p:tagLst>
</file>

<file path=ppt/tags/tag158.xml><?xml version="1.0" encoding="utf-8"?>
<p:tagLst xmlns:a="http://schemas.openxmlformats.org/drawingml/2006/main" xmlns:r="http://schemas.openxmlformats.org/officeDocument/2006/relationships" xmlns:p="http://schemas.openxmlformats.org/presentationml/2006/main">
  <p:tag name="AS_UNIQUEID" val="214"/>
</p:tagLst>
</file>

<file path=ppt/tags/tag159.xml><?xml version="1.0" encoding="utf-8"?>
<p:tagLst xmlns:a="http://schemas.openxmlformats.org/drawingml/2006/main" xmlns:r="http://schemas.openxmlformats.org/officeDocument/2006/relationships" xmlns:p="http://schemas.openxmlformats.org/presentationml/2006/main">
  <p:tag name="AS_UNIQUEID" val="215"/>
</p:tagLst>
</file>

<file path=ppt/tags/tag16.xml><?xml version="1.0" encoding="utf-8"?>
<p:tagLst xmlns:a="http://schemas.openxmlformats.org/drawingml/2006/main" xmlns:r="http://schemas.openxmlformats.org/officeDocument/2006/relationships" xmlns:p="http://schemas.openxmlformats.org/presentationml/2006/main">
  <p:tag name="AS_UNIQUEID" val="165"/>
</p:tagLst>
</file>

<file path=ppt/tags/tag160.xml><?xml version="1.0" encoding="utf-8"?>
<p:tagLst xmlns:a="http://schemas.openxmlformats.org/drawingml/2006/main" xmlns:r="http://schemas.openxmlformats.org/officeDocument/2006/relationships" xmlns:p="http://schemas.openxmlformats.org/presentationml/2006/main">
  <p:tag name="AS_UNIQUEID" val="216"/>
</p:tagLst>
</file>

<file path=ppt/tags/tag161.xml><?xml version="1.0" encoding="utf-8"?>
<p:tagLst xmlns:a="http://schemas.openxmlformats.org/drawingml/2006/main" xmlns:r="http://schemas.openxmlformats.org/officeDocument/2006/relationships" xmlns:p="http://schemas.openxmlformats.org/presentationml/2006/main">
  <p:tag name="AS_UNIQUEID" val="117"/>
</p:tagLst>
</file>

<file path=ppt/tags/tag162.xml><?xml version="1.0" encoding="utf-8"?>
<p:tagLst xmlns:a="http://schemas.openxmlformats.org/drawingml/2006/main" xmlns:r="http://schemas.openxmlformats.org/officeDocument/2006/relationships" xmlns:p="http://schemas.openxmlformats.org/presentationml/2006/main">
  <p:tag name="AS_UNIQUEID" val="118"/>
</p:tagLst>
</file>

<file path=ppt/tags/tag163.xml><?xml version="1.0" encoding="utf-8"?>
<p:tagLst xmlns:a="http://schemas.openxmlformats.org/drawingml/2006/main" xmlns:r="http://schemas.openxmlformats.org/officeDocument/2006/relationships" xmlns:p="http://schemas.openxmlformats.org/presentationml/2006/main">
  <p:tag name="AS_UNIQUEID" val="119"/>
</p:tagLst>
</file>

<file path=ppt/tags/tag164.xml><?xml version="1.0" encoding="utf-8"?>
<p:tagLst xmlns:a="http://schemas.openxmlformats.org/drawingml/2006/main" xmlns:r="http://schemas.openxmlformats.org/officeDocument/2006/relationships" xmlns:p="http://schemas.openxmlformats.org/presentationml/2006/main">
  <p:tag name="AS_UNIQUEID" val="120"/>
</p:tagLst>
</file>

<file path=ppt/tags/tag165.xml><?xml version="1.0" encoding="utf-8"?>
<p:tagLst xmlns:a="http://schemas.openxmlformats.org/drawingml/2006/main" xmlns:r="http://schemas.openxmlformats.org/officeDocument/2006/relationships" xmlns:p="http://schemas.openxmlformats.org/presentationml/2006/main">
  <p:tag name="AS_UNIQUEID" val="121"/>
</p:tagLst>
</file>

<file path=ppt/tags/tag166.xml><?xml version="1.0" encoding="utf-8"?>
<p:tagLst xmlns:a="http://schemas.openxmlformats.org/drawingml/2006/main" xmlns:r="http://schemas.openxmlformats.org/officeDocument/2006/relationships" xmlns:p="http://schemas.openxmlformats.org/presentationml/2006/main">
  <p:tag name="AS_UNIQUEID" val="217"/>
</p:tagLst>
</file>

<file path=ppt/tags/tag167.xml><?xml version="1.0" encoding="utf-8"?>
<p:tagLst xmlns:a="http://schemas.openxmlformats.org/drawingml/2006/main" xmlns:r="http://schemas.openxmlformats.org/officeDocument/2006/relationships" xmlns:p="http://schemas.openxmlformats.org/presentationml/2006/main">
  <p:tag name="AS_UNIQUEID" val="218"/>
</p:tagLst>
</file>

<file path=ppt/tags/tag168.xml><?xml version="1.0" encoding="utf-8"?>
<p:tagLst xmlns:a="http://schemas.openxmlformats.org/drawingml/2006/main" xmlns:r="http://schemas.openxmlformats.org/officeDocument/2006/relationships" xmlns:p="http://schemas.openxmlformats.org/presentationml/2006/main">
  <p:tag name="AS_UNIQUEID" val="219"/>
</p:tagLst>
</file>

<file path=ppt/tags/tag169.xml><?xml version="1.0" encoding="utf-8"?>
<p:tagLst xmlns:a="http://schemas.openxmlformats.org/drawingml/2006/main" xmlns:r="http://schemas.openxmlformats.org/officeDocument/2006/relationships" xmlns:p="http://schemas.openxmlformats.org/presentationml/2006/main">
  <p:tag name="AS_UNIQUEID" val="122"/>
</p:tagLst>
</file>

<file path=ppt/tags/tag17.xml><?xml version="1.0" encoding="utf-8"?>
<p:tagLst xmlns:a="http://schemas.openxmlformats.org/drawingml/2006/main" xmlns:r="http://schemas.openxmlformats.org/officeDocument/2006/relationships" xmlns:p="http://schemas.openxmlformats.org/presentationml/2006/main">
  <p:tag name="AS_UNIQUEID" val="166"/>
</p:tagLst>
</file>

<file path=ppt/tags/tag170.xml><?xml version="1.0" encoding="utf-8"?>
<p:tagLst xmlns:a="http://schemas.openxmlformats.org/drawingml/2006/main" xmlns:r="http://schemas.openxmlformats.org/officeDocument/2006/relationships" xmlns:p="http://schemas.openxmlformats.org/presentationml/2006/main">
  <p:tag name="AS_UNIQUEID" val="123"/>
</p:tagLst>
</file>

<file path=ppt/tags/tag171.xml><?xml version="1.0" encoding="utf-8"?>
<p:tagLst xmlns:a="http://schemas.openxmlformats.org/drawingml/2006/main" xmlns:r="http://schemas.openxmlformats.org/officeDocument/2006/relationships" xmlns:p="http://schemas.openxmlformats.org/presentationml/2006/main">
  <p:tag name="AS_UNIQUEID" val="124"/>
</p:tagLst>
</file>

<file path=ppt/tags/tag172.xml><?xml version="1.0" encoding="utf-8"?>
<p:tagLst xmlns:a="http://schemas.openxmlformats.org/drawingml/2006/main" xmlns:r="http://schemas.openxmlformats.org/officeDocument/2006/relationships" xmlns:p="http://schemas.openxmlformats.org/presentationml/2006/main">
  <p:tag name="AS_UNIQUEID" val="125"/>
</p:tagLst>
</file>

<file path=ppt/tags/tag173.xml><?xml version="1.0" encoding="utf-8"?>
<p:tagLst xmlns:a="http://schemas.openxmlformats.org/drawingml/2006/main" xmlns:r="http://schemas.openxmlformats.org/officeDocument/2006/relationships" xmlns:p="http://schemas.openxmlformats.org/presentationml/2006/main">
  <p:tag name="AS_UNIQUEID" val="126"/>
</p:tagLst>
</file>

<file path=ppt/tags/tag174.xml><?xml version="1.0" encoding="utf-8"?>
<p:tagLst xmlns:a="http://schemas.openxmlformats.org/drawingml/2006/main" xmlns:r="http://schemas.openxmlformats.org/officeDocument/2006/relationships" xmlns:p="http://schemas.openxmlformats.org/presentationml/2006/main">
  <p:tag name="AS_UNIQUEID" val="220"/>
</p:tagLst>
</file>

<file path=ppt/tags/tag175.xml><?xml version="1.0" encoding="utf-8"?>
<p:tagLst xmlns:a="http://schemas.openxmlformats.org/drawingml/2006/main" xmlns:r="http://schemas.openxmlformats.org/officeDocument/2006/relationships" xmlns:p="http://schemas.openxmlformats.org/presentationml/2006/main">
  <p:tag name="AS_UNIQUEID" val="221"/>
</p:tagLst>
</file>

<file path=ppt/tags/tag176.xml><?xml version="1.0" encoding="utf-8"?>
<p:tagLst xmlns:a="http://schemas.openxmlformats.org/drawingml/2006/main" xmlns:r="http://schemas.openxmlformats.org/officeDocument/2006/relationships" xmlns:p="http://schemas.openxmlformats.org/presentationml/2006/main">
  <p:tag name="AS_UNIQUEID" val="222"/>
</p:tagLst>
</file>

<file path=ppt/tags/tag177.xml><?xml version="1.0" encoding="utf-8"?>
<p:tagLst xmlns:a="http://schemas.openxmlformats.org/drawingml/2006/main" xmlns:r="http://schemas.openxmlformats.org/officeDocument/2006/relationships" xmlns:p="http://schemas.openxmlformats.org/presentationml/2006/main">
  <p:tag name="AS_UNIQUEID" val="127"/>
</p:tagLst>
</file>

<file path=ppt/tags/tag178.xml><?xml version="1.0" encoding="utf-8"?>
<p:tagLst xmlns:a="http://schemas.openxmlformats.org/drawingml/2006/main" xmlns:r="http://schemas.openxmlformats.org/officeDocument/2006/relationships" xmlns:p="http://schemas.openxmlformats.org/presentationml/2006/main">
  <p:tag name="AS_UNIQUEID" val="128"/>
</p:tagLst>
</file>

<file path=ppt/tags/tag179.xml><?xml version="1.0" encoding="utf-8"?>
<p:tagLst xmlns:a="http://schemas.openxmlformats.org/drawingml/2006/main" xmlns:r="http://schemas.openxmlformats.org/officeDocument/2006/relationships" xmlns:p="http://schemas.openxmlformats.org/presentationml/2006/main">
  <p:tag name="AS_UNIQUEID" val="129"/>
</p:tagLst>
</file>

<file path=ppt/tags/tag18.xml><?xml version="1.0" encoding="utf-8"?>
<p:tagLst xmlns:a="http://schemas.openxmlformats.org/drawingml/2006/main" xmlns:r="http://schemas.openxmlformats.org/officeDocument/2006/relationships" xmlns:p="http://schemas.openxmlformats.org/presentationml/2006/main">
  <p:tag name="AS_UNIQUEID" val="167"/>
</p:tagLst>
</file>

<file path=ppt/tags/tag180.xml><?xml version="1.0" encoding="utf-8"?>
<p:tagLst xmlns:a="http://schemas.openxmlformats.org/drawingml/2006/main" xmlns:r="http://schemas.openxmlformats.org/officeDocument/2006/relationships" xmlns:p="http://schemas.openxmlformats.org/presentationml/2006/main">
  <p:tag name="AS_UNIQUEID" val="130"/>
</p:tagLst>
</file>

<file path=ppt/tags/tag181.xml><?xml version="1.0" encoding="utf-8"?>
<p:tagLst xmlns:a="http://schemas.openxmlformats.org/drawingml/2006/main" xmlns:r="http://schemas.openxmlformats.org/officeDocument/2006/relationships" xmlns:p="http://schemas.openxmlformats.org/presentationml/2006/main">
  <p:tag name="AS_UNIQUEID" val="131"/>
</p:tagLst>
</file>

<file path=ppt/tags/tag182.xml><?xml version="1.0" encoding="utf-8"?>
<p:tagLst xmlns:a="http://schemas.openxmlformats.org/drawingml/2006/main" xmlns:r="http://schemas.openxmlformats.org/officeDocument/2006/relationships" xmlns:p="http://schemas.openxmlformats.org/presentationml/2006/main">
  <p:tag name="AS_UNIQUEID" val="223"/>
</p:tagLst>
</file>

<file path=ppt/tags/tag183.xml><?xml version="1.0" encoding="utf-8"?>
<p:tagLst xmlns:a="http://schemas.openxmlformats.org/drawingml/2006/main" xmlns:r="http://schemas.openxmlformats.org/officeDocument/2006/relationships" xmlns:p="http://schemas.openxmlformats.org/presentationml/2006/main">
  <p:tag name="AS_UNIQUEID" val="224"/>
</p:tagLst>
</file>

<file path=ppt/tags/tag184.xml><?xml version="1.0" encoding="utf-8"?>
<p:tagLst xmlns:a="http://schemas.openxmlformats.org/drawingml/2006/main" xmlns:r="http://schemas.openxmlformats.org/officeDocument/2006/relationships" xmlns:p="http://schemas.openxmlformats.org/presentationml/2006/main">
  <p:tag name="AS_UNIQUEID" val="225"/>
</p:tagLst>
</file>

<file path=ppt/tags/tag185.xml><?xml version="1.0" encoding="utf-8"?>
<p:tagLst xmlns:a="http://schemas.openxmlformats.org/drawingml/2006/main" xmlns:r="http://schemas.openxmlformats.org/officeDocument/2006/relationships" xmlns:p="http://schemas.openxmlformats.org/presentationml/2006/main">
  <p:tag name="AS_UNIQUEID" val="132"/>
</p:tagLst>
</file>

<file path=ppt/tags/tag186.xml><?xml version="1.0" encoding="utf-8"?>
<p:tagLst xmlns:a="http://schemas.openxmlformats.org/drawingml/2006/main" xmlns:r="http://schemas.openxmlformats.org/officeDocument/2006/relationships" xmlns:p="http://schemas.openxmlformats.org/presentationml/2006/main">
  <p:tag name="AS_UNIQUEID" val="133"/>
</p:tagLst>
</file>

<file path=ppt/tags/tag187.xml><?xml version="1.0" encoding="utf-8"?>
<p:tagLst xmlns:a="http://schemas.openxmlformats.org/drawingml/2006/main" xmlns:r="http://schemas.openxmlformats.org/officeDocument/2006/relationships" xmlns:p="http://schemas.openxmlformats.org/presentationml/2006/main">
  <p:tag name="AS_UNIQUEID" val="134"/>
</p:tagLst>
</file>

<file path=ppt/tags/tag188.xml><?xml version="1.0" encoding="utf-8"?>
<p:tagLst xmlns:a="http://schemas.openxmlformats.org/drawingml/2006/main" xmlns:r="http://schemas.openxmlformats.org/officeDocument/2006/relationships" xmlns:p="http://schemas.openxmlformats.org/presentationml/2006/main">
  <p:tag name="AS_UNIQUEID" val="135"/>
</p:tagLst>
</file>

<file path=ppt/tags/tag189.xml><?xml version="1.0" encoding="utf-8"?>
<p:tagLst xmlns:a="http://schemas.openxmlformats.org/drawingml/2006/main" xmlns:r="http://schemas.openxmlformats.org/officeDocument/2006/relationships" xmlns:p="http://schemas.openxmlformats.org/presentationml/2006/main">
  <p:tag name="AS_UNIQUEID" val="136"/>
</p:tagLst>
</file>

<file path=ppt/tags/tag19.xml><?xml version="1.0" encoding="utf-8"?>
<p:tagLst xmlns:a="http://schemas.openxmlformats.org/drawingml/2006/main" xmlns:r="http://schemas.openxmlformats.org/officeDocument/2006/relationships" xmlns:p="http://schemas.openxmlformats.org/presentationml/2006/main">
  <p:tag name="AS_UNIQUEID" val="168"/>
</p:tagLst>
</file>

<file path=ppt/tags/tag190.xml><?xml version="1.0" encoding="utf-8"?>
<p:tagLst xmlns:a="http://schemas.openxmlformats.org/drawingml/2006/main" xmlns:r="http://schemas.openxmlformats.org/officeDocument/2006/relationships" xmlns:p="http://schemas.openxmlformats.org/presentationml/2006/main">
  <p:tag name="AS_UNIQUEID" val="226"/>
</p:tagLst>
</file>

<file path=ppt/tags/tag191.xml><?xml version="1.0" encoding="utf-8"?>
<p:tagLst xmlns:a="http://schemas.openxmlformats.org/drawingml/2006/main" xmlns:r="http://schemas.openxmlformats.org/officeDocument/2006/relationships" xmlns:p="http://schemas.openxmlformats.org/presentationml/2006/main">
  <p:tag name="AS_UNIQUEID" val="227"/>
</p:tagLst>
</file>

<file path=ppt/tags/tag192.xml><?xml version="1.0" encoding="utf-8"?>
<p:tagLst xmlns:a="http://schemas.openxmlformats.org/drawingml/2006/main" xmlns:r="http://schemas.openxmlformats.org/officeDocument/2006/relationships" xmlns:p="http://schemas.openxmlformats.org/presentationml/2006/main">
  <p:tag name="AS_UNIQUEID" val="228"/>
</p:tagLst>
</file>

<file path=ppt/tags/tag193.xml><?xml version="1.0" encoding="utf-8"?>
<p:tagLst xmlns:a="http://schemas.openxmlformats.org/drawingml/2006/main" xmlns:r="http://schemas.openxmlformats.org/officeDocument/2006/relationships" xmlns:p="http://schemas.openxmlformats.org/presentationml/2006/main">
  <p:tag name="AS_UNIQUEID" val="137"/>
</p:tagLst>
</file>

<file path=ppt/tags/tag194.xml><?xml version="1.0" encoding="utf-8"?>
<p:tagLst xmlns:a="http://schemas.openxmlformats.org/drawingml/2006/main" xmlns:r="http://schemas.openxmlformats.org/officeDocument/2006/relationships" xmlns:p="http://schemas.openxmlformats.org/presentationml/2006/main">
  <p:tag name="AS_UNIQUEID" val="138"/>
</p:tagLst>
</file>

<file path=ppt/tags/tag195.xml><?xml version="1.0" encoding="utf-8"?>
<p:tagLst xmlns:a="http://schemas.openxmlformats.org/drawingml/2006/main" xmlns:r="http://schemas.openxmlformats.org/officeDocument/2006/relationships" xmlns:p="http://schemas.openxmlformats.org/presentationml/2006/main">
  <p:tag name="AS_UNIQUEID" val="139"/>
</p:tagLst>
</file>

<file path=ppt/tags/tag196.xml><?xml version="1.0" encoding="utf-8"?>
<p:tagLst xmlns:a="http://schemas.openxmlformats.org/drawingml/2006/main" xmlns:r="http://schemas.openxmlformats.org/officeDocument/2006/relationships" xmlns:p="http://schemas.openxmlformats.org/presentationml/2006/main">
  <p:tag name="AS_UNIQUEID" val="140"/>
</p:tagLst>
</file>

<file path=ppt/tags/tag197.xml><?xml version="1.0" encoding="utf-8"?>
<p:tagLst xmlns:a="http://schemas.openxmlformats.org/drawingml/2006/main" xmlns:r="http://schemas.openxmlformats.org/officeDocument/2006/relationships" xmlns:p="http://schemas.openxmlformats.org/presentationml/2006/main">
  <p:tag name="AS_UNIQUEID" val="141"/>
</p:tagLst>
</file>

<file path=ppt/tags/tag198.xml><?xml version="1.0" encoding="utf-8"?>
<p:tagLst xmlns:a="http://schemas.openxmlformats.org/drawingml/2006/main" xmlns:r="http://schemas.openxmlformats.org/officeDocument/2006/relationships" xmlns:p="http://schemas.openxmlformats.org/presentationml/2006/main">
  <p:tag name="AS_UNIQUEID" val="229"/>
</p:tagLst>
</file>

<file path=ppt/tags/tag199.xml><?xml version="1.0" encoding="utf-8"?>
<p:tagLst xmlns:a="http://schemas.openxmlformats.org/drawingml/2006/main" xmlns:r="http://schemas.openxmlformats.org/officeDocument/2006/relationships" xmlns:p="http://schemas.openxmlformats.org/presentationml/2006/main">
  <p:tag name="AS_UNIQUEID" val="230"/>
</p:tagLst>
</file>

<file path=ppt/tags/tag2.xml><?xml version="1.0" encoding="utf-8"?>
<p:tagLst xmlns:a="http://schemas.openxmlformats.org/drawingml/2006/main" xmlns:r="http://schemas.openxmlformats.org/officeDocument/2006/relationships" xmlns:p="http://schemas.openxmlformats.org/presentationml/2006/main">
  <p:tag name="AS_UNIQUEID" val="8"/>
</p:tagLst>
</file>

<file path=ppt/tags/tag20.xml><?xml version="1.0" encoding="utf-8"?>
<p:tagLst xmlns:a="http://schemas.openxmlformats.org/drawingml/2006/main" xmlns:r="http://schemas.openxmlformats.org/officeDocument/2006/relationships" xmlns:p="http://schemas.openxmlformats.org/presentationml/2006/main">
  <p:tag name="AS_UNIQUEID" val="24"/>
</p:tagLst>
</file>

<file path=ppt/tags/tag200.xml><?xml version="1.0" encoding="utf-8"?>
<p:tagLst xmlns:a="http://schemas.openxmlformats.org/drawingml/2006/main" xmlns:r="http://schemas.openxmlformats.org/officeDocument/2006/relationships" xmlns:p="http://schemas.openxmlformats.org/presentationml/2006/main">
  <p:tag name="AS_UNIQUEID" val="231"/>
</p:tagLst>
</file>

<file path=ppt/tags/tag201.xml><?xml version="1.0" encoding="utf-8"?>
<p:tagLst xmlns:a="http://schemas.openxmlformats.org/drawingml/2006/main" xmlns:r="http://schemas.openxmlformats.org/officeDocument/2006/relationships" xmlns:p="http://schemas.openxmlformats.org/presentationml/2006/main">
  <p:tag name="AS_UNIQUEID" val="142"/>
</p:tagLst>
</file>

<file path=ppt/tags/tag202.xml><?xml version="1.0" encoding="utf-8"?>
<p:tagLst xmlns:a="http://schemas.openxmlformats.org/drawingml/2006/main" xmlns:r="http://schemas.openxmlformats.org/officeDocument/2006/relationships" xmlns:p="http://schemas.openxmlformats.org/presentationml/2006/main">
  <p:tag name="AS_UNIQUEID" val="147"/>
</p:tagLst>
</file>

<file path=ppt/tags/tag203.xml><?xml version="1.0" encoding="utf-8"?>
<p:tagLst xmlns:a="http://schemas.openxmlformats.org/drawingml/2006/main" xmlns:r="http://schemas.openxmlformats.org/officeDocument/2006/relationships" xmlns:p="http://schemas.openxmlformats.org/presentationml/2006/main">
  <p:tag name="AS_UNIQUEID" val="148"/>
</p:tagLst>
</file>

<file path=ppt/tags/tag204.xml><?xml version="1.0" encoding="utf-8"?>
<p:tagLst xmlns:a="http://schemas.openxmlformats.org/drawingml/2006/main" xmlns:r="http://schemas.openxmlformats.org/officeDocument/2006/relationships" xmlns:p="http://schemas.openxmlformats.org/presentationml/2006/main">
  <p:tag name="AS_UNIQUEID" val="143"/>
</p:tagLst>
</file>

<file path=ppt/tags/tag205.xml><?xml version="1.0" encoding="utf-8"?>
<p:tagLst xmlns:a="http://schemas.openxmlformats.org/drawingml/2006/main" xmlns:r="http://schemas.openxmlformats.org/officeDocument/2006/relationships" xmlns:p="http://schemas.openxmlformats.org/presentationml/2006/main">
  <p:tag name="AS_UNIQUEID" val="144"/>
</p:tagLst>
</file>

<file path=ppt/tags/tag206.xml><?xml version="1.0" encoding="utf-8"?>
<p:tagLst xmlns:a="http://schemas.openxmlformats.org/drawingml/2006/main" xmlns:r="http://schemas.openxmlformats.org/officeDocument/2006/relationships" xmlns:p="http://schemas.openxmlformats.org/presentationml/2006/main">
  <p:tag name="AS_UNIQUEID" val="145"/>
</p:tagLst>
</file>

<file path=ppt/tags/tag207.xml><?xml version="1.0" encoding="utf-8"?>
<p:tagLst xmlns:a="http://schemas.openxmlformats.org/drawingml/2006/main" xmlns:r="http://schemas.openxmlformats.org/officeDocument/2006/relationships" xmlns:p="http://schemas.openxmlformats.org/presentationml/2006/main">
  <p:tag name="AS_UNIQUEID" val="146"/>
</p:tagLst>
</file>

<file path=ppt/tags/tag208.xml><?xml version="1.0" encoding="utf-8"?>
<p:tagLst xmlns:a="http://schemas.openxmlformats.org/drawingml/2006/main" xmlns:r="http://schemas.openxmlformats.org/officeDocument/2006/relationships" xmlns:p="http://schemas.openxmlformats.org/presentationml/2006/main">
  <p:tag name="AS_UNIQUEID" val="232"/>
</p:tagLst>
</file>

<file path=ppt/tags/tag209.xml><?xml version="1.0" encoding="utf-8"?>
<p:tagLst xmlns:a="http://schemas.openxmlformats.org/drawingml/2006/main" xmlns:r="http://schemas.openxmlformats.org/officeDocument/2006/relationships" xmlns:p="http://schemas.openxmlformats.org/presentationml/2006/main">
  <p:tag name="AS_UNIQUEID" val="233"/>
</p:tagLst>
</file>

<file path=ppt/tags/tag21.xml><?xml version="1.0" encoding="utf-8"?>
<p:tagLst xmlns:a="http://schemas.openxmlformats.org/drawingml/2006/main" xmlns:r="http://schemas.openxmlformats.org/officeDocument/2006/relationships" xmlns:p="http://schemas.openxmlformats.org/presentationml/2006/main">
  <p:tag name="AS_UNIQUEID" val="25"/>
</p:tagLst>
</file>

<file path=ppt/tags/tag210.xml><?xml version="1.0" encoding="utf-8"?>
<p:tagLst xmlns:a="http://schemas.openxmlformats.org/drawingml/2006/main" xmlns:r="http://schemas.openxmlformats.org/officeDocument/2006/relationships" xmlns:p="http://schemas.openxmlformats.org/presentationml/2006/main">
  <p:tag name="AS_UNIQUEID" val="234"/>
</p:tagLst>
</file>

<file path=ppt/tags/tag211.xml><?xml version="1.0" encoding="utf-8"?>
<p:tagLst xmlns:a="http://schemas.openxmlformats.org/drawingml/2006/main" xmlns:r="http://schemas.openxmlformats.org/officeDocument/2006/relationships" xmlns:p="http://schemas.openxmlformats.org/presentationml/2006/main">
  <p:tag name="AS_UNIQUEID" val="149"/>
</p:tagLst>
</file>

<file path=ppt/tags/tag212.xml><?xml version="1.0" encoding="utf-8"?>
<p:tagLst xmlns:a="http://schemas.openxmlformats.org/drawingml/2006/main" xmlns:r="http://schemas.openxmlformats.org/officeDocument/2006/relationships" xmlns:p="http://schemas.openxmlformats.org/presentationml/2006/main">
  <p:tag name="AS_UNIQUEID" val="150"/>
</p:tagLst>
</file>

<file path=ppt/tags/tag213.xml><?xml version="1.0" encoding="utf-8"?>
<p:tagLst xmlns:a="http://schemas.openxmlformats.org/drawingml/2006/main" xmlns:r="http://schemas.openxmlformats.org/officeDocument/2006/relationships" xmlns:p="http://schemas.openxmlformats.org/presentationml/2006/main">
  <p:tag name="AS_UNIQUEID" val="151"/>
</p:tagLst>
</file>

<file path=ppt/tags/tag214.xml><?xml version="1.0" encoding="utf-8"?>
<p:tagLst xmlns:a="http://schemas.openxmlformats.org/drawingml/2006/main" xmlns:r="http://schemas.openxmlformats.org/officeDocument/2006/relationships" xmlns:p="http://schemas.openxmlformats.org/presentationml/2006/main">
  <p:tag name="AS_UNIQUEID" val="152"/>
</p:tagLst>
</file>

<file path=ppt/tags/tag215.xml><?xml version="1.0" encoding="utf-8"?>
<p:tagLst xmlns:a="http://schemas.openxmlformats.org/drawingml/2006/main" xmlns:r="http://schemas.openxmlformats.org/officeDocument/2006/relationships" xmlns:p="http://schemas.openxmlformats.org/presentationml/2006/main">
  <p:tag name="AS_UNIQUEID" val="235"/>
</p:tagLst>
</file>

<file path=ppt/tags/tag216.xml><?xml version="1.0" encoding="utf-8"?>
<p:tagLst xmlns:a="http://schemas.openxmlformats.org/drawingml/2006/main" xmlns:r="http://schemas.openxmlformats.org/officeDocument/2006/relationships" xmlns:p="http://schemas.openxmlformats.org/presentationml/2006/main">
  <p:tag name="AS_UNIQUEID" val="236"/>
</p:tagLst>
</file>

<file path=ppt/tags/tag217.xml><?xml version="1.0" encoding="utf-8"?>
<p:tagLst xmlns:a="http://schemas.openxmlformats.org/drawingml/2006/main" xmlns:r="http://schemas.openxmlformats.org/officeDocument/2006/relationships" xmlns:p="http://schemas.openxmlformats.org/presentationml/2006/main">
  <p:tag name="AS_UNIQUEID" val="237"/>
</p:tagLst>
</file>

<file path=ppt/tags/tag218.xml><?xml version="1.0" encoding="utf-8"?>
<p:tagLst xmlns:a="http://schemas.openxmlformats.org/drawingml/2006/main" xmlns:r="http://schemas.openxmlformats.org/officeDocument/2006/relationships" xmlns:p="http://schemas.openxmlformats.org/presentationml/2006/main">
  <p:tag name="AS_UNIQUEID" val="153"/>
</p:tagLst>
</file>

<file path=ppt/tags/tag219.xml><?xml version="1.0" encoding="utf-8"?>
<p:tagLst xmlns:a="http://schemas.openxmlformats.org/drawingml/2006/main" xmlns:r="http://schemas.openxmlformats.org/officeDocument/2006/relationships" xmlns:p="http://schemas.openxmlformats.org/presentationml/2006/main">
  <p:tag name="AS_UNIQUEID" val="154"/>
</p:tagLst>
</file>

<file path=ppt/tags/tag22.xml><?xml version="1.0" encoding="utf-8"?>
<p:tagLst xmlns:a="http://schemas.openxmlformats.org/drawingml/2006/main" xmlns:r="http://schemas.openxmlformats.org/officeDocument/2006/relationships" xmlns:p="http://schemas.openxmlformats.org/presentationml/2006/main">
  <p:tag name="AS_UNIQUEID" val="26"/>
</p:tagLst>
</file>

<file path=ppt/tags/tag220.xml><?xml version="1.0" encoding="utf-8"?>
<p:tagLst xmlns:a="http://schemas.openxmlformats.org/drawingml/2006/main" xmlns:r="http://schemas.openxmlformats.org/officeDocument/2006/relationships" xmlns:p="http://schemas.openxmlformats.org/presentationml/2006/main">
  <p:tag name="AS_UNIQUEID" val="155"/>
</p:tagLst>
</file>

<file path=ppt/tags/tag221.xml><?xml version="1.0" encoding="utf-8"?>
<p:tagLst xmlns:a="http://schemas.openxmlformats.org/drawingml/2006/main" xmlns:r="http://schemas.openxmlformats.org/officeDocument/2006/relationships" xmlns:p="http://schemas.openxmlformats.org/presentationml/2006/main">
  <p:tag name="AS_UNIQUEID" val="156"/>
</p:tagLst>
</file>

<file path=ppt/tags/tag222.xml><?xml version="1.0" encoding="utf-8"?>
<p:tagLst xmlns:a="http://schemas.openxmlformats.org/drawingml/2006/main" xmlns:r="http://schemas.openxmlformats.org/officeDocument/2006/relationships" xmlns:p="http://schemas.openxmlformats.org/presentationml/2006/main">
  <p:tag name="AS_UNIQUEID" val="157"/>
</p:tagLst>
</file>

<file path=ppt/tags/tag223.xml><?xml version="1.0" encoding="utf-8"?>
<p:tagLst xmlns:a="http://schemas.openxmlformats.org/drawingml/2006/main" xmlns:r="http://schemas.openxmlformats.org/officeDocument/2006/relationships" xmlns:p="http://schemas.openxmlformats.org/presentationml/2006/main">
  <p:tag name="AS_UNIQUEID" val="238"/>
</p:tagLst>
</file>

<file path=ppt/tags/tag224.xml><?xml version="1.0" encoding="utf-8"?>
<p:tagLst xmlns:a="http://schemas.openxmlformats.org/drawingml/2006/main" xmlns:r="http://schemas.openxmlformats.org/officeDocument/2006/relationships" xmlns:p="http://schemas.openxmlformats.org/presentationml/2006/main">
  <p:tag name="AS_UNIQUEID" val="239"/>
</p:tagLst>
</file>

<file path=ppt/tags/tag225.xml><?xml version="1.0" encoding="utf-8"?>
<p:tagLst xmlns:a="http://schemas.openxmlformats.org/drawingml/2006/main" xmlns:r="http://schemas.openxmlformats.org/officeDocument/2006/relationships" xmlns:p="http://schemas.openxmlformats.org/presentationml/2006/main">
  <p:tag name="AS_UNIQUEID" val="240"/>
</p:tagLst>
</file>

<file path=ppt/tags/tag23.xml><?xml version="1.0" encoding="utf-8"?>
<p:tagLst xmlns:a="http://schemas.openxmlformats.org/drawingml/2006/main" xmlns:r="http://schemas.openxmlformats.org/officeDocument/2006/relationships" xmlns:p="http://schemas.openxmlformats.org/presentationml/2006/main">
  <p:tag name="AS_UNIQUEID" val="27"/>
</p:tagLst>
</file>

<file path=ppt/tags/tag24.xml><?xml version="1.0" encoding="utf-8"?>
<p:tagLst xmlns:a="http://schemas.openxmlformats.org/drawingml/2006/main" xmlns:r="http://schemas.openxmlformats.org/officeDocument/2006/relationships" xmlns:p="http://schemas.openxmlformats.org/presentationml/2006/main">
  <p:tag name="AS_UNIQUEID" val="169"/>
</p:tagLst>
</file>

<file path=ppt/tags/tag25.xml><?xml version="1.0" encoding="utf-8"?>
<p:tagLst xmlns:a="http://schemas.openxmlformats.org/drawingml/2006/main" xmlns:r="http://schemas.openxmlformats.org/officeDocument/2006/relationships" xmlns:p="http://schemas.openxmlformats.org/presentationml/2006/main">
  <p:tag name="AS_UNIQUEID" val="170"/>
</p:tagLst>
</file>

<file path=ppt/tags/tag26.xml><?xml version="1.0" encoding="utf-8"?>
<p:tagLst xmlns:a="http://schemas.openxmlformats.org/drawingml/2006/main" xmlns:r="http://schemas.openxmlformats.org/officeDocument/2006/relationships" xmlns:p="http://schemas.openxmlformats.org/presentationml/2006/main">
  <p:tag name="AS_UNIQUEID" val="171"/>
</p:tagLst>
</file>

<file path=ppt/tags/tag27.xml><?xml version="1.0" encoding="utf-8"?>
<p:tagLst xmlns:a="http://schemas.openxmlformats.org/drawingml/2006/main" xmlns:r="http://schemas.openxmlformats.org/officeDocument/2006/relationships" xmlns:p="http://schemas.openxmlformats.org/presentationml/2006/main">
  <p:tag name="AS_UNIQUEID" val="28"/>
</p:tagLst>
</file>

<file path=ppt/tags/tag28.xml><?xml version="1.0" encoding="utf-8"?>
<p:tagLst xmlns:a="http://schemas.openxmlformats.org/drawingml/2006/main" xmlns:r="http://schemas.openxmlformats.org/officeDocument/2006/relationships" xmlns:p="http://schemas.openxmlformats.org/presentationml/2006/main">
  <p:tag name="AS_UNIQUEID" val="29"/>
</p:tagLst>
</file>

<file path=ppt/tags/tag29.xml><?xml version="1.0" encoding="utf-8"?>
<p:tagLst xmlns:a="http://schemas.openxmlformats.org/drawingml/2006/main" xmlns:r="http://schemas.openxmlformats.org/officeDocument/2006/relationships" xmlns:p="http://schemas.openxmlformats.org/presentationml/2006/main">
  <p:tag name="AS_UNIQUEID" val="30"/>
</p:tagLst>
</file>

<file path=ppt/tags/tag3.xml><?xml version="1.0" encoding="utf-8"?>
<p:tagLst xmlns:a="http://schemas.openxmlformats.org/drawingml/2006/main" xmlns:r="http://schemas.openxmlformats.org/officeDocument/2006/relationships" xmlns:p="http://schemas.openxmlformats.org/presentationml/2006/main">
  <p:tag name="AS_UNIQUEID" val="11"/>
</p:tagLst>
</file>

<file path=ppt/tags/tag30.xml><?xml version="1.0" encoding="utf-8"?>
<p:tagLst xmlns:a="http://schemas.openxmlformats.org/drawingml/2006/main" xmlns:r="http://schemas.openxmlformats.org/officeDocument/2006/relationships" xmlns:p="http://schemas.openxmlformats.org/presentationml/2006/main">
  <p:tag name="AS_UNIQUEID" val="31"/>
</p:tagLst>
</file>

<file path=ppt/tags/tag31.xml><?xml version="1.0" encoding="utf-8"?>
<p:tagLst xmlns:a="http://schemas.openxmlformats.org/drawingml/2006/main" xmlns:r="http://schemas.openxmlformats.org/officeDocument/2006/relationships" xmlns:p="http://schemas.openxmlformats.org/presentationml/2006/main">
  <p:tag name="AS_UNIQUEID" val="32"/>
</p:tagLst>
</file>

<file path=ppt/tags/tag32.xml><?xml version="1.0" encoding="utf-8"?>
<p:tagLst xmlns:a="http://schemas.openxmlformats.org/drawingml/2006/main" xmlns:r="http://schemas.openxmlformats.org/officeDocument/2006/relationships" xmlns:p="http://schemas.openxmlformats.org/presentationml/2006/main">
  <p:tag name="AS_UNIQUEID" val="33"/>
</p:tagLst>
</file>

<file path=ppt/tags/tag33.xml><?xml version="1.0" encoding="utf-8"?>
<p:tagLst xmlns:a="http://schemas.openxmlformats.org/drawingml/2006/main" xmlns:r="http://schemas.openxmlformats.org/officeDocument/2006/relationships" xmlns:p="http://schemas.openxmlformats.org/presentationml/2006/main">
  <p:tag name="AS_UNIQUEID" val="34"/>
</p:tagLst>
</file>

<file path=ppt/tags/tag34.xml><?xml version="1.0" encoding="utf-8"?>
<p:tagLst xmlns:a="http://schemas.openxmlformats.org/drawingml/2006/main" xmlns:r="http://schemas.openxmlformats.org/officeDocument/2006/relationships" xmlns:p="http://schemas.openxmlformats.org/presentationml/2006/main">
  <p:tag name="AS_UNIQUEID" val="35"/>
</p:tagLst>
</file>

<file path=ppt/tags/tag35.xml><?xml version="1.0" encoding="utf-8"?>
<p:tagLst xmlns:a="http://schemas.openxmlformats.org/drawingml/2006/main" xmlns:r="http://schemas.openxmlformats.org/officeDocument/2006/relationships" xmlns:p="http://schemas.openxmlformats.org/presentationml/2006/main">
  <p:tag name="AS_UNIQUEID" val="36"/>
</p:tagLst>
</file>

<file path=ppt/tags/tag36.xml><?xml version="1.0" encoding="utf-8"?>
<p:tagLst xmlns:a="http://schemas.openxmlformats.org/drawingml/2006/main" xmlns:r="http://schemas.openxmlformats.org/officeDocument/2006/relationships" xmlns:p="http://schemas.openxmlformats.org/presentationml/2006/main">
  <p:tag name="AS_UNIQUEID" val="37"/>
</p:tagLst>
</file>

<file path=ppt/tags/tag37.xml><?xml version="1.0" encoding="utf-8"?>
<p:tagLst xmlns:a="http://schemas.openxmlformats.org/drawingml/2006/main" xmlns:r="http://schemas.openxmlformats.org/officeDocument/2006/relationships" xmlns:p="http://schemas.openxmlformats.org/presentationml/2006/main">
  <p:tag name="AS_UNIQUEID" val="38"/>
</p:tagLst>
</file>

<file path=ppt/tags/tag38.xml><?xml version="1.0" encoding="utf-8"?>
<p:tagLst xmlns:a="http://schemas.openxmlformats.org/drawingml/2006/main" xmlns:r="http://schemas.openxmlformats.org/officeDocument/2006/relationships" xmlns:p="http://schemas.openxmlformats.org/presentationml/2006/main">
  <p:tag name="AS_UNIQUEID" val="172"/>
</p:tagLst>
</file>

<file path=ppt/tags/tag39.xml><?xml version="1.0" encoding="utf-8"?>
<p:tagLst xmlns:a="http://schemas.openxmlformats.org/drawingml/2006/main" xmlns:r="http://schemas.openxmlformats.org/officeDocument/2006/relationships" xmlns:p="http://schemas.openxmlformats.org/presentationml/2006/main">
  <p:tag name="AS_UNIQUEID" val="173"/>
</p:tagLst>
</file>

<file path=ppt/tags/tag4.xml><?xml version="1.0" encoding="utf-8"?>
<p:tagLst xmlns:a="http://schemas.openxmlformats.org/drawingml/2006/main" xmlns:r="http://schemas.openxmlformats.org/officeDocument/2006/relationships" xmlns:p="http://schemas.openxmlformats.org/presentationml/2006/main">
  <p:tag name="AS_UNIQUEID" val="12"/>
</p:tagLst>
</file>

<file path=ppt/tags/tag40.xml><?xml version="1.0" encoding="utf-8"?>
<p:tagLst xmlns:a="http://schemas.openxmlformats.org/drawingml/2006/main" xmlns:r="http://schemas.openxmlformats.org/officeDocument/2006/relationships" xmlns:p="http://schemas.openxmlformats.org/presentationml/2006/main">
  <p:tag name="AS_UNIQUEID" val="174"/>
</p:tagLst>
</file>

<file path=ppt/tags/tag41.xml><?xml version="1.0" encoding="utf-8"?>
<p:tagLst xmlns:a="http://schemas.openxmlformats.org/drawingml/2006/main" xmlns:r="http://schemas.openxmlformats.org/officeDocument/2006/relationships" xmlns:p="http://schemas.openxmlformats.org/presentationml/2006/main">
  <p:tag name="AS_UNIQUEID" val="39"/>
</p:tagLst>
</file>

<file path=ppt/tags/tag42.xml><?xml version="1.0" encoding="utf-8"?>
<p:tagLst xmlns:a="http://schemas.openxmlformats.org/drawingml/2006/main" xmlns:r="http://schemas.openxmlformats.org/officeDocument/2006/relationships" xmlns:p="http://schemas.openxmlformats.org/presentationml/2006/main">
  <p:tag name="AS_UNIQUEID" val="44"/>
</p:tagLst>
</file>

<file path=ppt/tags/tag43.xml><?xml version="1.0" encoding="utf-8"?>
<p:tagLst xmlns:a="http://schemas.openxmlformats.org/drawingml/2006/main" xmlns:r="http://schemas.openxmlformats.org/officeDocument/2006/relationships" xmlns:p="http://schemas.openxmlformats.org/presentationml/2006/main">
  <p:tag name="AS_UNIQUEID" val="45"/>
</p:tagLst>
</file>

<file path=ppt/tags/tag44.xml><?xml version="1.0" encoding="utf-8"?>
<p:tagLst xmlns:a="http://schemas.openxmlformats.org/drawingml/2006/main" xmlns:r="http://schemas.openxmlformats.org/officeDocument/2006/relationships" xmlns:p="http://schemas.openxmlformats.org/presentationml/2006/main">
  <p:tag name="AS_UNIQUEID" val="40"/>
</p:tagLst>
</file>

<file path=ppt/tags/tag45.xml><?xml version="1.0" encoding="utf-8"?>
<p:tagLst xmlns:a="http://schemas.openxmlformats.org/drawingml/2006/main" xmlns:r="http://schemas.openxmlformats.org/officeDocument/2006/relationships" xmlns:p="http://schemas.openxmlformats.org/presentationml/2006/main">
  <p:tag name="AS_UNIQUEID" val="41"/>
</p:tagLst>
</file>

<file path=ppt/tags/tag46.xml><?xml version="1.0" encoding="utf-8"?>
<p:tagLst xmlns:a="http://schemas.openxmlformats.org/drawingml/2006/main" xmlns:r="http://schemas.openxmlformats.org/officeDocument/2006/relationships" xmlns:p="http://schemas.openxmlformats.org/presentationml/2006/main">
  <p:tag name="AS_UNIQUEID" val="42"/>
</p:tagLst>
</file>

<file path=ppt/tags/tag47.xml><?xml version="1.0" encoding="utf-8"?>
<p:tagLst xmlns:a="http://schemas.openxmlformats.org/drawingml/2006/main" xmlns:r="http://schemas.openxmlformats.org/officeDocument/2006/relationships" xmlns:p="http://schemas.openxmlformats.org/presentationml/2006/main">
  <p:tag name="AS_UNIQUEID" val="43"/>
</p:tagLst>
</file>

<file path=ppt/tags/tag48.xml><?xml version="1.0" encoding="utf-8"?>
<p:tagLst xmlns:a="http://schemas.openxmlformats.org/drawingml/2006/main" xmlns:r="http://schemas.openxmlformats.org/officeDocument/2006/relationships" xmlns:p="http://schemas.openxmlformats.org/presentationml/2006/main">
  <p:tag name="AS_UNIQUEID" val="175"/>
</p:tagLst>
</file>

<file path=ppt/tags/tag49.xml><?xml version="1.0" encoding="utf-8"?>
<p:tagLst xmlns:a="http://schemas.openxmlformats.org/drawingml/2006/main" xmlns:r="http://schemas.openxmlformats.org/officeDocument/2006/relationships" xmlns:p="http://schemas.openxmlformats.org/presentationml/2006/main">
  <p:tag name="AS_UNIQUEID" val="176"/>
</p:tagLst>
</file>

<file path=ppt/tags/tag5.xml><?xml version="1.0" encoding="utf-8"?>
<p:tagLst xmlns:a="http://schemas.openxmlformats.org/drawingml/2006/main" xmlns:r="http://schemas.openxmlformats.org/officeDocument/2006/relationships" xmlns:p="http://schemas.openxmlformats.org/presentationml/2006/main">
  <p:tag name="AS_UNIQUEID" val="1"/>
</p:tagLst>
</file>

<file path=ppt/tags/tag50.xml><?xml version="1.0" encoding="utf-8"?>
<p:tagLst xmlns:a="http://schemas.openxmlformats.org/drawingml/2006/main" xmlns:r="http://schemas.openxmlformats.org/officeDocument/2006/relationships" xmlns:p="http://schemas.openxmlformats.org/presentationml/2006/main">
  <p:tag name="AS_UNIQUEID" val="177"/>
</p:tagLst>
</file>

<file path=ppt/tags/tag51.xml><?xml version="1.0" encoding="utf-8"?>
<p:tagLst xmlns:a="http://schemas.openxmlformats.org/drawingml/2006/main" xmlns:r="http://schemas.openxmlformats.org/officeDocument/2006/relationships" xmlns:p="http://schemas.openxmlformats.org/presentationml/2006/main">
  <p:tag name="AS_UNIQUEID" val="46"/>
</p:tagLst>
</file>

<file path=ppt/tags/tag52.xml><?xml version="1.0" encoding="utf-8"?>
<p:tagLst xmlns:a="http://schemas.openxmlformats.org/drawingml/2006/main" xmlns:r="http://schemas.openxmlformats.org/officeDocument/2006/relationships" xmlns:p="http://schemas.openxmlformats.org/presentationml/2006/main">
  <p:tag name="AS_UNIQUEID" val="47"/>
</p:tagLst>
</file>

<file path=ppt/tags/tag53.xml><?xml version="1.0" encoding="utf-8"?>
<p:tagLst xmlns:a="http://schemas.openxmlformats.org/drawingml/2006/main" xmlns:r="http://schemas.openxmlformats.org/officeDocument/2006/relationships" xmlns:p="http://schemas.openxmlformats.org/presentationml/2006/main">
  <p:tag name="AS_UNIQUEID" val="48"/>
</p:tagLst>
</file>

<file path=ppt/tags/tag54.xml><?xml version="1.0" encoding="utf-8"?>
<p:tagLst xmlns:a="http://schemas.openxmlformats.org/drawingml/2006/main" xmlns:r="http://schemas.openxmlformats.org/officeDocument/2006/relationships" xmlns:p="http://schemas.openxmlformats.org/presentationml/2006/main">
  <p:tag name="AS_UNIQUEID" val="49"/>
</p:tagLst>
</file>

<file path=ppt/tags/tag55.xml><?xml version="1.0" encoding="utf-8"?>
<p:tagLst xmlns:a="http://schemas.openxmlformats.org/drawingml/2006/main" xmlns:r="http://schemas.openxmlformats.org/officeDocument/2006/relationships" xmlns:p="http://schemas.openxmlformats.org/presentationml/2006/main">
  <p:tag name="AS_UNIQUEID" val="178"/>
</p:tagLst>
</file>

<file path=ppt/tags/tag56.xml><?xml version="1.0" encoding="utf-8"?>
<p:tagLst xmlns:a="http://schemas.openxmlformats.org/drawingml/2006/main" xmlns:r="http://schemas.openxmlformats.org/officeDocument/2006/relationships" xmlns:p="http://schemas.openxmlformats.org/presentationml/2006/main">
  <p:tag name="AS_UNIQUEID" val="179"/>
</p:tagLst>
</file>

<file path=ppt/tags/tag57.xml><?xml version="1.0" encoding="utf-8"?>
<p:tagLst xmlns:a="http://schemas.openxmlformats.org/drawingml/2006/main" xmlns:r="http://schemas.openxmlformats.org/officeDocument/2006/relationships" xmlns:p="http://schemas.openxmlformats.org/presentationml/2006/main">
  <p:tag name="AS_UNIQUEID" val="180"/>
</p:tagLst>
</file>

<file path=ppt/tags/tag58.xml><?xml version="1.0" encoding="utf-8"?>
<p:tagLst xmlns:a="http://schemas.openxmlformats.org/drawingml/2006/main" xmlns:r="http://schemas.openxmlformats.org/officeDocument/2006/relationships" xmlns:p="http://schemas.openxmlformats.org/presentationml/2006/main">
  <p:tag name="AS_UNIQUEID" val="50"/>
</p:tagLst>
</file>

<file path=ppt/tags/tag59.xml><?xml version="1.0" encoding="utf-8"?>
<p:tagLst xmlns:a="http://schemas.openxmlformats.org/drawingml/2006/main" xmlns:r="http://schemas.openxmlformats.org/officeDocument/2006/relationships" xmlns:p="http://schemas.openxmlformats.org/presentationml/2006/main">
  <p:tag name="AS_UNIQUEID" val="51"/>
</p:tagLst>
</file>

<file path=ppt/tags/tag6.xml><?xml version="1.0" encoding="utf-8"?>
<p:tagLst xmlns:a="http://schemas.openxmlformats.org/drawingml/2006/main" xmlns:r="http://schemas.openxmlformats.org/officeDocument/2006/relationships" xmlns:p="http://schemas.openxmlformats.org/presentationml/2006/main">
  <p:tag name="AS_UNIQUEID" val="2"/>
</p:tagLst>
</file>

<file path=ppt/tags/tag60.xml><?xml version="1.0" encoding="utf-8"?>
<p:tagLst xmlns:a="http://schemas.openxmlformats.org/drawingml/2006/main" xmlns:r="http://schemas.openxmlformats.org/officeDocument/2006/relationships" xmlns:p="http://schemas.openxmlformats.org/presentationml/2006/main">
  <p:tag name="AS_UNIQUEID" val="52"/>
</p:tagLst>
</file>

<file path=ppt/tags/tag61.xml><?xml version="1.0" encoding="utf-8"?>
<p:tagLst xmlns:a="http://schemas.openxmlformats.org/drawingml/2006/main" xmlns:r="http://schemas.openxmlformats.org/officeDocument/2006/relationships" xmlns:p="http://schemas.openxmlformats.org/presentationml/2006/main">
  <p:tag name="AS_UNIQUEID" val="53"/>
</p:tagLst>
</file>

<file path=ppt/tags/tag62.xml><?xml version="1.0" encoding="utf-8"?>
<p:tagLst xmlns:a="http://schemas.openxmlformats.org/drawingml/2006/main" xmlns:r="http://schemas.openxmlformats.org/officeDocument/2006/relationships" xmlns:p="http://schemas.openxmlformats.org/presentationml/2006/main">
  <p:tag name="AS_UNIQUEID" val="54"/>
</p:tagLst>
</file>

<file path=ppt/tags/tag63.xml><?xml version="1.0" encoding="utf-8"?>
<p:tagLst xmlns:a="http://schemas.openxmlformats.org/drawingml/2006/main" xmlns:r="http://schemas.openxmlformats.org/officeDocument/2006/relationships" xmlns:p="http://schemas.openxmlformats.org/presentationml/2006/main">
  <p:tag name="AS_UNIQUEID" val="181"/>
</p:tagLst>
</file>

<file path=ppt/tags/tag64.xml><?xml version="1.0" encoding="utf-8"?>
<p:tagLst xmlns:a="http://schemas.openxmlformats.org/drawingml/2006/main" xmlns:r="http://schemas.openxmlformats.org/officeDocument/2006/relationships" xmlns:p="http://schemas.openxmlformats.org/presentationml/2006/main">
  <p:tag name="AS_UNIQUEID" val="182"/>
</p:tagLst>
</file>

<file path=ppt/tags/tag65.xml><?xml version="1.0" encoding="utf-8"?>
<p:tagLst xmlns:a="http://schemas.openxmlformats.org/drawingml/2006/main" xmlns:r="http://schemas.openxmlformats.org/officeDocument/2006/relationships" xmlns:p="http://schemas.openxmlformats.org/presentationml/2006/main">
  <p:tag name="AS_UNIQUEID" val="183"/>
</p:tagLst>
</file>

<file path=ppt/tags/tag66.xml><?xml version="1.0" encoding="utf-8"?>
<p:tagLst xmlns:a="http://schemas.openxmlformats.org/drawingml/2006/main" xmlns:r="http://schemas.openxmlformats.org/officeDocument/2006/relationships" xmlns:p="http://schemas.openxmlformats.org/presentationml/2006/main">
  <p:tag name="AS_UNIQUEID" val="55"/>
</p:tagLst>
</file>

<file path=ppt/tags/tag67.xml><?xml version="1.0" encoding="utf-8"?>
<p:tagLst xmlns:a="http://schemas.openxmlformats.org/drawingml/2006/main" xmlns:r="http://schemas.openxmlformats.org/officeDocument/2006/relationships" xmlns:p="http://schemas.openxmlformats.org/presentationml/2006/main">
  <p:tag name="AS_UNIQUEID" val="60"/>
</p:tagLst>
</file>

<file path=ppt/tags/tag68.xml><?xml version="1.0" encoding="utf-8"?>
<p:tagLst xmlns:a="http://schemas.openxmlformats.org/drawingml/2006/main" xmlns:r="http://schemas.openxmlformats.org/officeDocument/2006/relationships" xmlns:p="http://schemas.openxmlformats.org/presentationml/2006/main">
  <p:tag name="AS_UNIQUEID" val="61"/>
</p:tagLst>
</file>

<file path=ppt/tags/tag69.xml><?xml version="1.0" encoding="utf-8"?>
<p:tagLst xmlns:a="http://schemas.openxmlformats.org/drawingml/2006/main" xmlns:r="http://schemas.openxmlformats.org/officeDocument/2006/relationships" xmlns:p="http://schemas.openxmlformats.org/presentationml/2006/main">
  <p:tag name="AS_UNIQUEID" val="56"/>
</p:tagLst>
</file>

<file path=ppt/tags/tag7.xml><?xml version="1.0" encoding="utf-8"?>
<p:tagLst xmlns:a="http://schemas.openxmlformats.org/drawingml/2006/main" xmlns:r="http://schemas.openxmlformats.org/officeDocument/2006/relationships" xmlns:p="http://schemas.openxmlformats.org/presentationml/2006/main">
  <p:tag name="AS_UNIQUEID" val="3"/>
</p:tagLst>
</file>

<file path=ppt/tags/tag70.xml><?xml version="1.0" encoding="utf-8"?>
<p:tagLst xmlns:a="http://schemas.openxmlformats.org/drawingml/2006/main" xmlns:r="http://schemas.openxmlformats.org/officeDocument/2006/relationships" xmlns:p="http://schemas.openxmlformats.org/presentationml/2006/main">
  <p:tag name="AS_UNIQUEID" val="57"/>
</p:tagLst>
</file>

<file path=ppt/tags/tag71.xml><?xml version="1.0" encoding="utf-8"?>
<p:tagLst xmlns:a="http://schemas.openxmlformats.org/drawingml/2006/main" xmlns:r="http://schemas.openxmlformats.org/officeDocument/2006/relationships" xmlns:p="http://schemas.openxmlformats.org/presentationml/2006/main">
  <p:tag name="AS_UNIQUEID" val="58"/>
</p:tagLst>
</file>

<file path=ppt/tags/tag72.xml><?xml version="1.0" encoding="utf-8"?>
<p:tagLst xmlns:a="http://schemas.openxmlformats.org/drawingml/2006/main" xmlns:r="http://schemas.openxmlformats.org/officeDocument/2006/relationships" xmlns:p="http://schemas.openxmlformats.org/presentationml/2006/main">
  <p:tag name="AS_UNIQUEID" val="59"/>
</p:tagLst>
</file>

<file path=ppt/tags/tag73.xml><?xml version="1.0" encoding="utf-8"?>
<p:tagLst xmlns:a="http://schemas.openxmlformats.org/drawingml/2006/main" xmlns:r="http://schemas.openxmlformats.org/officeDocument/2006/relationships" xmlns:p="http://schemas.openxmlformats.org/presentationml/2006/main">
  <p:tag name="AS_UNIQUEID" val="184"/>
</p:tagLst>
</file>

<file path=ppt/tags/tag74.xml><?xml version="1.0" encoding="utf-8"?>
<p:tagLst xmlns:a="http://schemas.openxmlformats.org/drawingml/2006/main" xmlns:r="http://schemas.openxmlformats.org/officeDocument/2006/relationships" xmlns:p="http://schemas.openxmlformats.org/presentationml/2006/main">
  <p:tag name="AS_UNIQUEID" val="185"/>
</p:tagLst>
</file>

<file path=ppt/tags/tag75.xml><?xml version="1.0" encoding="utf-8"?>
<p:tagLst xmlns:a="http://schemas.openxmlformats.org/drawingml/2006/main" xmlns:r="http://schemas.openxmlformats.org/officeDocument/2006/relationships" xmlns:p="http://schemas.openxmlformats.org/presentationml/2006/main">
  <p:tag name="AS_UNIQUEID" val="186"/>
</p:tagLst>
</file>

<file path=ppt/tags/tag76.xml><?xml version="1.0" encoding="utf-8"?>
<p:tagLst xmlns:a="http://schemas.openxmlformats.org/drawingml/2006/main" xmlns:r="http://schemas.openxmlformats.org/officeDocument/2006/relationships" xmlns:p="http://schemas.openxmlformats.org/presentationml/2006/main">
  <p:tag name="AS_UNIQUEID" val="62"/>
</p:tagLst>
</file>

<file path=ppt/tags/tag77.xml><?xml version="1.0" encoding="utf-8"?>
<p:tagLst xmlns:a="http://schemas.openxmlformats.org/drawingml/2006/main" xmlns:r="http://schemas.openxmlformats.org/officeDocument/2006/relationships" xmlns:p="http://schemas.openxmlformats.org/presentationml/2006/main">
  <p:tag name="AS_UNIQUEID" val="63"/>
</p:tagLst>
</file>

<file path=ppt/tags/tag78.xml><?xml version="1.0" encoding="utf-8"?>
<p:tagLst xmlns:a="http://schemas.openxmlformats.org/drawingml/2006/main" xmlns:r="http://schemas.openxmlformats.org/officeDocument/2006/relationships" xmlns:p="http://schemas.openxmlformats.org/presentationml/2006/main">
  <p:tag name="AS_UNIQUEID" val="64"/>
</p:tagLst>
</file>

<file path=ppt/tags/tag79.xml><?xml version="1.0" encoding="utf-8"?>
<p:tagLst xmlns:a="http://schemas.openxmlformats.org/drawingml/2006/main" xmlns:r="http://schemas.openxmlformats.org/officeDocument/2006/relationships" xmlns:p="http://schemas.openxmlformats.org/presentationml/2006/main">
  <p:tag name="AS_UNIQUEID" val="65"/>
</p:tagLst>
</file>

<file path=ppt/tags/tag8.xml><?xml version="1.0" encoding="utf-8"?>
<p:tagLst xmlns:a="http://schemas.openxmlformats.org/drawingml/2006/main" xmlns:r="http://schemas.openxmlformats.org/officeDocument/2006/relationships" xmlns:p="http://schemas.openxmlformats.org/presentationml/2006/main">
  <p:tag name="AS_UNIQUEID" val="4"/>
</p:tagLst>
</file>

<file path=ppt/tags/tag80.xml><?xml version="1.0" encoding="utf-8"?>
<p:tagLst xmlns:a="http://schemas.openxmlformats.org/drawingml/2006/main" xmlns:r="http://schemas.openxmlformats.org/officeDocument/2006/relationships" xmlns:p="http://schemas.openxmlformats.org/presentationml/2006/main">
  <p:tag name="AS_UNIQUEID" val="66"/>
</p:tagLst>
</file>

<file path=ppt/tags/tag81.xml><?xml version="1.0" encoding="utf-8"?>
<p:tagLst xmlns:a="http://schemas.openxmlformats.org/drawingml/2006/main" xmlns:r="http://schemas.openxmlformats.org/officeDocument/2006/relationships" xmlns:p="http://schemas.openxmlformats.org/presentationml/2006/main">
  <p:tag name="AS_UNIQUEID" val="187"/>
</p:tagLst>
</file>

<file path=ppt/tags/tag82.xml><?xml version="1.0" encoding="utf-8"?>
<p:tagLst xmlns:a="http://schemas.openxmlformats.org/drawingml/2006/main" xmlns:r="http://schemas.openxmlformats.org/officeDocument/2006/relationships" xmlns:p="http://schemas.openxmlformats.org/presentationml/2006/main">
  <p:tag name="AS_UNIQUEID" val="188"/>
</p:tagLst>
</file>

<file path=ppt/tags/tag83.xml><?xml version="1.0" encoding="utf-8"?>
<p:tagLst xmlns:a="http://schemas.openxmlformats.org/drawingml/2006/main" xmlns:r="http://schemas.openxmlformats.org/officeDocument/2006/relationships" xmlns:p="http://schemas.openxmlformats.org/presentationml/2006/main">
  <p:tag name="AS_UNIQUEID" val="189"/>
</p:tagLst>
</file>

<file path=ppt/tags/tag84.xml><?xml version="1.0" encoding="utf-8"?>
<p:tagLst xmlns:a="http://schemas.openxmlformats.org/drawingml/2006/main" xmlns:r="http://schemas.openxmlformats.org/officeDocument/2006/relationships" xmlns:p="http://schemas.openxmlformats.org/presentationml/2006/main">
  <p:tag name="AS_UNIQUEID" val="67"/>
</p:tagLst>
</file>

<file path=ppt/tags/tag85.xml><?xml version="1.0" encoding="utf-8"?>
<p:tagLst xmlns:a="http://schemas.openxmlformats.org/drawingml/2006/main" xmlns:r="http://schemas.openxmlformats.org/officeDocument/2006/relationships" xmlns:p="http://schemas.openxmlformats.org/presentationml/2006/main">
  <p:tag name="AS_UNIQUEID" val="68"/>
</p:tagLst>
</file>

<file path=ppt/tags/tag86.xml><?xml version="1.0" encoding="utf-8"?>
<p:tagLst xmlns:a="http://schemas.openxmlformats.org/drawingml/2006/main" xmlns:r="http://schemas.openxmlformats.org/officeDocument/2006/relationships" xmlns:p="http://schemas.openxmlformats.org/presentationml/2006/main">
  <p:tag name="AS_UNIQUEID" val="69"/>
</p:tagLst>
</file>

<file path=ppt/tags/tag87.xml><?xml version="1.0" encoding="utf-8"?>
<p:tagLst xmlns:a="http://schemas.openxmlformats.org/drawingml/2006/main" xmlns:r="http://schemas.openxmlformats.org/officeDocument/2006/relationships" xmlns:p="http://schemas.openxmlformats.org/presentationml/2006/main">
  <p:tag name="AS_UNIQUEID" val="70"/>
</p:tagLst>
</file>

<file path=ppt/tags/tag88.xml><?xml version="1.0" encoding="utf-8"?>
<p:tagLst xmlns:a="http://schemas.openxmlformats.org/drawingml/2006/main" xmlns:r="http://schemas.openxmlformats.org/officeDocument/2006/relationships" xmlns:p="http://schemas.openxmlformats.org/presentationml/2006/main">
  <p:tag name="AS_UNIQUEID" val="71"/>
</p:tagLst>
</file>

<file path=ppt/tags/tag89.xml><?xml version="1.0" encoding="utf-8"?>
<p:tagLst xmlns:a="http://schemas.openxmlformats.org/drawingml/2006/main" xmlns:r="http://schemas.openxmlformats.org/officeDocument/2006/relationships" xmlns:p="http://schemas.openxmlformats.org/presentationml/2006/main">
  <p:tag name="AS_UNIQUEID" val="190"/>
</p:tagLst>
</file>

<file path=ppt/tags/tag9.xml><?xml version="1.0" encoding="utf-8"?>
<p:tagLst xmlns:a="http://schemas.openxmlformats.org/drawingml/2006/main" xmlns:r="http://schemas.openxmlformats.org/officeDocument/2006/relationships" xmlns:p="http://schemas.openxmlformats.org/presentationml/2006/main">
  <p:tag name="AS_UNIQUEID" val="5"/>
</p:tagLst>
</file>

<file path=ppt/tags/tag90.xml><?xml version="1.0" encoding="utf-8"?>
<p:tagLst xmlns:a="http://schemas.openxmlformats.org/drawingml/2006/main" xmlns:r="http://schemas.openxmlformats.org/officeDocument/2006/relationships" xmlns:p="http://schemas.openxmlformats.org/presentationml/2006/main">
  <p:tag name="AS_UNIQUEID" val="191"/>
</p:tagLst>
</file>

<file path=ppt/tags/tag91.xml><?xml version="1.0" encoding="utf-8"?>
<p:tagLst xmlns:a="http://schemas.openxmlformats.org/drawingml/2006/main" xmlns:r="http://schemas.openxmlformats.org/officeDocument/2006/relationships" xmlns:p="http://schemas.openxmlformats.org/presentationml/2006/main">
  <p:tag name="AS_UNIQUEID" val="192"/>
</p:tagLst>
</file>

<file path=ppt/tags/tag92.xml><?xml version="1.0" encoding="utf-8"?>
<p:tagLst xmlns:a="http://schemas.openxmlformats.org/drawingml/2006/main" xmlns:r="http://schemas.openxmlformats.org/officeDocument/2006/relationships" xmlns:p="http://schemas.openxmlformats.org/presentationml/2006/main">
  <p:tag name="AS_UNIQUEID" val="72"/>
</p:tagLst>
</file>

<file path=ppt/tags/tag93.xml><?xml version="1.0" encoding="utf-8"?>
<p:tagLst xmlns:a="http://schemas.openxmlformats.org/drawingml/2006/main" xmlns:r="http://schemas.openxmlformats.org/officeDocument/2006/relationships" xmlns:p="http://schemas.openxmlformats.org/presentationml/2006/main">
  <p:tag name="AS_UNIQUEID" val="73"/>
</p:tagLst>
</file>

<file path=ppt/tags/tag94.xml><?xml version="1.0" encoding="utf-8"?>
<p:tagLst xmlns:a="http://schemas.openxmlformats.org/drawingml/2006/main" xmlns:r="http://schemas.openxmlformats.org/officeDocument/2006/relationships" xmlns:p="http://schemas.openxmlformats.org/presentationml/2006/main">
  <p:tag name="AS_UNIQUEID" val="74"/>
</p:tagLst>
</file>

<file path=ppt/tags/tag95.xml><?xml version="1.0" encoding="utf-8"?>
<p:tagLst xmlns:a="http://schemas.openxmlformats.org/drawingml/2006/main" xmlns:r="http://schemas.openxmlformats.org/officeDocument/2006/relationships" xmlns:p="http://schemas.openxmlformats.org/presentationml/2006/main">
  <p:tag name="AS_UNIQUEID" val="75"/>
</p:tagLst>
</file>

<file path=ppt/tags/tag96.xml><?xml version="1.0" encoding="utf-8"?>
<p:tagLst xmlns:a="http://schemas.openxmlformats.org/drawingml/2006/main" xmlns:r="http://schemas.openxmlformats.org/officeDocument/2006/relationships" xmlns:p="http://schemas.openxmlformats.org/presentationml/2006/main">
  <p:tag name="AS_UNIQUEID" val="76"/>
</p:tagLst>
</file>

<file path=ppt/tags/tag97.xml><?xml version="1.0" encoding="utf-8"?>
<p:tagLst xmlns:a="http://schemas.openxmlformats.org/drawingml/2006/main" xmlns:r="http://schemas.openxmlformats.org/officeDocument/2006/relationships" xmlns:p="http://schemas.openxmlformats.org/presentationml/2006/main">
  <p:tag name="AS_UNIQUEID" val="193"/>
</p:tagLst>
</file>

<file path=ppt/tags/tag98.xml><?xml version="1.0" encoding="utf-8"?>
<p:tagLst xmlns:a="http://schemas.openxmlformats.org/drawingml/2006/main" xmlns:r="http://schemas.openxmlformats.org/officeDocument/2006/relationships" xmlns:p="http://schemas.openxmlformats.org/presentationml/2006/main">
  <p:tag name="AS_UNIQUEID" val="194"/>
</p:tagLst>
</file>

<file path=ppt/tags/tag99.xml><?xml version="1.0" encoding="utf-8"?>
<p:tagLst xmlns:a="http://schemas.openxmlformats.org/drawingml/2006/main" xmlns:r="http://schemas.openxmlformats.org/officeDocument/2006/relationships" xmlns:p="http://schemas.openxmlformats.org/presentationml/2006/main">
  <p:tag name="AS_UNIQUEID" val="195"/>
</p:tagLst>
</file>

<file path=ppt/theme/theme1.xml><?xml version="1.0" encoding="utf-8"?>
<a:theme xmlns:a="http://schemas.openxmlformats.org/drawingml/2006/main" name="第一PPT模板网-WWW.1PPT.COM">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第一PPT模板网-WWW.1PPT.COM ">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pptniu.com</Template>
  <TotalTime>91</TotalTime>
  <Words>2090</Words>
  <Application>Microsoft Office PowerPoint</Application>
  <PresentationFormat>全屏显示(16:9)</PresentationFormat>
  <Paragraphs>185</Paragraphs>
  <Slides>25</Slides>
  <Notes>25</Notes>
  <HiddenSlides>0</HiddenSlides>
  <MMClips>0</MMClips>
  <ScaleCrop>false</ScaleCrop>
  <HeadingPairs>
    <vt:vector size="6" baseType="variant">
      <vt:variant>
        <vt:lpstr>已用的字体</vt:lpstr>
      </vt:variant>
      <vt:variant>
        <vt:i4>10</vt:i4>
      </vt:variant>
      <vt:variant>
        <vt:lpstr>主题</vt:lpstr>
      </vt:variant>
      <vt:variant>
        <vt:i4>3</vt:i4>
      </vt:variant>
      <vt:variant>
        <vt:lpstr>幻灯片标题</vt:lpstr>
      </vt:variant>
      <vt:variant>
        <vt:i4>25</vt:i4>
      </vt:variant>
    </vt:vector>
  </HeadingPairs>
  <TitlesOfParts>
    <vt:vector size="38" baseType="lpstr">
      <vt:lpstr>Meiryo</vt:lpstr>
      <vt:lpstr>等线</vt:lpstr>
      <vt:lpstr>等线 Light</vt:lpstr>
      <vt:lpstr>宋体</vt:lpstr>
      <vt:lpstr>微软雅黑</vt:lpstr>
      <vt:lpstr>站酷快乐体</vt:lpstr>
      <vt:lpstr>Arial</vt:lpstr>
      <vt:lpstr>Calibri</vt:lpstr>
      <vt:lpstr>Calibri Light</vt:lpstr>
      <vt:lpstr>Times New Roman</vt:lpstr>
      <vt:lpstr>第一PPT模板网-WWW.1PPT.COM</vt:lpstr>
      <vt:lpstr>第一PPT模板网-WWW.1PPT.COM </vt:lpstr>
      <vt:lpstr>Office Theme</vt:lpstr>
      <vt:lpstr>PowerPoint 演示文稿</vt:lpstr>
      <vt:lpstr>PowerPoint 演示文稿</vt:lpstr>
      <vt:lpstr>PowerPoint 演示文稿</vt:lpstr>
      <vt:lpstr> </vt:lpstr>
      <vt:lpstr>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keywords/>
  <dc:description/>
  <cp:lastModifiedBy>kan</cp:lastModifiedBy>
  <cp:revision>116</cp:revision>
  <cp:lastPrinted>1601-01-01T00:00:00Z</cp:lastPrinted>
  <dcterms:created xsi:type="dcterms:W3CDTF">2003-10-26T04:49:20Z</dcterms:created>
  <dcterms:modified xsi:type="dcterms:W3CDTF">2023-04-17T03:20:58Z</dcterms:modified>
  <cp:category/>
</cp:coreProperties>
</file>