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7" r:id="rId17"/>
    <p:sldId id="270" r:id="rId18"/>
    <p:sldId id="271" r:id="rId19"/>
    <p:sldId id="272" r:id="rId20"/>
    <p:sldId id="273" r:id="rId21"/>
    <p:sldId id="278" r:id="rId22"/>
    <p:sldId id="274" r:id="rId23"/>
    <p:sldId id="275" r:id="rId24"/>
    <p:sldId id="279" r:id="rId25"/>
  </p:sldIdLst>
  <p:sldSz cx="9144000" cy="5143500" type="screen16x9"/>
  <p:notesSz cx="6858000" cy="9144000"/>
  <p:custDataLst>
    <p:tags r:id="rId27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FE1"/>
    <a:srgbClr val="48362B"/>
    <a:srgbClr val="140D09"/>
    <a:srgbClr val="53C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>
      <p:cViewPr varScale="1">
        <p:scale>
          <a:sx n="143" d="100"/>
          <a:sy n="143" d="100"/>
        </p:scale>
        <p:origin x="72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4DBCE-E10A-47AF-A5E1-19F318081EDC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BB18C-B54C-404D-A90A-3DE781B0D5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080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929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978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82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6274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390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0775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276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7612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17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2861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18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69363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19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40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10359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58084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7036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7749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5228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450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479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752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1110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7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9690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8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1292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9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562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769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991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573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498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51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38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426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78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831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124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97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197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739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027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5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963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19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126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711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21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60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44367-1E1A-43AD-820D-9044A3B2315B}" type="datetimeFigureOut">
              <a:rPr lang="zh-CN" altLang="en-US" smtClean="0"/>
              <a:t>2023/4/17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D8D1C-B051-4637-96EB-B537AD09BF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309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0"/>
            <a:r>
              <a:rPr lang="zh-CN" altLang="en-US"/>
              <a:t>第二级</a:t>
            </a:r>
          </a:p>
          <a:p>
            <a:pPr lvl="0"/>
            <a:r>
              <a:rPr lang="zh-CN" altLang="en-US"/>
              <a:t>第三级</a:t>
            </a:r>
          </a:p>
          <a:p>
            <a:pPr lvl="0"/>
            <a:r>
              <a:rPr lang="zh-CN" altLang="en-US"/>
              <a:t>第四级</a:t>
            </a:r>
          </a:p>
          <a:p>
            <a:pPr lvl="0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202X/8/6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‹#›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99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:p15="http://schemas.microsoft.com/office/powerpoint/2012/main" xmlns:a14="http://schemas.microsoft.com/office/drawing/2010/main" xmlns="">
      <p:transition spd="slow" advClick="0" advTm="5000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79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3222" y="297180"/>
            <a:ext cx="2882143" cy="11658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586446" cy="1463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20440"/>
            <a:ext cx="9144000" cy="16230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83130"/>
            <a:ext cx="6153915" cy="29603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3263" y="0"/>
            <a:ext cx="4090737" cy="45720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489359" y="688860"/>
            <a:ext cx="2240280" cy="54245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31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开学第一课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857375" y="1667408"/>
            <a:ext cx="5634990" cy="9002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5400" b="1" spc="-375" dirty="0">
                <a:solidFill>
                  <a:srgbClr val="53C7AC"/>
                </a:solidFill>
                <a:latin typeface="微软雅黑"/>
                <a:ea typeface="微软雅黑"/>
                <a:sym typeface="微软雅黑"/>
              </a:rPr>
              <a:t>努力今天 收获明天</a:t>
            </a:r>
          </a:p>
        </p:txBody>
      </p:sp>
      <p:sp>
        <p:nvSpPr>
          <p:cNvPr id="13" name="原创设计师QQ598969553          _2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E695A5E-6D59-4B20-AA71-C43D6983D872}"/>
              </a:ext>
            </a:extLst>
          </p:cNvPr>
          <p:cNvSpPr/>
          <p:nvPr/>
        </p:nvSpPr>
        <p:spPr bwMode="auto">
          <a:xfrm>
            <a:off x="3502164" y="2981069"/>
            <a:ext cx="296055" cy="296055"/>
          </a:xfrm>
          <a:custGeom>
            <a:avLst/>
            <a:gdLst>
              <a:gd name="T0" fmla="*/ 172 w 192"/>
              <a:gd name="T1" fmla="*/ 0 h 192"/>
              <a:gd name="T2" fmla="*/ 151 w 192"/>
              <a:gd name="T3" fmla="*/ 21 h 192"/>
              <a:gd name="T4" fmla="*/ 159 w 192"/>
              <a:gd name="T5" fmla="*/ 36 h 192"/>
              <a:gd name="T6" fmla="*/ 131 w 192"/>
              <a:gd name="T7" fmla="*/ 153 h 192"/>
              <a:gd name="T8" fmla="*/ 126 w 192"/>
              <a:gd name="T9" fmla="*/ 152 h 192"/>
              <a:gd name="T10" fmla="*/ 123 w 192"/>
              <a:gd name="T11" fmla="*/ 153 h 192"/>
              <a:gd name="T12" fmla="*/ 95 w 192"/>
              <a:gd name="T13" fmla="*/ 71 h 192"/>
              <a:gd name="T14" fmla="*/ 103 w 192"/>
              <a:gd name="T15" fmla="*/ 55 h 192"/>
              <a:gd name="T16" fmla="*/ 83 w 192"/>
              <a:gd name="T17" fmla="*/ 35 h 192"/>
              <a:gd name="T18" fmla="*/ 63 w 192"/>
              <a:gd name="T19" fmla="*/ 55 h 192"/>
              <a:gd name="T20" fmla="*/ 65 w 192"/>
              <a:gd name="T21" fmla="*/ 61 h 192"/>
              <a:gd name="T22" fmla="*/ 32 w 192"/>
              <a:gd name="T23" fmla="*/ 90 h 192"/>
              <a:gd name="T24" fmla="*/ 20 w 192"/>
              <a:gd name="T25" fmla="*/ 86 h 192"/>
              <a:gd name="T26" fmla="*/ 0 w 192"/>
              <a:gd name="T27" fmla="*/ 106 h 192"/>
              <a:gd name="T28" fmla="*/ 20 w 192"/>
              <a:gd name="T29" fmla="*/ 126 h 192"/>
              <a:gd name="T30" fmla="*/ 40 w 192"/>
              <a:gd name="T31" fmla="*/ 106 h 192"/>
              <a:gd name="T32" fmla="*/ 39 w 192"/>
              <a:gd name="T33" fmla="*/ 100 h 192"/>
              <a:gd name="T34" fmla="*/ 72 w 192"/>
              <a:gd name="T35" fmla="*/ 71 h 192"/>
              <a:gd name="T36" fmla="*/ 83 w 192"/>
              <a:gd name="T37" fmla="*/ 75 h 192"/>
              <a:gd name="T38" fmla="*/ 84 w 192"/>
              <a:gd name="T39" fmla="*/ 75 h 192"/>
              <a:gd name="T40" fmla="*/ 112 w 192"/>
              <a:gd name="T41" fmla="*/ 158 h 192"/>
              <a:gd name="T42" fmla="*/ 106 w 192"/>
              <a:gd name="T43" fmla="*/ 172 h 192"/>
              <a:gd name="T44" fmla="*/ 126 w 192"/>
              <a:gd name="T45" fmla="*/ 192 h 192"/>
              <a:gd name="T46" fmla="*/ 146 w 192"/>
              <a:gd name="T47" fmla="*/ 172 h 192"/>
              <a:gd name="T48" fmla="*/ 142 w 192"/>
              <a:gd name="T49" fmla="*/ 161 h 192"/>
              <a:gd name="T50" fmla="*/ 171 w 192"/>
              <a:gd name="T51" fmla="*/ 41 h 192"/>
              <a:gd name="T52" fmla="*/ 172 w 192"/>
              <a:gd name="T53" fmla="*/ 41 h 192"/>
              <a:gd name="T54" fmla="*/ 192 w 192"/>
              <a:gd name="T55" fmla="*/ 21 h 192"/>
              <a:gd name="T56" fmla="*/ 172 w 192"/>
              <a:gd name="T57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2" h="192">
                <a:moveTo>
                  <a:pt x="172" y="0"/>
                </a:moveTo>
                <a:cubicBezTo>
                  <a:pt x="160" y="0"/>
                  <a:pt x="151" y="9"/>
                  <a:pt x="151" y="21"/>
                </a:cubicBezTo>
                <a:cubicBezTo>
                  <a:pt x="151" y="27"/>
                  <a:pt x="155" y="33"/>
                  <a:pt x="159" y="36"/>
                </a:cubicBezTo>
                <a:cubicBezTo>
                  <a:pt x="141" y="110"/>
                  <a:pt x="134" y="141"/>
                  <a:pt x="131" y="153"/>
                </a:cubicBezTo>
                <a:cubicBezTo>
                  <a:pt x="130" y="153"/>
                  <a:pt x="128" y="152"/>
                  <a:pt x="126" y="152"/>
                </a:cubicBezTo>
                <a:cubicBezTo>
                  <a:pt x="125" y="152"/>
                  <a:pt x="124" y="152"/>
                  <a:pt x="123" y="153"/>
                </a:cubicBezTo>
                <a:cubicBezTo>
                  <a:pt x="95" y="71"/>
                  <a:pt x="95" y="71"/>
                  <a:pt x="95" y="71"/>
                </a:cubicBezTo>
                <a:cubicBezTo>
                  <a:pt x="100" y="67"/>
                  <a:pt x="103" y="61"/>
                  <a:pt x="103" y="55"/>
                </a:cubicBezTo>
                <a:cubicBezTo>
                  <a:pt x="103" y="44"/>
                  <a:pt x="94" y="35"/>
                  <a:pt x="83" y="35"/>
                </a:cubicBezTo>
                <a:cubicBezTo>
                  <a:pt x="72" y="35"/>
                  <a:pt x="63" y="44"/>
                  <a:pt x="63" y="55"/>
                </a:cubicBezTo>
                <a:cubicBezTo>
                  <a:pt x="63" y="57"/>
                  <a:pt x="64" y="59"/>
                  <a:pt x="65" y="61"/>
                </a:cubicBezTo>
                <a:cubicBezTo>
                  <a:pt x="32" y="90"/>
                  <a:pt x="32" y="90"/>
                  <a:pt x="32" y="90"/>
                </a:cubicBezTo>
                <a:cubicBezTo>
                  <a:pt x="29" y="87"/>
                  <a:pt x="24" y="86"/>
                  <a:pt x="20" y="86"/>
                </a:cubicBezTo>
                <a:cubicBezTo>
                  <a:pt x="9" y="86"/>
                  <a:pt x="0" y="95"/>
                  <a:pt x="0" y="106"/>
                </a:cubicBezTo>
                <a:cubicBezTo>
                  <a:pt x="0" y="117"/>
                  <a:pt x="9" y="126"/>
                  <a:pt x="20" y="126"/>
                </a:cubicBezTo>
                <a:cubicBezTo>
                  <a:pt x="31" y="126"/>
                  <a:pt x="40" y="117"/>
                  <a:pt x="40" y="106"/>
                </a:cubicBezTo>
                <a:cubicBezTo>
                  <a:pt x="40" y="104"/>
                  <a:pt x="39" y="102"/>
                  <a:pt x="39" y="100"/>
                </a:cubicBezTo>
                <a:cubicBezTo>
                  <a:pt x="72" y="71"/>
                  <a:pt x="72" y="71"/>
                  <a:pt x="72" y="71"/>
                </a:cubicBezTo>
                <a:cubicBezTo>
                  <a:pt x="75" y="73"/>
                  <a:pt x="79" y="75"/>
                  <a:pt x="83" y="75"/>
                </a:cubicBezTo>
                <a:cubicBezTo>
                  <a:pt x="84" y="75"/>
                  <a:pt x="84" y="75"/>
                  <a:pt x="84" y="75"/>
                </a:cubicBezTo>
                <a:cubicBezTo>
                  <a:pt x="112" y="158"/>
                  <a:pt x="112" y="158"/>
                  <a:pt x="112" y="158"/>
                </a:cubicBezTo>
                <a:cubicBezTo>
                  <a:pt x="108" y="161"/>
                  <a:pt x="106" y="167"/>
                  <a:pt x="106" y="172"/>
                </a:cubicBezTo>
                <a:cubicBezTo>
                  <a:pt x="106" y="183"/>
                  <a:pt x="115" y="192"/>
                  <a:pt x="126" y="192"/>
                </a:cubicBezTo>
                <a:cubicBezTo>
                  <a:pt x="137" y="192"/>
                  <a:pt x="146" y="183"/>
                  <a:pt x="146" y="172"/>
                </a:cubicBezTo>
                <a:cubicBezTo>
                  <a:pt x="146" y="168"/>
                  <a:pt x="145" y="164"/>
                  <a:pt x="142" y="161"/>
                </a:cubicBezTo>
                <a:cubicBezTo>
                  <a:pt x="145" y="147"/>
                  <a:pt x="160" y="85"/>
                  <a:pt x="171" y="41"/>
                </a:cubicBezTo>
                <a:cubicBezTo>
                  <a:pt x="171" y="41"/>
                  <a:pt x="171" y="41"/>
                  <a:pt x="172" y="41"/>
                </a:cubicBezTo>
                <a:cubicBezTo>
                  <a:pt x="183" y="41"/>
                  <a:pt x="192" y="32"/>
                  <a:pt x="192" y="21"/>
                </a:cubicBezTo>
                <a:cubicBezTo>
                  <a:pt x="192" y="9"/>
                  <a:pt x="183" y="0"/>
                  <a:pt x="172" y="0"/>
                </a:cubicBezTo>
                <a:close/>
              </a:path>
            </a:pathLst>
          </a:custGeom>
          <a:solidFill>
            <a:srgbClr val="48362B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fontAlgn="auto">
              <a:defRPr/>
            </a:pPr>
            <a:endParaRPr lang="zh-CN" altLang="en-US" sz="1800" kern="0">
              <a:solidFill>
                <a:sysClr val="windowText" lastClr="000000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818097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48641" y="119937"/>
            <a:ext cx="223745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五个“一”</a:t>
            </a:r>
          </a:p>
        </p:txBody>
      </p:sp>
      <p:sp>
        <p:nvSpPr>
          <p:cNvPr id="6" name="işļíḍ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4BEB787-2E7E-4957-933E-91D82209C12C}"/>
              </a:ext>
            </a:extLst>
          </p:cNvPr>
          <p:cNvSpPr/>
          <p:nvPr/>
        </p:nvSpPr>
        <p:spPr bwMode="auto">
          <a:xfrm flipH="1">
            <a:off x="1835698" y="3478070"/>
            <a:ext cx="242103" cy="72010"/>
          </a:xfrm>
          <a:custGeom>
            <a:avLst/>
            <a:gdLst>
              <a:gd name="T0" fmla="*/ 155 w 158"/>
              <a:gd name="T1" fmla="*/ 37 h 48"/>
              <a:gd name="T2" fmla="*/ 156 w 158"/>
              <a:gd name="T3" fmla="*/ 33 h 48"/>
              <a:gd name="T4" fmla="*/ 156 w 158"/>
              <a:gd name="T5" fmla="*/ 15 h 48"/>
              <a:gd name="T6" fmla="*/ 141 w 158"/>
              <a:gd name="T7" fmla="*/ 0 h 48"/>
              <a:gd name="T8" fmla="*/ 19 w 158"/>
              <a:gd name="T9" fmla="*/ 0 h 48"/>
              <a:gd name="T10" fmla="*/ 4 w 158"/>
              <a:gd name="T11" fmla="*/ 15 h 48"/>
              <a:gd name="T12" fmla="*/ 4 w 158"/>
              <a:gd name="T13" fmla="*/ 33 h 48"/>
              <a:gd name="T14" fmla="*/ 4 w 158"/>
              <a:gd name="T15" fmla="*/ 35 h 48"/>
              <a:gd name="T16" fmla="*/ 0 w 158"/>
              <a:gd name="T17" fmla="*/ 40 h 48"/>
              <a:gd name="T18" fmla="*/ 5 w 158"/>
              <a:gd name="T19" fmla="*/ 45 h 48"/>
              <a:gd name="T20" fmla="*/ 11 w 158"/>
              <a:gd name="T21" fmla="*/ 45 h 48"/>
              <a:gd name="T22" fmla="*/ 19 w 158"/>
              <a:gd name="T23" fmla="*/ 48 h 48"/>
              <a:gd name="T24" fmla="*/ 21 w 158"/>
              <a:gd name="T25" fmla="*/ 48 h 48"/>
              <a:gd name="T26" fmla="*/ 20 w 158"/>
              <a:gd name="T27" fmla="*/ 41 h 48"/>
              <a:gd name="T28" fmla="*/ 37 w 158"/>
              <a:gd name="T29" fmla="*/ 24 h 48"/>
              <a:gd name="T30" fmla="*/ 55 w 158"/>
              <a:gd name="T31" fmla="*/ 41 h 48"/>
              <a:gd name="T32" fmla="*/ 54 w 158"/>
              <a:gd name="T33" fmla="*/ 48 h 48"/>
              <a:gd name="T34" fmla="*/ 104 w 158"/>
              <a:gd name="T35" fmla="*/ 48 h 48"/>
              <a:gd name="T36" fmla="*/ 103 w 158"/>
              <a:gd name="T37" fmla="*/ 41 h 48"/>
              <a:gd name="T38" fmla="*/ 120 w 158"/>
              <a:gd name="T39" fmla="*/ 24 h 48"/>
              <a:gd name="T40" fmla="*/ 138 w 158"/>
              <a:gd name="T41" fmla="*/ 41 h 48"/>
              <a:gd name="T42" fmla="*/ 137 w 158"/>
              <a:gd name="T43" fmla="*/ 48 h 48"/>
              <a:gd name="T44" fmla="*/ 141 w 158"/>
              <a:gd name="T45" fmla="*/ 48 h 48"/>
              <a:gd name="T46" fmla="*/ 150 w 158"/>
              <a:gd name="T47" fmla="*/ 44 h 48"/>
              <a:gd name="T48" fmla="*/ 151 w 158"/>
              <a:gd name="T49" fmla="*/ 44 h 48"/>
              <a:gd name="T50" fmla="*/ 155 w 158"/>
              <a:gd name="T51" fmla="*/ 44 h 48"/>
              <a:gd name="T52" fmla="*/ 158 w 158"/>
              <a:gd name="T53" fmla="*/ 41 h 48"/>
              <a:gd name="T54" fmla="*/ 155 w 158"/>
              <a:gd name="T55" fmla="*/ 37 h 48"/>
              <a:gd name="T56" fmla="*/ 8 w 158"/>
              <a:gd name="T57" fmla="*/ 29 h 48"/>
              <a:gd name="T58" fmla="*/ 6 w 158"/>
              <a:gd name="T59" fmla="*/ 22 h 48"/>
              <a:gd name="T60" fmla="*/ 8 w 158"/>
              <a:gd name="T61" fmla="*/ 15 h 48"/>
              <a:gd name="T62" fmla="*/ 9 w 158"/>
              <a:gd name="T63" fmla="*/ 22 h 48"/>
              <a:gd name="T64" fmla="*/ 8 w 158"/>
              <a:gd name="T65" fmla="*/ 29 h 48"/>
              <a:gd name="T66" fmla="*/ 72 w 158"/>
              <a:gd name="T67" fmla="*/ 12 h 48"/>
              <a:gd name="T68" fmla="*/ 70 w 158"/>
              <a:gd name="T69" fmla="*/ 13 h 48"/>
              <a:gd name="T70" fmla="*/ 57 w 158"/>
              <a:gd name="T71" fmla="*/ 13 h 48"/>
              <a:gd name="T72" fmla="*/ 56 w 158"/>
              <a:gd name="T73" fmla="*/ 12 h 48"/>
              <a:gd name="T74" fmla="*/ 56 w 158"/>
              <a:gd name="T75" fmla="*/ 10 h 48"/>
              <a:gd name="T76" fmla="*/ 57 w 158"/>
              <a:gd name="T77" fmla="*/ 8 h 48"/>
              <a:gd name="T78" fmla="*/ 70 w 158"/>
              <a:gd name="T79" fmla="*/ 8 h 48"/>
              <a:gd name="T80" fmla="*/ 72 w 158"/>
              <a:gd name="T81" fmla="*/ 10 h 48"/>
              <a:gd name="T82" fmla="*/ 72 w 158"/>
              <a:gd name="T83" fmla="*/ 12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8" h="48">
                <a:moveTo>
                  <a:pt x="155" y="37"/>
                </a:moveTo>
                <a:cubicBezTo>
                  <a:pt x="155" y="35"/>
                  <a:pt x="156" y="34"/>
                  <a:pt x="156" y="33"/>
                </a:cubicBezTo>
                <a:cubicBezTo>
                  <a:pt x="156" y="15"/>
                  <a:pt x="156" y="15"/>
                  <a:pt x="156" y="15"/>
                </a:cubicBezTo>
                <a:cubicBezTo>
                  <a:pt x="156" y="7"/>
                  <a:pt x="149" y="0"/>
                  <a:pt x="141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0" y="0"/>
                  <a:pt x="4" y="7"/>
                  <a:pt x="4" y="15"/>
                </a:cubicBezTo>
                <a:cubicBezTo>
                  <a:pt x="4" y="33"/>
                  <a:pt x="4" y="33"/>
                  <a:pt x="4" y="33"/>
                </a:cubicBezTo>
                <a:cubicBezTo>
                  <a:pt x="4" y="33"/>
                  <a:pt x="4" y="34"/>
                  <a:pt x="4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3"/>
                  <a:pt x="2" y="45"/>
                  <a:pt x="5" y="45"/>
                </a:cubicBezTo>
                <a:cubicBezTo>
                  <a:pt x="11" y="45"/>
                  <a:pt x="11" y="45"/>
                  <a:pt x="11" y="45"/>
                </a:cubicBezTo>
                <a:cubicBezTo>
                  <a:pt x="13" y="47"/>
                  <a:pt x="16" y="48"/>
                  <a:pt x="19" y="48"/>
                </a:cubicBezTo>
                <a:cubicBezTo>
                  <a:pt x="21" y="48"/>
                  <a:pt x="21" y="48"/>
                  <a:pt x="21" y="48"/>
                </a:cubicBezTo>
                <a:cubicBezTo>
                  <a:pt x="20" y="46"/>
                  <a:pt x="20" y="44"/>
                  <a:pt x="20" y="41"/>
                </a:cubicBezTo>
                <a:cubicBezTo>
                  <a:pt x="20" y="32"/>
                  <a:pt x="28" y="24"/>
                  <a:pt x="37" y="24"/>
                </a:cubicBezTo>
                <a:cubicBezTo>
                  <a:pt x="47" y="24"/>
                  <a:pt x="55" y="32"/>
                  <a:pt x="55" y="41"/>
                </a:cubicBezTo>
                <a:cubicBezTo>
                  <a:pt x="55" y="44"/>
                  <a:pt x="55" y="46"/>
                  <a:pt x="54" y="48"/>
                </a:cubicBezTo>
                <a:cubicBezTo>
                  <a:pt x="104" y="48"/>
                  <a:pt x="104" y="48"/>
                  <a:pt x="104" y="48"/>
                </a:cubicBezTo>
                <a:cubicBezTo>
                  <a:pt x="103" y="46"/>
                  <a:pt x="103" y="44"/>
                  <a:pt x="103" y="41"/>
                </a:cubicBezTo>
                <a:cubicBezTo>
                  <a:pt x="103" y="32"/>
                  <a:pt x="111" y="24"/>
                  <a:pt x="120" y="24"/>
                </a:cubicBezTo>
                <a:cubicBezTo>
                  <a:pt x="130" y="24"/>
                  <a:pt x="138" y="32"/>
                  <a:pt x="138" y="41"/>
                </a:cubicBezTo>
                <a:cubicBezTo>
                  <a:pt x="138" y="44"/>
                  <a:pt x="138" y="46"/>
                  <a:pt x="137" y="48"/>
                </a:cubicBezTo>
                <a:cubicBezTo>
                  <a:pt x="141" y="48"/>
                  <a:pt x="141" y="48"/>
                  <a:pt x="141" y="48"/>
                </a:cubicBezTo>
                <a:cubicBezTo>
                  <a:pt x="144" y="48"/>
                  <a:pt x="148" y="46"/>
                  <a:pt x="150" y="44"/>
                </a:cubicBezTo>
                <a:cubicBezTo>
                  <a:pt x="150" y="44"/>
                  <a:pt x="151" y="44"/>
                  <a:pt x="151" y="44"/>
                </a:cubicBezTo>
                <a:cubicBezTo>
                  <a:pt x="155" y="44"/>
                  <a:pt x="155" y="44"/>
                  <a:pt x="155" y="44"/>
                </a:cubicBezTo>
                <a:cubicBezTo>
                  <a:pt x="157" y="44"/>
                  <a:pt x="158" y="43"/>
                  <a:pt x="158" y="41"/>
                </a:cubicBezTo>
                <a:cubicBezTo>
                  <a:pt x="158" y="39"/>
                  <a:pt x="157" y="37"/>
                  <a:pt x="155" y="37"/>
                </a:cubicBezTo>
                <a:close/>
                <a:moveTo>
                  <a:pt x="8" y="29"/>
                </a:moveTo>
                <a:cubicBezTo>
                  <a:pt x="7" y="29"/>
                  <a:pt x="6" y="26"/>
                  <a:pt x="6" y="22"/>
                </a:cubicBezTo>
                <a:cubicBezTo>
                  <a:pt x="6" y="18"/>
                  <a:pt x="7" y="15"/>
                  <a:pt x="8" y="15"/>
                </a:cubicBezTo>
                <a:cubicBezTo>
                  <a:pt x="9" y="15"/>
                  <a:pt x="9" y="18"/>
                  <a:pt x="9" y="22"/>
                </a:cubicBezTo>
                <a:cubicBezTo>
                  <a:pt x="9" y="26"/>
                  <a:pt x="9" y="29"/>
                  <a:pt x="8" y="29"/>
                </a:cubicBezTo>
                <a:close/>
                <a:moveTo>
                  <a:pt x="72" y="12"/>
                </a:moveTo>
                <a:cubicBezTo>
                  <a:pt x="72" y="13"/>
                  <a:pt x="71" y="13"/>
                  <a:pt x="70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7" y="13"/>
                  <a:pt x="56" y="13"/>
                  <a:pt x="56" y="12"/>
                </a:cubicBezTo>
                <a:cubicBezTo>
                  <a:pt x="56" y="10"/>
                  <a:pt x="56" y="10"/>
                  <a:pt x="56" y="10"/>
                </a:cubicBezTo>
                <a:cubicBezTo>
                  <a:pt x="56" y="9"/>
                  <a:pt x="57" y="8"/>
                  <a:pt x="57" y="8"/>
                </a:cubicBezTo>
                <a:cubicBezTo>
                  <a:pt x="70" y="8"/>
                  <a:pt x="70" y="8"/>
                  <a:pt x="70" y="8"/>
                </a:cubicBezTo>
                <a:cubicBezTo>
                  <a:pt x="71" y="8"/>
                  <a:pt x="72" y="9"/>
                  <a:pt x="72" y="10"/>
                </a:cubicBezTo>
                <a:lnTo>
                  <a:pt x="72" y="12"/>
                </a:lnTo>
                <a:close/>
              </a:path>
            </a:pathLst>
          </a:custGeom>
          <a:solidFill>
            <a:srgbClr val="3936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normAutofit fontScale="25000" lnSpcReduction="20000"/>
          </a:bodyPr>
          <a:lstStyle/>
          <a:p>
            <a:pPr algn="ctr"/>
            <a:endParaRPr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7" name="ïsḷíḍ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A499AFC-1BFA-4271-A6DD-50951E6203FA}"/>
              </a:ext>
            </a:extLst>
          </p:cNvPr>
          <p:cNvGrpSpPr/>
          <p:nvPr/>
        </p:nvGrpSpPr>
        <p:grpSpPr>
          <a:xfrm>
            <a:off x="461425" y="1424263"/>
            <a:ext cx="1581095" cy="2398486"/>
            <a:chOff x="2202632" y="1099878"/>
            <a:chExt cx="2237966" cy="3394970"/>
          </a:xfrm>
          <a:solidFill>
            <a:schemeClr val="bg1">
              <a:lumMod val="65000"/>
            </a:schemeClr>
          </a:solidFill>
        </p:grpSpPr>
        <p:sp>
          <p:nvSpPr>
            <p:cNvPr id="8" name="íšľí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AB7707E-CE7B-4539-9FBC-151A77EBB699}"/>
                </a:ext>
              </a:extLst>
            </p:cNvPr>
            <p:cNvSpPr/>
            <p:nvPr/>
          </p:nvSpPr>
          <p:spPr bwMode="auto">
            <a:xfrm flipH="1">
              <a:off x="2897976" y="2815254"/>
              <a:ext cx="26616" cy="24939"/>
            </a:xfrm>
            <a:custGeom>
              <a:avLst/>
              <a:gdLst>
                <a:gd name="T0" fmla="*/ 12 w 12"/>
                <a:gd name="T1" fmla="*/ 7 h 12"/>
                <a:gd name="T2" fmla="*/ 11 w 12"/>
                <a:gd name="T3" fmla="*/ 6 h 12"/>
                <a:gd name="T4" fmla="*/ 11 w 12"/>
                <a:gd name="T5" fmla="*/ 5 h 12"/>
                <a:gd name="T6" fmla="*/ 12 w 12"/>
                <a:gd name="T7" fmla="*/ 5 h 12"/>
                <a:gd name="T8" fmla="*/ 12 w 12"/>
                <a:gd name="T9" fmla="*/ 4 h 12"/>
                <a:gd name="T10" fmla="*/ 12 w 12"/>
                <a:gd name="T11" fmla="*/ 3 h 12"/>
                <a:gd name="T12" fmla="*/ 10 w 12"/>
                <a:gd name="T13" fmla="*/ 2 h 12"/>
                <a:gd name="T14" fmla="*/ 10 w 12"/>
                <a:gd name="T15" fmla="*/ 3 h 12"/>
                <a:gd name="T16" fmla="*/ 9 w 12"/>
                <a:gd name="T17" fmla="*/ 2 h 12"/>
                <a:gd name="T18" fmla="*/ 9 w 12"/>
                <a:gd name="T19" fmla="*/ 1 h 12"/>
                <a:gd name="T20" fmla="*/ 9 w 12"/>
                <a:gd name="T21" fmla="*/ 0 h 12"/>
                <a:gd name="T22" fmla="*/ 8 w 12"/>
                <a:gd name="T23" fmla="*/ 0 h 12"/>
                <a:gd name="T24" fmla="*/ 7 w 12"/>
                <a:gd name="T25" fmla="*/ 0 h 12"/>
                <a:gd name="T26" fmla="*/ 6 w 12"/>
                <a:gd name="T27" fmla="*/ 1 h 12"/>
                <a:gd name="T28" fmla="*/ 5 w 12"/>
                <a:gd name="T29" fmla="*/ 1 h 12"/>
                <a:gd name="T30" fmla="*/ 5 w 12"/>
                <a:gd name="T31" fmla="*/ 0 h 12"/>
                <a:gd name="T32" fmla="*/ 4 w 12"/>
                <a:gd name="T33" fmla="*/ 0 h 12"/>
                <a:gd name="T34" fmla="*/ 3 w 12"/>
                <a:gd name="T35" fmla="*/ 0 h 12"/>
                <a:gd name="T36" fmla="*/ 3 w 12"/>
                <a:gd name="T37" fmla="*/ 1 h 12"/>
                <a:gd name="T38" fmla="*/ 3 w 12"/>
                <a:gd name="T39" fmla="*/ 2 h 12"/>
                <a:gd name="T40" fmla="*/ 2 w 12"/>
                <a:gd name="T41" fmla="*/ 3 h 12"/>
                <a:gd name="T42" fmla="*/ 2 w 12"/>
                <a:gd name="T43" fmla="*/ 3 h 12"/>
                <a:gd name="T44" fmla="*/ 0 w 12"/>
                <a:gd name="T45" fmla="*/ 3 h 12"/>
                <a:gd name="T46" fmla="*/ 0 w 12"/>
                <a:gd name="T47" fmla="*/ 4 h 12"/>
                <a:gd name="T48" fmla="*/ 1 w 12"/>
                <a:gd name="T49" fmla="*/ 5 h 12"/>
                <a:gd name="T50" fmla="*/ 1 w 12"/>
                <a:gd name="T51" fmla="*/ 5 h 12"/>
                <a:gd name="T52" fmla="*/ 1 w 12"/>
                <a:gd name="T53" fmla="*/ 6 h 12"/>
                <a:gd name="T54" fmla="*/ 1 w 12"/>
                <a:gd name="T55" fmla="*/ 7 h 12"/>
                <a:gd name="T56" fmla="*/ 0 w 12"/>
                <a:gd name="T57" fmla="*/ 8 h 12"/>
                <a:gd name="T58" fmla="*/ 1 w 12"/>
                <a:gd name="T59" fmla="*/ 9 h 12"/>
                <a:gd name="T60" fmla="*/ 2 w 12"/>
                <a:gd name="T61" fmla="*/ 9 h 12"/>
                <a:gd name="T62" fmla="*/ 2 w 12"/>
                <a:gd name="T63" fmla="*/ 9 h 12"/>
                <a:gd name="T64" fmla="*/ 3 w 12"/>
                <a:gd name="T65" fmla="*/ 10 h 12"/>
                <a:gd name="T66" fmla="*/ 3 w 12"/>
                <a:gd name="T67" fmla="*/ 10 h 12"/>
                <a:gd name="T68" fmla="*/ 3 w 12"/>
                <a:gd name="T69" fmla="*/ 11 h 12"/>
                <a:gd name="T70" fmla="*/ 4 w 12"/>
                <a:gd name="T71" fmla="*/ 12 h 12"/>
                <a:gd name="T72" fmla="*/ 5 w 12"/>
                <a:gd name="T73" fmla="*/ 11 h 12"/>
                <a:gd name="T74" fmla="*/ 6 w 12"/>
                <a:gd name="T75" fmla="*/ 11 h 12"/>
                <a:gd name="T76" fmla="*/ 7 w 12"/>
                <a:gd name="T77" fmla="*/ 11 h 12"/>
                <a:gd name="T78" fmla="*/ 7 w 12"/>
                <a:gd name="T79" fmla="*/ 11 h 12"/>
                <a:gd name="T80" fmla="*/ 8 w 12"/>
                <a:gd name="T81" fmla="*/ 12 h 12"/>
                <a:gd name="T82" fmla="*/ 9 w 12"/>
                <a:gd name="T83" fmla="*/ 11 h 12"/>
                <a:gd name="T84" fmla="*/ 9 w 12"/>
                <a:gd name="T85" fmla="*/ 10 h 12"/>
                <a:gd name="T86" fmla="*/ 9 w 12"/>
                <a:gd name="T87" fmla="*/ 9 h 12"/>
                <a:gd name="T88" fmla="*/ 10 w 12"/>
                <a:gd name="T89" fmla="*/ 9 h 12"/>
                <a:gd name="T90" fmla="*/ 11 w 12"/>
                <a:gd name="T91" fmla="*/ 9 h 12"/>
                <a:gd name="T92" fmla="*/ 12 w 12"/>
                <a:gd name="T93" fmla="*/ 9 h 12"/>
                <a:gd name="T94" fmla="*/ 12 w 12"/>
                <a:gd name="T95" fmla="*/ 8 h 12"/>
                <a:gd name="T96" fmla="*/ 12 w 12"/>
                <a:gd name="T97" fmla="*/ 7 h 12"/>
                <a:gd name="T98" fmla="*/ 7 w 12"/>
                <a:gd name="T99" fmla="*/ 8 h 12"/>
                <a:gd name="T100" fmla="*/ 4 w 12"/>
                <a:gd name="T101" fmla="*/ 7 h 12"/>
                <a:gd name="T102" fmla="*/ 5 w 12"/>
                <a:gd name="T103" fmla="*/ 4 h 12"/>
                <a:gd name="T104" fmla="*/ 8 w 12"/>
                <a:gd name="T105" fmla="*/ 5 h 12"/>
                <a:gd name="T106" fmla="*/ 7 w 12"/>
                <a:gd name="T107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" h="12">
                  <a:moveTo>
                    <a:pt x="12" y="7"/>
                  </a:move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9" y="2"/>
                    <a:pt x="9" y="2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"/>
                    <a:pt x="2" y="1"/>
                    <a:pt x="3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2"/>
                    <a:pt x="1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3" y="9"/>
                    <a:pt x="3" y="9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2"/>
                    <a:pt x="8" y="12"/>
                    <a:pt x="8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10" y="11"/>
                    <a:pt x="9" y="10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10" y="9"/>
                    <a:pt x="10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7"/>
                    <a:pt x="12" y="7"/>
                    <a:pt x="12" y="7"/>
                  </a:cubicBezTo>
                  <a:close/>
                  <a:moveTo>
                    <a:pt x="7" y="8"/>
                  </a:moveTo>
                  <a:cubicBezTo>
                    <a:pt x="6" y="9"/>
                    <a:pt x="4" y="8"/>
                    <a:pt x="4" y="7"/>
                  </a:cubicBezTo>
                  <a:cubicBezTo>
                    <a:pt x="3" y="6"/>
                    <a:pt x="4" y="4"/>
                    <a:pt x="5" y="4"/>
                  </a:cubicBezTo>
                  <a:cubicBezTo>
                    <a:pt x="6" y="3"/>
                    <a:pt x="8" y="4"/>
                    <a:pt x="8" y="5"/>
                  </a:cubicBezTo>
                  <a:cubicBezTo>
                    <a:pt x="9" y="6"/>
                    <a:pt x="8" y="8"/>
                    <a:pt x="7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" name="íṥľi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16A9260-13A2-4BBF-82B0-42884C0ABAFE}"/>
                </a:ext>
              </a:extLst>
            </p:cNvPr>
            <p:cNvSpPr/>
            <p:nvPr/>
          </p:nvSpPr>
          <p:spPr bwMode="auto">
            <a:xfrm flipH="1">
              <a:off x="2865815" y="2662367"/>
              <a:ext cx="25507" cy="26023"/>
            </a:xfrm>
            <a:custGeom>
              <a:avLst/>
              <a:gdLst>
                <a:gd name="T0" fmla="*/ 12 w 12"/>
                <a:gd name="T1" fmla="*/ 6 h 12"/>
                <a:gd name="T2" fmla="*/ 11 w 12"/>
                <a:gd name="T3" fmla="*/ 6 h 12"/>
                <a:gd name="T4" fmla="*/ 11 w 12"/>
                <a:gd name="T5" fmla="*/ 5 h 12"/>
                <a:gd name="T6" fmla="*/ 12 w 12"/>
                <a:gd name="T7" fmla="*/ 5 h 12"/>
                <a:gd name="T8" fmla="*/ 12 w 12"/>
                <a:gd name="T9" fmla="*/ 4 h 12"/>
                <a:gd name="T10" fmla="*/ 12 w 12"/>
                <a:gd name="T11" fmla="*/ 3 h 12"/>
                <a:gd name="T12" fmla="*/ 10 w 12"/>
                <a:gd name="T13" fmla="*/ 2 h 12"/>
                <a:gd name="T14" fmla="*/ 10 w 12"/>
                <a:gd name="T15" fmla="*/ 3 h 12"/>
                <a:gd name="T16" fmla="*/ 9 w 12"/>
                <a:gd name="T17" fmla="*/ 2 h 12"/>
                <a:gd name="T18" fmla="*/ 9 w 12"/>
                <a:gd name="T19" fmla="*/ 1 h 12"/>
                <a:gd name="T20" fmla="*/ 9 w 12"/>
                <a:gd name="T21" fmla="*/ 0 h 12"/>
                <a:gd name="T22" fmla="*/ 8 w 12"/>
                <a:gd name="T23" fmla="*/ 0 h 12"/>
                <a:gd name="T24" fmla="*/ 7 w 12"/>
                <a:gd name="T25" fmla="*/ 0 h 12"/>
                <a:gd name="T26" fmla="*/ 6 w 12"/>
                <a:gd name="T27" fmla="*/ 1 h 12"/>
                <a:gd name="T28" fmla="*/ 6 w 12"/>
                <a:gd name="T29" fmla="*/ 1 h 12"/>
                <a:gd name="T30" fmla="*/ 5 w 12"/>
                <a:gd name="T31" fmla="*/ 0 h 12"/>
                <a:gd name="T32" fmla="*/ 4 w 12"/>
                <a:gd name="T33" fmla="*/ 0 h 12"/>
                <a:gd name="T34" fmla="*/ 3 w 12"/>
                <a:gd name="T35" fmla="*/ 0 h 12"/>
                <a:gd name="T36" fmla="*/ 3 w 12"/>
                <a:gd name="T37" fmla="*/ 1 h 12"/>
                <a:gd name="T38" fmla="*/ 3 w 12"/>
                <a:gd name="T39" fmla="*/ 2 h 12"/>
                <a:gd name="T40" fmla="*/ 2 w 12"/>
                <a:gd name="T41" fmla="*/ 3 h 12"/>
                <a:gd name="T42" fmla="*/ 2 w 12"/>
                <a:gd name="T43" fmla="*/ 3 h 12"/>
                <a:gd name="T44" fmla="*/ 0 w 12"/>
                <a:gd name="T45" fmla="*/ 3 h 12"/>
                <a:gd name="T46" fmla="*/ 0 w 12"/>
                <a:gd name="T47" fmla="*/ 4 h 12"/>
                <a:gd name="T48" fmla="*/ 1 w 12"/>
                <a:gd name="T49" fmla="*/ 5 h 12"/>
                <a:gd name="T50" fmla="*/ 1 w 12"/>
                <a:gd name="T51" fmla="*/ 5 h 12"/>
                <a:gd name="T52" fmla="*/ 1 w 12"/>
                <a:gd name="T53" fmla="*/ 6 h 12"/>
                <a:gd name="T54" fmla="*/ 1 w 12"/>
                <a:gd name="T55" fmla="*/ 7 h 12"/>
                <a:gd name="T56" fmla="*/ 0 w 12"/>
                <a:gd name="T57" fmla="*/ 8 h 12"/>
                <a:gd name="T58" fmla="*/ 1 w 12"/>
                <a:gd name="T59" fmla="*/ 9 h 12"/>
                <a:gd name="T60" fmla="*/ 2 w 12"/>
                <a:gd name="T61" fmla="*/ 9 h 12"/>
                <a:gd name="T62" fmla="*/ 2 w 12"/>
                <a:gd name="T63" fmla="*/ 9 h 12"/>
                <a:gd name="T64" fmla="*/ 3 w 12"/>
                <a:gd name="T65" fmla="*/ 10 h 12"/>
                <a:gd name="T66" fmla="*/ 3 w 12"/>
                <a:gd name="T67" fmla="*/ 10 h 12"/>
                <a:gd name="T68" fmla="*/ 3 w 12"/>
                <a:gd name="T69" fmla="*/ 11 h 12"/>
                <a:gd name="T70" fmla="*/ 4 w 12"/>
                <a:gd name="T71" fmla="*/ 12 h 12"/>
                <a:gd name="T72" fmla="*/ 5 w 12"/>
                <a:gd name="T73" fmla="*/ 11 h 12"/>
                <a:gd name="T74" fmla="*/ 6 w 12"/>
                <a:gd name="T75" fmla="*/ 11 h 12"/>
                <a:gd name="T76" fmla="*/ 7 w 12"/>
                <a:gd name="T77" fmla="*/ 11 h 12"/>
                <a:gd name="T78" fmla="*/ 7 w 12"/>
                <a:gd name="T79" fmla="*/ 11 h 12"/>
                <a:gd name="T80" fmla="*/ 8 w 12"/>
                <a:gd name="T81" fmla="*/ 12 h 12"/>
                <a:gd name="T82" fmla="*/ 9 w 12"/>
                <a:gd name="T83" fmla="*/ 11 h 12"/>
                <a:gd name="T84" fmla="*/ 9 w 12"/>
                <a:gd name="T85" fmla="*/ 10 h 12"/>
                <a:gd name="T86" fmla="*/ 9 w 12"/>
                <a:gd name="T87" fmla="*/ 9 h 12"/>
                <a:gd name="T88" fmla="*/ 10 w 12"/>
                <a:gd name="T89" fmla="*/ 9 h 12"/>
                <a:gd name="T90" fmla="*/ 11 w 12"/>
                <a:gd name="T91" fmla="*/ 9 h 12"/>
                <a:gd name="T92" fmla="*/ 12 w 12"/>
                <a:gd name="T93" fmla="*/ 9 h 12"/>
                <a:gd name="T94" fmla="*/ 12 w 12"/>
                <a:gd name="T95" fmla="*/ 8 h 12"/>
                <a:gd name="T96" fmla="*/ 12 w 12"/>
                <a:gd name="T97" fmla="*/ 6 h 12"/>
                <a:gd name="T98" fmla="*/ 7 w 12"/>
                <a:gd name="T99" fmla="*/ 8 h 12"/>
                <a:gd name="T100" fmla="*/ 4 w 12"/>
                <a:gd name="T101" fmla="*/ 7 h 12"/>
                <a:gd name="T102" fmla="*/ 5 w 12"/>
                <a:gd name="T103" fmla="*/ 4 h 12"/>
                <a:gd name="T104" fmla="*/ 8 w 12"/>
                <a:gd name="T105" fmla="*/ 5 h 12"/>
                <a:gd name="T106" fmla="*/ 7 w 12"/>
                <a:gd name="T107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" h="12">
                  <a:moveTo>
                    <a:pt x="12" y="6"/>
                  </a:move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1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3"/>
                    <a:pt x="9" y="2"/>
                    <a:pt x="9" y="2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1"/>
                    <a:pt x="3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2"/>
                    <a:pt x="1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7"/>
                    <a:pt x="0" y="7"/>
                    <a:pt x="0" y="8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3" y="9"/>
                    <a:pt x="3" y="9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1"/>
                    <a:pt x="6" y="11"/>
                    <a:pt x="6" y="11"/>
                  </a:cubicBezTo>
                  <a:cubicBezTo>
                    <a:pt x="6" y="11"/>
                    <a:pt x="6" y="11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2"/>
                    <a:pt x="8" y="12"/>
                    <a:pt x="8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10" y="11"/>
                    <a:pt x="9" y="10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10" y="9"/>
                    <a:pt x="10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7"/>
                    <a:pt x="12" y="7"/>
                    <a:pt x="12" y="6"/>
                  </a:cubicBezTo>
                  <a:close/>
                  <a:moveTo>
                    <a:pt x="7" y="8"/>
                  </a:moveTo>
                  <a:cubicBezTo>
                    <a:pt x="6" y="9"/>
                    <a:pt x="4" y="8"/>
                    <a:pt x="4" y="7"/>
                  </a:cubicBezTo>
                  <a:cubicBezTo>
                    <a:pt x="3" y="6"/>
                    <a:pt x="4" y="4"/>
                    <a:pt x="5" y="4"/>
                  </a:cubicBezTo>
                  <a:cubicBezTo>
                    <a:pt x="6" y="3"/>
                    <a:pt x="8" y="4"/>
                    <a:pt x="8" y="5"/>
                  </a:cubicBezTo>
                  <a:cubicBezTo>
                    <a:pt x="9" y="6"/>
                    <a:pt x="8" y="7"/>
                    <a:pt x="7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íśḻî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12D2350-7F18-4F34-B328-D739DA739722}"/>
                </a:ext>
              </a:extLst>
            </p:cNvPr>
            <p:cNvSpPr/>
            <p:nvPr/>
          </p:nvSpPr>
          <p:spPr bwMode="auto">
            <a:xfrm flipH="1">
              <a:off x="3551178" y="1479386"/>
              <a:ext cx="15526" cy="23855"/>
            </a:xfrm>
            <a:custGeom>
              <a:avLst/>
              <a:gdLst>
                <a:gd name="T0" fmla="*/ 0 w 7"/>
                <a:gd name="T1" fmla="*/ 4 h 11"/>
                <a:gd name="T2" fmla="*/ 1 w 7"/>
                <a:gd name="T3" fmla="*/ 5 h 11"/>
                <a:gd name="T4" fmla="*/ 0 w 7"/>
                <a:gd name="T5" fmla="*/ 7 h 11"/>
                <a:gd name="T6" fmla="*/ 5 w 7"/>
                <a:gd name="T7" fmla="*/ 11 h 11"/>
                <a:gd name="T8" fmla="*/ 7 w 7"/>
                <a:gd name="T9" fmla="*/ 5 h 11"/>
                <a:gd name="T10" fmla="*/ 5 w 7"/>
                <a:gd name="T11" fmla="*/ 0 h 11"/>
                <a:gd name="T12" fmla="*/ 0 w 7"/>
                <a:gd name="T13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11">
                  <a:moveTo>
                    <a:pt x="0" y="4"/>
                  </a:moveTo>
                  <a:cubicBezTo>
                    <a:pt x="0" y="5"/>
                    <a:pt x="1" y="5"/>
                    <a:pt x="1" y="5"/>
                  </a:cubicBezTo>
                  <a:cubicBezTo>
                    <a:pt x="1" y="6"/>
                    <a:pt x="0" y="6"/>
                    <a:pt x="0" y="7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6" y="10"/>
                    <a:pt x="7" y="8"/>
                    <a:pt x="7" y="5"/>
                  </a:cubicBezTo>
                  <a:cubicBezTo>
                    <a:pt x="7" y="3"/>
                    <a:pt x="6" y="1"/>
                    <a:pt x="5" y="0"/>
                  </a:cubicBez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iŝḷï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E3C629D-C560-44FA-87AA-F57F2176155A}"/>
                </a:ext>
              </a:extLst>
            </p:cNvPr>
            <p:cNvSpPr/>
            <p:nvPr/>
          </p:nvSpPr>
          <p:spPr bwMode="auto">
            <a:xfrm flipH="1">
              <a:off x="3560050" y="1470712"/>
              <a:ext cx="23289" cy="15180"/>
            </a:xfrm>
            <a:custGeom>
              <a:avLst/>
              <a:gdLst>
                <a:gd name="T0" fmla="*/ 5 w 11"/>
                <a:gd name="T1" fmla="*/ 6 h 7"/>
                <a:gd name="T2" fmla="*/ 7 w 11"/>
                <a:gd name="T3" fmla="*/ 7 h 7"/>
                <a:gd name="T4" fmla="*/ 11 w 11"/>
                <a:gd name="T5" fmla="*/ 2 h 7"/>
                <a:gd name="T6" fmla="*/ 5 w 11"/>
                <a:gd name="T7" fmla="*/ 0 h 7"/>
                <a:gd name="T8" fmla="*/ 0 w 11"/>
                <a:gd name="T9" fmla="*/ 2 h 7"/>
                <a:gd name="T10" fmla="*/ 4 w 11"/>
                <a:gd name="T11" fmla="*/ 7 h 7"/>
                <a:gd name="T12" fmla="*/ 5 w 11"/>
                <a:gd name="T13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7">
                  <a:moveTo>
                    <a:pt x="5" y="6"/>
                  </a:moveTo>
                  <a:cubicBezTo>
                    <a:pt x="6" y="6"/>
                    <a:pt x="6" y="6"/>
                    <a:pt x="7" y="7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9" y="1"/>
                    <a:pt x="7" y="0"/>
                    <a:pt x="5" y="0"/>
                  </a:cubicBezTo>
                  <a:cubicBezTo>
                    <a:pt x="3" y="0"/>
                    <a:pt x="1" y="1"/>
                    <a:pt x="0" y="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6"/>
                    <a:pt x="5" y="6"/>
                    <a:pt x="5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ïṣḻíd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E94952E-6DC7-4D08-A94E-2AEDD0FD2A7A}"/>
                </a:ext>
              </a:extLst>
            </p:cNvPr>
            <p:cNvSpPr/>
            <p:nvPr/>
          </p:nvSpPr>
          <p:spPr bwMode="auto">
            <a:xfrm flipH="1">
              <a:off x="3576685" y="1479386"/>
              <a:ext cx="15526" cy="23855"/>
            </a:xfrm>
            <a:custGeom>
              <a:avLst/>
              <a:gdLst>
                <a:gd name="T0" fmla="*/ 6 w 7"/>
                <a:gd name="T1" fmla="*/ 6 h 11"/>
                <a:gd name="T2" fmla="*/ 7 w 7"/>
                <a:gd name="T3" fmla="*/ 4 h 11"/>
                <a:gd name="T4" fmla="*/ 2 w 7"/>
                <a:gd name="T5" fmla="*/ 0 h 11"/>
                <a:gd name="T6" fmla="*/ 0 w 7"/>
                <a:gd name="T7" fmla="*/ 6 h 11"/>
                <a:gd name="T8" fmla="*/ 2 w 7"/>
                <a:gd name="T9" fmla="*/ 11 h 11"/>
                <a:gd name="T10" fmla="*/ 7 w 7"/>
                <a:gd name="T11" fmla="*/ 7 h 11"/>
                <a:gd name="T12" fmla="*/ 6 w 7"/>
                <a:gd name="T1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11">
                  <a:moveTo>
                    <a:pt x="6" y="6"/>
                  </a:moveTo>
                  <a:cubicBezTo>
                    <a:pt x="6" y="5"/>
                    <a:pt x="6" y="5"/>
                    <a:pt x="7" y="4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2"/>
                    <a:pt x="0" y="3"/>
                    <a:pt x="0" y="6"/>
                  </a:cubicBezTo>
                  <a:cubicBezTo>
                    <a:pt x="0" y="8"/>
                    <a:pt x="1" y="10"/>
                    <a:pt x="2" y="11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6" y="6"/>
                    <a:pt x="6" y="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ïś1î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7FEED81-9F33-4A73-A300-7A2381B55FD5}"/>
                </a:ext>
              </a:extLst>
            </p:cNvPr>
            <p:cNvSpPr/>
            <p:nvPr/>
          </p:nvSpPr>
          <p:spPr bwMode="auto">
            <a:xfrm flipH="1">
              <a:off x="3560050" y="1496735"/>
              <a:ext cx="23289" cy="14096"/>
            </a:xfrm>
            <a:custGeom>
              <a:avLst/>
              <a:gdLst>
                <a:gd name="T0" fmla="*/ 5 w 11"/>
                <a:gd name="T1" fmla="*/ 1 h 7"/>
                <a:gd name="T2" fmla="*/ 4 w 11"/>
                <a:gd name="T3" fmla="*/ 0 h 7"/>
                <a:gd name="T4" fmla="*/ 0 w 11"/>
                <a:gd name="T5" fmla="*/ 5 h 7"/>
                <a:gd name="T6" fmla="*/ 5 w 11"/>
                <a:gd name="T7" fmla="*/ 7 h 7"/>
                <a:gd name="T8" fmla="*/ 11 w 11"/>
                <a:gd name="T9" fmla="*/ 5 h 7"/>
                <a:gd name="T10" fmla="*/ 7 w 11"/>
                <a:gd name="T11" fmla="*/ 0 h 7"/>
                <a:gd name="T12" fmla="*/ 5 w 11"/>
                <a:gd name="T13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7">
                  <a:moveTo>
                    <a:pt x="5" y="1"/>
                  </a:moveTo>
                  <a:cubicBezTo>
                    <a:pt x="5" y="1"/>
                    <a:pt x="5" y="1"/>
                    <a:pt x="4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6"/>
                    <a:pt x="3" y="7"/>
                    <a:pt x="5" y="7"/>
                  </a:cubicBezTo>
                  <a:cubicBezTo>
                    <a:pt x="8" y="7"/>
                    <a:pt x="10" y="6"/>
                    <a:pt x="11" y="5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1"/>
                    <a:pt x="6" y="1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îṧlîḑ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AA5557E-9042-4985-AEE7-DE0A1F921964}"/>
                </a:ext>
              </a:extLst>
            </p:cNvPr>
            <p:cNvSpPr/>
            <p:nvPr/>
          </p:nvSpPr>
          <p:spPr bwMode="auto">
            <a:xfrm flipH="1">
              <a:off x="3516799" y="1443604"/>
              <a:ext cx="93156" cy="101925"/>
            </a:xfrm>
            <a:custGeom>
              <a:avLst/>
              <a:gdLst>
                <a:gd name="T0" fmla="*/ 43 w 43"/>
                <a:gd name="T1" fmla="*/ 34 h 48"/>
                <a:gd name="T2" fmla="*/ 43 w 43"/>
                <a:gd name="T3" fmla="*/ 32 h 48"/>
                <a:gd name="T4" fmla="*/ 42 w 43"/>
                <a:gd name="T5" fmla="*/ 8 h 48"/>
                <a:gd name="T6" fmla="*/ 34 w 43"/>
                <a:gd name="T7" fmla="*/ 0 h 48"/>
                <a:gd name="T8" fmla="*/ 8 w 43"/>
                <a:gd name="T9" fmla="*/ 0 h 48"/>
                <a:gd name="T10" fmla="*/ 0 w 43"/>
                <a:gd name="T11" fmla="*/ 9 h 48"/>
                <a:gd name="T12" fmla="*/ 0 w 43"/>
                <a:gd name="T13" fmla="*/ 31 h 48"/>
                <a:gd name="T14" fmla="*/ 0 w 43"/>
                <a:gd name="T15" fmla="*/ 35 h 48"/>
                <a:gd name="T16" fmla="*/ 0 w 43"/>
                <a:gd name="T17" fmla="*/ 46 h 48"/>
                <a:gd name="T18" fmla="*/ 2 w 43"/>
                <a:gd name="T19" fmla="*/ 48 h 48"/>
                <a:gd name="T20" fmla="*/ 9 w 43"/>
                <a:gd name="T21" fmla="*/ 48 h 48"/>
                <a:gd name="T22" fmla="*/ 11 w 43"/>
                <a:gd name="T23" fmla="*/ 46 h 48"/>
                <a:gd name="T24" fmla="*/ 11 w 43"/>
                <a:gd name="T25" fmla="*/ 45 h 48"/>
                <a:gd name="T26" fmla="*/ 32 w 43"/>
                <a:gd name="T27" fmla="*/ 44 h 48"/>
                <a:gd name="T28" fmla="*/ 32 w 43"/>
                <a:gd name="T29" fmla="*/ 46 h 48"/>
                <a:gd name="T30" fmla="*/ 34 w 43"/>
                <a:gd name="T31" fmla="*/ 48 h 48"/>
                <a:gd name="T32" fmla="*/ 41 w 43"/>
                <a:gd name="T33" fmla="*/ 48 h 48"/>
                <a:gd name="T34" fmla="*/ 43 w 43"/>
                <a:gd name="T35" fmla="*/ 46 h 48"/>
                <a:gd name="T36" fmla="*/ 43 w 43"/>
                <a:gd name="T37" fmla="*/ 34 h 48"/>
                <a:gd name="T38" fmla="*/ 17 w 43"/>
                <a:gd name="T39" fmla="*/ 35 h 48"/>
                <a:gd name="T40" fmla="*/ 5 w 43"/>
                <a:gd name="T41" fmla="*/ 23 h 48"/>
                <a:gd name="T42" fmla="*/ 17 w 43"/>
                <a:gd name="T43" fmla="*/ 10 h 48"/>
                <a:gd name="T44" fmla="*/ 30 w 43"/>
                <a:gd name="T45" fmla="*/ 22 h 48"/>
                <a:gd name="T46" fmla="*/ 17 w 43"/>
                <a:gd name="T47" fmla="*/ 35 h 48"/>
                <a:gd name="T48" fmla="*/ 37 w 43"/>
                <a:gd name="T49" fmla="*/ 20 h 48"/>
                <a:gd name="T50" fmla="*/ 37 w 43"/>
                <a:gd name="T51" fmla="*/ 28 h 48"/>
                <a:gd name="T52" fmla="*/ 36 w 43"/>
                <a:gd name="T53" fmla="*/ 29 h 48"/>
                <a:gd name="T54" fmla="*/ 35 w 43"/>
                <a:gd name="T55" fmla="*/ 28 h 48"/>
                <a:gd name="T56" fmla="*/ 35 w 43"/>
                <a:gd name="T57" fmla="*/ 20 h 48"/>
                <a:gd name="T58" fmla="*/ 34 w 43"/>
                <a:gd name="T59" fmla="*/ 18 h 48"/>
                <a:gd name="T60" fmla="*/ 34 w 43"/>
                <a:gd name="T61" fmla="*/ 18 h 48"/>
                <a:gd name="T62" fmla="*/ 36 w 43"/>
                <a:gd name="T63" fmla="*/ 16 h 48"/>
                <a:gd name="T64" fmla="*/ 38 w 43"/>
                <a:gd name="T65" fmla="*/ 18 h 48"/>
                <a:gd name="T66" fmla="*/ 38 w 43"/>
                <a:gd name="T67" fmla="*/ 18 h 48"/>
                <a:gd name="T68" fmla="*/ 37 w 43"/>
                <a:gd name="T69" fmla="*/ 2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" h="48">
                  <a:moveTo>
                    <a:pt x="43" y="34"/>
                  </a:moveTo>
                  <a:cubicBezTo>
                    <a:pt x="43" y="32"/>
                    <a:pt x="43" y="32"/>
                    <a:pt x="43" y="32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1"/>
                    <a:pt x="39" y="0"/>
                    <a:pt x="3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2"/>
                    <a:pt x="0" y="9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7"/>
                    <a:pt x="1" y="48"/>
                    <a:pt x="2" y="48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10" y="48"/>
                    <a:pt x="11" y="47"/>
                    <a:pt x="11" y="46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32" y="47"/>
                    <a:pt x="33" y="48"/>
                    <a:pt x="34" y="48"/>
                  </a:cubicBezTo>
                  <a:cubicBezTo>
                    <a:pt x="41" y="48"/>
                    <a:pt x="41" y="48"/>
                    <a:pt x="41" y="48"/>
                  </a:cubicBezTo>
                  <a:cubicBezTo>
                    <a:pt x="42" y="48"/>
                    <a:pt x="43" y="47"/>
                    <a:pt x="43" y="46"/>
                  </a:cubicBezTo>
                  <a:lnTo>
                    <a:pt x="43" y="34"/>
                  </a:lnTo>
                  <a:close/>
                  <a:moveTo>
                    <a:pt x="17" y="35"/>
                  </a:moveTo>
                  <a:cubicBezTo>
                    <a:pt x="11" y="35"/>
                    <a:pt x="5" y="30"/>
                    <a:pt x="5" y="23"/>
                  </a:cubicBezTo>
                  <a:cubicBezTo>
                    <a:pt x="5" y="16"/>
                    <a:pt x="10" y="10"/>
                    <a:pt x="17" y="10"/>
                  </a:cubicBezTo>
                  <a:cubicBezTo>
                    <a:pt x="24" y="10"/>
                    <a:pt x="30" y="16"/>
                    <a:pt x="30" y="22"/>
                  </a:cubicBezTo>
                  <a:cubicBezTo>
                    <a:pt x="30" y="29"/>
                    <a:pt x="24" y="35"/>
                    <a:pt x="17" y="35"/>
                  </a:cubicBezTo>
                  <a:close/>
                  <a:moveTo>
                    <a:pt x="37" y="20"/>
                  </a:moveTo>
                  <a:cubicBezTo>
                    <a:pt x="37" y="28"/>
                    <a:pt x="37" y="28"/>
                    <a:pt x="37" y="28"/>
                  </a:cubicBezTo>
                  <a:cubicBezTo>
                    <a:pt x="37" y="29"/>
                    <a:pt x="37" y="29"/>
                    <a:pt x="36" y="29"/>
                  </a:cubicBezTo>
                  <a:cubicBezTo>
                    <a:pt x="35" y="29"/>
                    <a:pt x="35" y="29"/>
                    <a:pt x="35" y="28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4" y="20"/>
                    <a:pt x="34" y="19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6"/>
                    <a:pt x="35" y="16"/>
                    <a:pt x="36" y="16"/>
                  </a:cubicBezTo>
                  <a:cubicBezTo>
                    <a:pt x="37" y="15"/>
                    <a:pt x="38" y="16"/>
                    <a:pt x="38" y="18"/>
                  </a:cubicBezTo>
                  <a:cubicBezTo>
                    <a:pt x="38" y="18"/>
                    <a:pt x="38" y="18"/>
                    <a:pt x="38" y="18"/>
                  </a:cubicBezTo>
                  <a:cubicBezTo>
                    <a:pt x="38" y="19"/>
                    <a:pt x="38" y="20"/>
                    <a:pt x="3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iŝlï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A1A8026-734D-4355-872B-F64664CE73B3}"/>
                </a:ext>
              </a:extLst>
            </p:cNvPr>
            <p:cNvSpPr/>
            <p:nvPr/>
          </p:nvSpPr>
          <p:spPr bwMode="auto">
            <a:xfrm flipH="1">
              <a:off x="2850289" y="2770797"/>
              <a:ext cx="56559" cy="46625"/>
            </a:xfrm>
            <a:custGeom>
              <a:avLst/>
              <a:gdLst>
                <a:gd name="T0" fmla="*/ 22 w 26"/>
                <a:gd name="T1" fmla="*/ 4 h 22"/>
                <a:gd name="T2" fmla="*/ 22 w 26"/>
                <a:gd name="T3" fmla="*/ 3 h 22"/>
                <a:gd name="T4" fmla="*/ 22 w 26"/>
                <a:gd name="T5" fmla="*/ 3 h 22"/>
                <a:gd name="T6" fmla="*/ 19 w 26"/>
                <a:gd name="T7" fmla="*/ 3 h 22"/>
                <a:gd name="T8" fmla="*/ 19 w 26"/>
                <a:gd name="T9" fmla="*/ 4 h 22"/>
                <a:gd name="T10" fmla="*/ 18 w 26"/>
                <a:gd name="T11" fmla="*/ 4 h 22"/>
                <a:gd name="T12" fmla="*/ 17 w 26"/>
                <a:gd name="T13" fmla="*/ 2 h 22"/>
                <a:gd name="T14" fmla="*/ 14 w 26"/>
                <a:gd name="T15" fmla="*/ 0 h 22"/>
                <a:gd name="T16" fmla="*/ 12 w 26"/>
                <a:gd name="T17" fmla="*/ 0 h 22"/>
                <a:gd name="T18" fmla="*/ 9 w 26"/>
                <a:gd name="T19" fmla="*/ 2 h 22"/>
                <a:gd name="T20" fmla="*/ 9 w 26"/>
                <a:gd name="T21" fmla="*/ 4 h 22"/>
                <a:gd name="T22" fmla="*/ 8 w 26"/>
                <a:gd name="T23" fmla="*/ 4 h 22"/>
                <a:gd name="T24" fmla="*/ 7 w 26"/>
                <a:gd name="T25" fmla="*/ 3 h 22"/>
                <a:gd name="T26" fmla="*/ 5 w 26"/>
                <a:gd name="T27" fmla="*/ 3 h 22"/>
                <a:gd name="T28" fmla="*/ 4 w 26"/>
                <a:gd name="T29" fmla="*/ 4 h 22"/>
                <a:gd name="T30" fmla="*/ 4 w 26"/>
                <a:gd name="T31" fmla="*/ 4 h 22"/>
                <a:gd name="T32" fmla="*/ 0 w 26"/>
                <a:gd name="T33" fmla="*/ 8 h 22"/>
                <a:gd name="T34" fmla="*/ 1 w 26"/>
                <a:gd name="T35" fmla="*/ 17 h 22"/>
                <a:gd name="T36" fmla="*/ 5 w 26"/>
                <a:gd name="T37" fmla="*/ 22 h 22"/>
                <a:gd name="T38" fmla="*/ 22 w 26"/>
                <a:gd name="T39" fmla="*/ 21 h 22"/>
                <a:gd name="T40" fmla="*/ 26 w 26"/>
                <a:gd name="T41" fmla="*/ 17 h 22"/>
                <a:gd name="T42" fmla="*/ 26 w 26"/>
                <a:gd name="T43" fmla="*/ 8 h 22"/>
                <a:gd name="T44" fmla="*/ 22 w 26"/>
                <a:gd name="T45" fmla="*/ 4 h 22"/>
                <a:gd name="T46" fmla="*/ 10 w 26"/>
                <a:gd name="T47" fmla="*/ 2 h 22"/>
                <a:gd name="T48" fmla="*/ 12 w 26"/>
                <a:gd name="T49" fmla="*/ 1 h 22"/>
                <a:gd name="T50" fmla="*/ 14 w 26"/>
                <a:gd name="T51" fmla="*/ 1 h 22"/>
                <a:gd name="T52" fmla="*/ 16 w 26"/>
                <a:gd name="T53" fmla="*/ 2 h 22"/>
                <a:gd name="T54" fmla="*/ 16 w 26"/>
                <a:gd name="T55" fmla="*/ 4 h 22"/>
                <a:gd name="T56" fmla="*/ 10 w 26"/>
                <a:gd name="T57" fmla="*/ 4 h 22"/>
                <a:gd name="T58" fmla="*/ 10 w 26"/>
                <a:gd name="T59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" h="22">
                  <a:moveTo>
                    <a:pt x="22" y="4"/>
                  </a:moveTo>
                  <a:cubicBezTo>
                    <a:pt x="22" y="4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19" y="3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0"/>
                    <a:pt x="16" y="0"/>
                    <a:pt x="1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0" y="0"/>
                    <a:pt x="9" y="0"/>
                    <a:pt x="9" y="2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7" y="3"/>
                    <a:pt x="7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4"/>
                    <a:pt x="0" y="6"/>
                    <a:pt x="0" y="8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20"/>
                    <a:pt x="3" y="22"/>
                    <a:pt x="5" y="22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4" y="21"/>
                    <a:pt x="26" y="19"/>
                    <a:pt x="26" y="17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6"/>
                    <a:pt x="24" y="4"/>
                    <a:pt x="22" y="4"/>
                  </a:cubicBezTo>
                  <a:close/>
                  <a:moveTo>
                    <a:pt x="10" y="2"/>
                  </a:moveTo>
                  <a:cubicBezTo>
                    <a:pt x="10" y="2"/>
                    <a:pt x="10" y="1"/>
                    <a:pt x="12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6" y="1"/>
                    <a:pt x="16" y="2"/>
                    <a:pt x="16" y="2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0" y="4"/>
                    <a:pt x="10" y="4"/>
                    <a:pt x="10" y="4"/>
                  </a:cubicBezTo>
                  <a:lnTo>
                    <a:pt x="1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íṡḻí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B3B49F5-941E-4F02-95EB-6C8E645A9F1A}"/>
                </a:ext>
              </a:extLst>
            </p:cNvPr>
            <p:cNvSpPr/>
            <p:nvPr/>
          </p:nvSpPr>
          <p:spPr bwMode="auto">
            <a:xfrm flipH="1">
              <a:off x="3063217" y="1858894"/>
              <a:ext cx="65431" cy="91082"/>
            </a:xfrm>
            <a:custGeom>
              <a:avLst/>
              <a:gdLst>
                <a:gd name="T0" fmla="*/ 29 w 30"/>
                <a:gd name="T1" fmla="*/ 8 h 43"/>
                <a:gd name="T2" fmla="*/ 22 w 30"/>
                <a:gd name="T3" fmla="*/ 0 h 43"/>
                <a:gd name="T4" fmla="*/ 7 w 30"/>
                <a:gd name="T5" fmla="*/ 1 h 43"/>
                <a:gd name="T6" fmla="*/ 0 w 30"/>
                <a:gd name="T7" fmla="*/ 8 h 43"/>
                <a:gd name="T8" fmla="*/ 1 w 30"/>
                <a:gd name="T9" fmla="*/ 36 h 43"/>
                <a:gd name="T10" fmla="*/ 8 w 30"/>
                <a:gd name="T11" fmla="*/ 43 h 43"/>
                <a:gd name="T12" fmla="*/ 23 w 30"/>
                <a:gd name="T13" fmla="*/ 43 h 43"/>
                <a:gd name="T14" fmla="*/ 30 w 30"/>
                <a:gd name="T15" fmla="*/ 35 h 43"/>
                <a:gd name="T16" fmla="*/ 29 w 30"/>
                <a:gd name="T17" fmla="*/ 8 h 43"/>
                <a:gd name="T18" fmla="*/ 17 w 30"/>
                <a:gd name="T19" fmla="*/ 40 h 43"/>
                <a:gd name="T20" fmla="*/ 14 w 30"/>
                <a:gd name="T21" fmla="*/ 40 h 43"/>
                <a:gd name="T22" fmla="*/ 13 w 30"/>
                <a:gd name="T23" fmla="*/ 40 h 43"/>
                <a:gd name="T24" fmla="*/ 13 w 30"/>
                <a:gd name="T25" fmla="*/ 38 h 43"/>
                <a:gd name="T26" fmla="*/ 14 w 30"/>
                <a:gd name="T27" fmla="*/ 37 h 43"/>
                <a:gd name="T28" fmla="*/ 17 w 30"/>
                <a:gd name="T29" fmla="*/ 37 h 43"/>
                <a:gd name="T30" fmla="*/ 18 w 30"/>
                <a:gd name="T31" fmla="*/ 38 h 43"/>
                <a:gd name="T32" fmla="*/ 18 w 30"/>
                <a:gd name="T33" fmla="*/ 40 h 43"/>
                <a:gd name="T34" fmla="*/ 17 w 30"/>
                <a:gd name="T35" fmla="*/ 40 h 43"/>
                <a:gd name="T36" fmla="*/ 22 w 30"/>
                <a:gd name="T37" fmla="*/ 33 h 43"/>
                <a:gd name="T38" fmla="*/ 9 w 30"/>
                <a:gd name="T39" fmla="*/ 34 h 43"/>
                <a:gd name="T40" fmla="*/ 4 w 30"/>
                <a:gd name="T41" fmla="*/ 29 h 43"/>
                <a:gd name="T42" fmla="*/ 4 w 30"/>
                <a:gd name="T43" fmla="*/ 9 h 43"/>
                <a:gd name="T44" fmla="*/ 8 w 30"/>
                <a:gd name="T45" fmla="*/ 4 h 43"/>
                <a:gd name="T46" fmla="*/ 21 w 30"/>
                <a:gd name="T47" fmla="*/ 4 h 43"/>
                <a:gd name="T48" fmla="*/ 26 w 30"/>
                <a:gd name="T49" fmla="*/ 9 h 43"/>
                <a:gd name="T50" fmla="*/ 26 w 30"/>
                <a:gd name="T51" fmla="*/ 29 h 43"/>
                <a:gd name="T52" fmla="*/ 22 w 30"/>
                <a:gd name="T53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0" h="43">
                  <a:moveTo>
                    <a:pt x="29" y="8"/>
                  </a:moveTo>
                  <a:cubicBezTo>
                    <a:pt x="29" y="4"/>
                    <a:pt x="26" y="0"/>
                    <a:pt x="22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3" y="1"/>
                    <a:pt x="0" y="4"/>
                    <a:pt x="0" y="8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1" y="40"/>
                    <a:pt x="4" y="43"/>
                    <a:pt x="8" y="43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7" y="43"/>
                    <a:pt x="30" y="39"/>
                    <a:pt x="30" y="35"/>
                  </a:cubicBezTo>
                  <a:lnTo>
                    <a:pt x="29" y="8"/>
                  </a:lnTo>
                  <a:close/>
                  <a:moveTo>
                    <a:pt x="17" y="40"/>
                  </a:moveTo>
                  <a:cubicBezTo>
                    <a:pt x="14" y="40"/>
                    <a:pt x="14" y="40"/>
                    <a:pt x="14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7"/>
                    <a:pt x="13" y="37"/>
                    <a:pt x="14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8" y="37"/>
                    <a:pt x="18" y="38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0"/>
                    <a:pt x="17" y="40"/>
                    <a:pt x="17" y="40"/>
                  </a:cubicBezTo>
                  <a:close/>
                  <a:moveTo>
                    <a:pt x="22" y="33"/>
                  </a:moveTo>
                  <a:cubicBezTo>
                    <a:pt x="9" y="34"/>
                    <a:pt x="9" y="34"/>
                    <a:pt x="9" y="34"/>
                  </a:cubicBezTo>
                  <a:cubicBezTo>
                    <a:pt x="6" y="34"/>
                    <a:pt x="4" y="32"/>
                    <a:pt x="4" y="2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7"/>
                    <a:pt x="5" y="5"/>
                    <a:pt x="8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4" y="4"/>
                    <a:pt x="26" y="6"/>
                    <a:pt x="26" y="9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26" y="31"/>
                    <a:pt x="24" y="33"/>
                    <a:pt x="2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iṣ1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F8F8469-2729-45DD-8FB4-8B3C15B7C146}"/>
                </a:ext>
              </a:extLst>
            </p:cNvPr>
            <p:cNvSpPr/>
            <p:nvPr/>
          </p:nvSpPr>
          <p:spPr bwMode="auto">
            <a:xfrm flipH="1">
              <a:off x="3049909" y="1865400"/>
              <a:ext cx="8872" cy="82407"/>
            </a:xfrm>
            <a:custGeom>
              <a:avLst/>
              <a:gdLst>
                <a:gd name="T0" fmla="*/ 2 w 4"/>
                <a:gd name="T1" fmla="*/ 0 h 39"/>
                <a:gd name="T2" fmla="*/ 0 w 4"/>
                <a:gd name="T3" fmla="*/ 1 h 39"/>
                <a:gd name="T4" fmla="*/ 1 w 4"/>
                <a:gd name="T5" fmla="*/ 37 h 39"/>
                <a:gd name="T6" fmla="*/ 3 w 4"/>
                <a:gd name="T7" fmla="*/ 39 h 39"/>
                <a:gd name="T8" fmla="*/ 4 w 4"/>
                <a:gd name="T9" fmla="*/ 37 h 39"/>
                <a:gd name="T10" fmla="*/ 4 w 4"/>
                <a:gd name="T11" fmla="*/ 1 h 39"/>
                <a:gd name="T12" fmla="*/ 2 w 4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9">
                  <a:moveTo>
                    <a:pt x="2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8"/>
                    <a:pt x="1" y="39"/>
                    <a:pt x="3" y="39"/>
                  </a:cubicBezTo>
                  <a:cubicBezTo>
                    <a:pt x="4" y="39"/>
                    <a:pt x="4" y="38"/>
                    <a:pt x="4" y="37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îşľí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A8A9300-9C2F-4547-BB98-9F2346883212}"/>
                </a:ext>
              </a:extLst>
            </p:cNvPr>
            <p:cNvSpPr/>
            <p:nvPr/>
          </p:nvSpPr>
          <p:spPr bwMode="auto">
            <a:xfrm flipH="1">
              <a:off x="3045473" y="1867568"/>
              <a:ext cx="4436" cy="29276"/>
            </a:xfrm>
            <a:custGeom>
              <a:avLst/>
              <a:gdLst>
                <a:gd name="T0" fmla="*/ 1 w 2"/>
                <a:gd name="T1" fmla="*/ 0 h 14"/>
                <a:gd name="T2" fmla="*/ 0 w 2"/>
                <a:gd name="T3" fmla="*/ 1 h 14"/>
                <a:gd name="T4" fmla="*/ 0 w 2"/>
                <a:gd name="T5" fmla="*/ 13 h 14"/>
                <a:gd name="T6" fmla="*/ 1 w 2"/>
                <a:gd name="T7" fmla="*/ 14 h 14"/>
                <a:gd name="T8" fmla="*/ 2 w 2"/>
                <a:gd name="T9" fmla="*/ 13 h 14"/>
                <a:gd name="T10" fmla="*/ 1 w 2"/>
                <a:gd name="T11" fmla="*/ 1 h 14"/>
                <a:gd name="T12" fmla="*/ 1 w 2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14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4"/>
                    <a:pt x="1" y="14"/>
                    <a:pt x="1" y="14"/>
                  </a:cubicBezTo>
                  <a:cubicBezTo>
                    <a:pt x="1" y="14"/>
                    <a:pt x="2" y="14"/>
                    <a:pt x="2" y="13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íşļîd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4EB8B2C-722E-4BC8-B098-E76AE12819A1}"/>
                </a:ext>
              </a:extLst>
            </p:cNvPr>
            <p:cNvSpPr/>
            <p:nvPr/>
          </p:nvSpPr>
          <p:spPr bwMode="auto">
            <a:xfrm flipH="1">
              <a:off x="3076525" y="1880580"/>
              <a:ext cx="41033" cy="5422"/>
            </a:xfrm>
            <a:custGeom>
              <a:avLst/>
              <a:gdLst>
                <a:gd name="T0" fmla="*/ 19 w 19"/>
                <a:gd name="T1" fmla="*/ 1 h 3"/>
                <a:gd name="T2" fmla="*/ 18 w 19"/>
                <a:gd name="T3" fmla="*/ 3 h 3"/>
                <a:gd name="T4" fmla="*/ 2 w 19"/>
                <a:gd name="T5" fmla="*/ 3 h 3"/>
                <a:gd name="T6" fmla="*/ 0 w 19"/>
                <a:gd name="T7" fmla="*/ 2 h 3"/>
                <a:gd name="T8" fmla="*/ 0 w 19"/>
                <a:gd name="T9" fmla="*/ 2 h 3"/>
                <a:gd name="T10" fmla="*/ 2 w 19"/>
                <a:gd name="T11" fmla="*/ 0 h 3"/>
                <a:gd name="T12" fmla="*/ 18 w 19"/>
                <a:gd name="T13" fmla="*/ 0 h 3"/>
                <a:gd name="T14" fmla="*/ 19 w 19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">
                  <a:moveTo>
                    <a:pt x="19" y="1"/>
                  </a:moveTo>
                  <a:cubicBezTo>
                    <a:pt x="19" y="2"/>
                    <a:pt x="18" y="3"/>
                    <a:pt x="18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9" y="1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iṣ1î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FF112D8-EFD2-42B5-8DB8-D11B7F8534C3}"/>
                </a:ext>
              </a:extLst>
            </p:cNvPr>
            <p:cNvSpPr/>
            <p:nvPr/>
          </p:nvSpPr>
          <p:spPr bwMode="auto">
            <a:xfrm flipH="1">
              <a:off x="3076525" y="1890339"/>
              <a:ext cx="41033" cy="6506"/>
            </a:xfrm>
            <a:custGeom>
              <a:avLst/>
              <a:gdLst>
                <a:gd name="T0" fmla="*/ 19 w 19"/>
                <a:gd name="T1" fmla="*/ 1 h 3"/>
                <a:gd name="T2" fmla="*/ 18 w 19"/>
                <a:gd name="T3" fmla="*/ 2 h 3"/>
                <a:gd name="T4" fmla="*/ 2 w 19"/>
                <a:gd name="T5" fmla="*/ 3 h 3"/>
                <a:gd name="T6" fmla="*/ 0 w 19"/>
                <a:gd name="T7" fmla="*/ 2 h 3"/>
                <a:gd name="T8" fmla="*/ 0 w 19"/>
                <a:gd name="T9" fmla="*/ 2 h 3"/>
                <a:gd name="T10" fmla="*/ 2 w 19"/>
                <a:gd name="T11" fmla="*/ 0 h 3"/>
                <a:gd name="T12" fmla="*/ 18 w 19"/>
                <a:gd name="T13" fmla="*/ 0 h 3"/>
                <a:gd name="T14" fmla="*/ 19 w 19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">
                  <a:moveTo>
                    <a:pt x="19" y="1"/>
                  </a:moveTo>
                  <a:cubicBezTo>
                    <a:pt x="19" y="2"/>
                    <a:pt x="18" y="2"/>
                    <a:pt x="18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9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ïš1î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FB5806D-9FC6-47BF-85EE-6EB33AFB0D3D}"/>
                </a:ext>
              </a:extLst>
            </p:cNvPr>
            <p:cNvSpPr/>
            <p:nvPr/>
          </p:nvSpPr>
          <p:spPr bwMode="auto">
            <a:xfrm flipH="1">
              <a:off x="3076525" y="1901182"/>
              <a:ext cx="41033" cy="6506"/>
            </a:xfrm>
            <a:custGeom>
              <a:avLst/>
              <a:gdLst>
                <a:gd name="T0" fmla="*/ 19 w 19"/>
                <a:gd name="T1" fmla="*/ 1 h 3"/>
                <a:gd name="T2" fmla="*/ 18 w 19"/>
                <a:gd name="T3" fmla="*/ 2 h 3"/>
                <a:gd name="T4" fmla="*/ 2 w 19"/>
                <a:gd name="T5" fmla="*/ 3 h 3"/>
                <a:gd name="T6" fmla="*/ 0 w 19"/>
                <a:gd name="T7" fmla="*/ 1 h 3"/>
                <a:gd name="T8" fmla="*/ 0 w 19"/>
                <a:gd name="T9" fmla="*/ 1 h 3"/>
                <a:gd name="T10" fmla="*/ 2 w 19"/>
                <a:gd name="T11" fmla="*/ 0 h 3"/>
                <a:gd name="T12" fmla="*/ 18 w 19"/>
                <a:gd name="T13" fmla="*/ 0 h 3"/>
                <a:gd name="T14" fmla="*/ 19 w 19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">
                  <a:moveTo>
                    <a:pt x="19" y="1"/>
                  </a:moveTo>
                  <a:cubicBezTo>
                    <a:pt x="19" y="2"/>
                    <a:pt x="19" y="2"/>
                    <a:pt x="18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iṣlíḑ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8C3E7AD-1D13-43DA-9485-0C15E1AFEFED}"/>
                </a:ext>
              </a:extLst>
            </p:cNvPr>
            <p:cNvSpPr/>
            <p:nvPr/>
          </p:nvSpPr>
          <p:spPr bwMode="auto">
            <a:xfrm flipH="1">
              <a:off x="3076525" y="1909856"/>
              <a:ext cx="23289" cy="6506"/>
            </a:xfrm>
            <a:custGeom>
              <a:avLst/>
              <a:gdLst>
                <a:gd name="T0" fmla="*/ 11 w 11"/>
                <a:gd name="T1" fmla="*/ 2 h 3"/>
                <a:gd name="T2" fmla="*/ 10 w 11"/>
                <a:gd name="T3" fmla="*/ 3 h 3"/>
                <a:gd name="T4" fmla="*/ 2 w 11"/>
                <a:gd name="T5" fmla="*/ 3 h 3"/>
                <a:gd name="T6" fmla="*/ 0 w 11"/>
                <a:gd name="T7" fmla="*/ 2 h 3"/>
                <a:gd name="T8" fmla="*/ 0 w 11"/>
                <a:gd name="T9" fmla="*/ 2 h 3"/>
                <a:gd name="T10" fmla="*/ 1 w 11"/>
                <a:gd name="T11" fmla="*/ 0 h 3"/>
                <a:gd name="T12" fmla="*/ 10 w 11"/>
                <a:gd name="T13" fmla="*/ 0 h 3"/>
                <a:gd name="T14" fmla="*/ 11 w 11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3">
                  <a:moveTo>
                    <a:pt x="11" y="2"/>
                  </a:moveTo>
                  <a:cubicBezTo>
                    <a:pt x="11" y="2"/>
                    <a:pt x="11" y="3"/>
                    <a:pt x="10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1"/>
                    <a:pt x="1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iṡľï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FDC6E78-53ED-43E0-B2ED-599BD574CFA9}"/>
                </a:ext>
              </a:extLst>
            </p:cNvPr>
            <p:cNvSpPr/>
            <p:nvPr/>
          </p:nvSpPr>
          <p:spPr bwMode="auto">
            <a:xfrm flipH="1">
              <a:off x="3570031" y="1415412"/>
              <a:ext cx="85393" cy="10843"/>
            </a:xfrm>
            <a:custGeom>
              <a:avLst/>
              <a:gdLst>
                <a:gd name="T0" fmla="*/ 0 w 39"/>
                <a:gd name="T1" fmla="*/ 3 h 5"/>
                <a:gd name="T2" fmla="*/ 2 w 39"/>
                <a:gd name="T3" fmla="*/ 5 h 5"/>
                <a:gd name="T4" fmla="*/ 37 w 39"/>
                <a:gd name="T5" fmla="*/ 4 h 5"/>
                <a:gd name="T6" fmla="*/ 39 w 39"/>
                <a:gd name="T7" fmla="*/ 2 h 5"/>
                <a:gd name="T8" fmla="*/ 37 w 39"/>
                <a:gd name="T9" fmla="*/ 0 h 5"/>
                <a:gd name="T10" fmla="*/ 2 w 39"/>
                <a:gd name="T11" fmla="*/ 1 h 5"/>
                <a:gd name="T12" fmla="*/ 0 w 39"/>
                <a:gd name="T13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5">
                  <a:moveTo>
                    <a:pt x="0" y="3"/>
                  </a:moveTo>
                  <a:cubicBezTo>
                    <a:pt x="0" y="4"/>
                    <a:pt x="1" y="5"/>
                    <a:pt x="2" y="5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8" y="4"/>
                    <a:pt x="39" y="3"/>
                    <a:pt x="39" y="2"/>
                  </a:cubicBezTo>
                  <a:cubicBezTo>
                    <a:pt x="39" y="1"/>
                    <a:pt x="38" y="0"/>
                    <a:pt x="37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2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ïṧľî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AA44108-E5C6-4626-8B04-4D2A626F1D14}"/>
                </a:ext>
              </a:extLst>
            </p:cNvPr>
            <p:cNvSpPr/>
            <p:nvPr/>
          </p:nvSpPr>
          <p:spPr bwMode="auto">
            <a:xfrm flipH="1">
              <a:off x="3622154" y="1413243"/>
              <a:ext cx="28834" cy="4337"/>
            </a:xfrm>
            <a:custGeom>
              <a:avLst/>
              <a:gdLst>
                <a:gd name="T0" fmla="*/ 0 w 13"/>
                <a:gd name="T1" fmla="*/ 1 h 2"/>
                <a:gd name="T2" fmla="*/ 0 w 13"/>
                <a:gd name="T3" fmla="*/ 2 h 2"/>
                <a:gd name="T4" fmla="*/ 13 w 13"/>
                <a:gd name="T5" fmla="*/ 1 h 2"/>
                <a:gd name="T6" fmla="*/ 13 w 13"/>
                <a:gd name="T7" fmla="*/ 1 h 2"/>
                <a:gd name="T8" fmla="*/ 13 w 13"/>
                <a:gd name="T9" fmla="*/ 0 h 2"/>
                <a:gd name="T10" fmla="*/ 0 w 13"/>
                <a:gd name="T11" fmla="*/ 0 h 2"/>
                <a:gd name="T12" fmla="*/ 0 w 13"/>
                <a:gd name="T1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2">
                  <a:moveTo>
                    <a:pt x="0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îṧľï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B7D2035-414D-4487-9BE7-D24552282A6F}"/>
                </a:ext>
              </a:extLst>
            </p:cNvPr>
            <p:cNvSpPr/>
            <p:nvPr/>
          </p:nvSpPr>
          <p:spPr bwMode="auto">
            <a:xfrm flipH="1">
              <a:off x="3408117" y="2406470"/>
              <a:ext cx="11090" cy="82407"/>
            </a:xfrm>
            <a:custGeom>
              <a:avLst/>
              <a:gdLst>
                <a:gd name="T0" fmla="*/ 2 w 5"/>
                <a:gd name="T1" fmla="*/ 0 h 39"/>
                <a:gd name="T2" fmla="*/ 0 w 5"/>
                <a:gd name="T3" fmla="*/ 2 h 39"/>
                <a:gd name="T4" fmla="*/ 1 w 5"/>
                <a:gd name="T5" fmla="*/ 37 h 39"/>
                <a:gd name="T6" fmla="*/ 3 w 5"/>
                <a:gd name="T7" fmla="*/ 39 h 39"/>
                <a:gd name="T8" fmla="*/ 5 w 5"/>
                <a:gd name="T9" fmla="*/ 37 h 39"/>
                <a:gd name="T10" fmla="*/ 4 w 5"/>
                <a:gd name="T11" fmla="*/ 2 h 39"/>
                <a:gd name="T12" fmla="*/ 2 w 5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39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8"/>
                    <a:pt x="2" y="39"/>
                    <a:pt x="3" y="39"/>
                  </a:cubicBezTo>
                  <a:cubicBezTo>
                    <a:pt x="4" y="39"/>
                    <a:pt x="5" y="38"/>
                    <a:pt x="5" y="3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îṡḻi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A084212-B3F1-4FE8-ADFA-5CA1F9856E87}"/>
                </a:ext>
              </a:extLst>
            </p:cNvPr>
            <p:cNvSpPr/>
            <p:nvPr/>
          </p:nvSpPr>
          <p:spPr bwMode="auto">
            <a:xfrm flipH="1">
              <a:off x="3405899" y="2409723"/>
              <a:ext cx="4436" cy="28192"/>
            </a:xfrm>
            <a:custGeom>
              <a:avLst/>
              <a:gdLst>
                <a:gd name="T0" fmla="*/ 1 w 2"/>
                <a:gd name="T1" fmla="*/ 0 h 13"/>
                <a:gd name="T2" fmla="*/ 0 w 2"/>
                <a:gd name="T3" fmla="*/ 0 h 13"/>
                <a:gd name="T4" fmla="*/ 1 w 2"/>
                <a:gd name="T5" fmla="*/ 12 h 13"/>
                <a:gd name="T6" fmla="*/ 1 w 2"/>
                <a:gd name="T7" fmla="*/ 13 h 13"/>
                <a:gd name="T8" fmla="*/ 2 w 2"/>
                <a:gd name="T9" fmla="*/ 12 h 13"/>
                <a:gd name="T10" fmla="*/ 2 w 2"/>
                <a:gd name="T11" fmla="*/ 0 h 13"/>
                <a:gd name="T12" fmla="*/ 1 w 2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13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2" y="13"/>
                    <a:pt x="2" y="13"/>
                    <a:pt x="2" y="1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ísḻî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4FD01A0-8419-4A11-AB8B-52E313BFF04A}"/>
                </a:ext>
              </a:extLst>
            </p:cNvPr>
            <p:cNvSpPr/>
            <p:nvPr/>
          </p:nvSpPr>
          <p:spPr bwMode="auto">
            <a:xfrm flipH="1">
              <a:off x="2963407" y="2414060"/>
              <a:ext cx="84284" cy="99756"/>
            </a:xfrm>
            <a:custGeom>
              <a:avLst/>
              <a:gdLst>
                <a:gd name="T0" fmla="*/ 25 w 39"/>
                <a:gd name="T1" fmla="*/ 0 h 47"/>
                <a:gd name="T2" fmla="*/ 1 w 39"/>
                <a:gd name="T3" fmla="*/ 13 h 47"/>
                <a:gd name="T4" fmla="*/ 14 w 39"/>
                <a:gd name="T5" fmla="*/ 46 h 47"/>
                <a:gd name="T6" fmla="*/ 39 w 39"/>
                <a:gd name="T7" fmla="*/ 34 h 47"/>
                <a:gd name="T8" fmla="*/ 4 w 39"/>
                <a:gd name="T9" fmla="*/ 12 h 47"/>
                <a:gd name="T10" fmla="*/ 26 w 39"/>
                <a:gd name="T11" fmla="*/ 4 h 47"/>
                <a:gd name="T12" fmla="*/ 32 w 39"/>
                <a:gd name="T13" fmla="*/ 11 h 47"/>
                <a:gd name="T14" fmla="*/ 11 w 39"/>
                <a:gd name="T15" fmla="*/ 19 h 47"/>
                <a:gd name="T16" fmla="*/ 4 w 39"/>
                <a:gd name="T17" fmla="*/ 12 h 47"/>
                <a:gd name="T18" fmla="*/ 6 w 39"/>
                <a:gd name="T19" fmla="*/ 22 h 47"/>
                <a:gd name="T20" fmla="*/ 11 w 39"/>
                <a:gd name="T21" fmla="*/ 23 h 47"/>
                <a:gd name="T22" fmla="*/ 11 w 39"/>
                <a:gd name="T23" fmla="*/ 26 h 47"/>
                <a:gd name="T24" fmla="*/ 6 w 39"/>
                <a:gd name="T25" fmla="*/ 26 h 47"/>
                <a:gd name="T26" fmla="*/ 7 w 39"/>
                <a:gd name="T27" fmla="*/ 30 h 47"/>
                <a:gd name="T28" fmla="*/ 11 w 39"/>
                <a:gd name="T29" fmla="*/ 29 h 47"/>
                <a:gd name="T30" fmla="*/ 13 w 39"/>
                <a:gd name="T31" fmla="*/ 32 h 47"/>
                <a:gd name="T32" fmla="*/ 8 w 39"/>
                <a:gd name="T33" fmla="*/ 34 h 47"/>
                <a:gd name="T34" fmla="*/ 7 w 39"/>
                <a:gd name="T35" fmla="*/ 30 h 47"/>
                <a:gd name="T36" fmla="*/ 9 w 39"/>
                <a:gd name="T37" fmla="*/ 41 h 47"/>
                <a:gd name="T38" fmla="*/ 8 w 39"/>
                <a:gd name="T39" fmla="*/ 38 h 47"/>
                <a:gd name="T40" fmla="*/ 12 w 39"/>
                <a:gd name="T41" fmla="*/ 36 h 47"/>
                <a:gd name="T42" fmla="*/ 14 w 39"/>
                <a:gd name="T43" fmla="*/ 39 h 47"/>
                <a:gd name="T44" fmla="*/ 13 w 39"/>
                <a:gd name="T45" fmla="*/ 22 h 47"/>
                <a:gd name="T46" fmla="*/ 18 w 39"/>
                <a:gd name="T47" fmla="*/ 21 h 47"/>
                <a:gd name="T48" fmla="*/ 19 w 39"/>
                <a:gd name="T49" fmla="*/ 24 h 47"/>
                <a:gd name="T50" fmla="*/ 14 w 39"/>
                <a:gd name="T51" fmla="*/ 26 h 47"/>
                <a:gd name="T52" fmla="*/ 13 w 39"/>
                <a:gd name="T53" fmla="*/ 22 h 47"/>
                <a:gd name="T54" fmla="*/ 15 w 39"/>
                <a:gd name="T55" fmla="*/ 29 h 47"/>
                <a:gd name="T56" fmla="*/ 20 w 39"/>
                <a:gd name="T57" fmla="*/ 29 h 47"/>
                <a:gd name="T58" fmla="*/ 19 w 39"/>
                <a:gd name="T59" fmla="*/ 32 h 47"/>
                <a:gd name="T60" fmla="*/ 14 w 39"/>
                <a:gd name="T61" fmla="*/ 32 h 47"/>
                <a:gd name="T62" fmla="*/ 20 w 39"/>
                <a:gd name="T63" fmla="*/ 40 h 47"/>
                <a:gd name="T64" fmla="*/ 15 w 39"/>
                <a:gd name="T65" fmla="*/ 39 h 47"/>
                <a:gd name="T66" fmla="*/ 16 w 39"/>
                <a:gd name="T67" fmla="*/ 36 h 47"/>
                <a:gd name="T68" fmla="*/ 21 w 39"/>
                <a:gd name="T69" fmla="*/ 36 h 47"/>
                <a:gd name="T70" fmla="*/ 20 w 39"/>
                <a:gd name="T71" fmla="*/ 40 h 47"/>
                <a:gd name="T72" fmla="*/ 21 w 39"/>
                <a:gd name="T73" fmla="*/ 20 h 47"/>
                <a:gd name="T74" fmla="*/ 26 w 39"/>
                <a:gd name="T75" fmla="*/ 21 h 47"/>
                <a:gd name="T76" fmla="*/ 26 w 39"/>
                <a:gd name="T77" fmla="*/ 24 h 47"/>
                <a:gd name="T78" fmla="*/ 21 w 39"/>
                <a:gd name="T79" fmla="*/ 24 h 47"/>
                <a:gd name="T80" fmla="*/ 21 w 39"/>
                <a:gd name="T81" fmla="*/ 29 h 47"/>
                <a:gd name="T82" fmla="*/ 26 w 39"/>
                <a:gd name="T83" fmla="*/ 27 h 47"/>
                <a:gd name="T84" fmla="*/ 27 w 39"/>
                <a:gd name="T85" fmla="*/ 30 h 47"/>
                <a:gd name="T86" fmla="*/ 23 w 39"/>
                <a:gd name="T87" fmla="*/ 32 h 47"/>
                <a:gd name="T88" fmla="*/ 21 w 39"/>
                <a:gd name="T89" fmla="*/ 29 h 47"/>
                <a:gd name="T90" fmla="*/ 23 w 39"/>
                <a:gd name="T91" fmla="*/ 39 h 47"/>
                <a:gd name="T92" fmla="*/ 22 w 39"/>
                <a:gd name="T93" fmla="*/ 36 h 47"/>
                <a:gd name="T94" fmla="*/ 27 w 39"/>
                <a:gd name="T95" fmla="*/ 34 h 47"/>
                <a:gd name="T96" fmla="*/ 28 w 39"/>
                <a:gd name="T97" fmla="*/ 38 h 47"/>
                <a:gd name="T98" fmla="*/ 28 w 39"/>
                <a:gd name="T99" fmla="*/ 20 h 47"/>
                <a:gd name="T100" fmla="*/ 32 w 39"/>
                <a:gd name="T101" fmla="*/ 19 h 47"/>
                <a:gd name="T102" fmla="*/ 34 w 39"/>
                <a:gd name="T103" fmla="*/ 22 h 47"/>
                <a:gd name="T104" fmla="*/ 29 w 39"/>
                <a:gd name="T105" fmla="*/ 24 h 47"/>
                <a:gd name="T106" fmla="*/ 28 w 39"/>
                <a:gd name="T107" fmla="*/ 20 h 47"/>
                <a:gd name="T108" fmla="*/ 29 w 39"/>
                <a:gd name="T109" fmla="*/ 27 h 47"/>
                <a:gd name="T110" fmla="*/ 34 w 39"/>
                <a:gd name="T111" fmla="*/ 27 h 47"/>
                <a:gd name="T112" fmla="*/ 34 w 39"/>
                <a:gd name="T113" fmla="*/ 30 h 47"/>
                <a:gd name="T114" fmla="*/ 29 w 39"/>
                <a:gd name="T115" fmla="*/ 30 h 47"/>
                <a:gd name="T116" fmla="*/ 35 w 39"/>
                <a:gd name="T117" fmla="*/ 38 h 47"/>
                <a:gd name="T118" fmla="*/ 30 w 39"/>
                <a:gd name="T119" fmla="*/ 37 h 47"/>
                <a:gd name="T120" fmla="*/ 30 w 39"/>
                <a:gd name="T121" fmla="*/ 34 h 47"/>
                <a:gd name="T122" fmla="*/ 35 w 39"/>
                <a:gd name="T123" fmla="*/ 34 h 47"/>
                <a:gd name="T124" fmla="*/ 35 w 39"/>
                <a:gd name="T125" fmla="*/ 3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" h="47">
                  <a:moveTo>
                    <a:pt x="35" y="8"/>
                  </a:moveTo>
                  <a:cubicBezTo>
                    <a:pt x="35" y="3"/>
                    <a:pt x="30" y="0"/>
                    <a:pt x="25" y="0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4" y="3"/>
                    <a:pt x="0" y="8"/>
                    <a:pt x="1" y="13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5" y="43"/>
                    <a:pt x="9" y="47"/>
                    <a:pt x="14" y="46"/>
                  </a:cubicBezTo>
                  <a:cubicBezTo>
                    <a:pt x="31" y="44"/>
                    <a:pt x="31" y="44"/>
                    <a:pt x="31" y="44"/>
                  </a:cubicBezTo>
                  <a:cubicBezTo>
                    <a:pt x="36" y="43"/>
                    <a:pt x="39" y="39"/>
                    <a:pt x="39" y="34"/>
                  </a:cubicBezTo>
                  <a:lnTo>
                    <a:pt x="35" y="8"/>
                  </a:lnTo>
                  <a:close/>
                  <a:moveTo>
                    <a:pt x="4" y="12"/>
                  </a:moveTo>
                  <a:cubicBezTo>
                    <a:pt x="4" y="9"/>
                    <a:pt x="6" y="6"/>
                    <a:pt x="9" y="6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9" y="3"/>
                    <a:pt x="31" y="5"/>
                    <a:pt x="32" y="8"/>
                  </a:cubicBezTo>
                  <a:cubicBezTo>
                    <a:pt x="32" y="11"/>
                    <a:pt x="32" y="11"/>
                    <a:pt x="32" y="11"/>
                  </a:cubicBezTo>
                  <a:cubicBezTo>
                    <a:pt x="33" y="14"/>
                    <a:pt x="30" y="17"/>
                    <a:pt x="27" y="17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20"/>
                    <a:pt x="5" y="17"/>
                    <a:pt x="5" y="14"/>
                  </a:cubicBezTo>
                  <a:lnTo>
                    <a:pt x="4" y="12"/>
                  </a:lnTo>
                  <a:close/>
                  <a:moveTo>
                    <a:pt x="6" y="23"/>
                  </a:moveTo>
                  <a:cubicBezTo>
                    <a:pt x="6" y="23"/>
                    <a:pt x="6" y="22"/>
                    <a:pt x="6" y="22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11" y="22"/>
                    <a:pt x="11" y="22"/>
                    <a:pt x="11" y="23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2" y="26"/>
                    <a:pt x="11" y="26"/>
                    <a:pt x="11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6" y="26"/>
                    <a:pt x="6" y="26"/>
                  </a:cubicBezTo>
                  <a:lnTo>
                    <a:pt x="6" y="23"/>
                  </a:lnTo>
                  <a:close/>
                  <a:moveTo>
                    <a:pt x="7" y="30"/>
                  </a:moveTo>
                  <a:cubicBezTo>
                    <a:pt x="7" y="30"/>
                    <a:pt x="7" y="30"/>
                    <a:pt x="7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2" y="29"/>
                    <a:pt x="12" y="29"/>
                    <a:pt x="12" y="30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2" y="33"/>
                    <a:pt x="12" y="33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7" y="34"/>
                    <a:pt x="7" y="34"/>
                    <a:pt x="7" y="33"/>
                  </a:cubicBezTo>
                  <a:lnTo>
                    <a:pt x="7" y="30"/>
                  </a:lnTo>
                  <a:close/>
                  <a:moveTo>
                    <a:pt x="13" y="40"/>
                  </a:moveTo>
                  <a:cubicBezTo>
                    <a:pt x="9" y="41"/>
                    <a:pt x="9" y="41"/>
                    <a:pt x="9" y="41"/>
                  </a:cubicBezTo>
                  <a:cubicBezTo>
                    <a:pt x="8" y="41"/>
                    <a:pt x="8" y="41"/>
                    <a:pt x="8" y="40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7" y="37"/>
                    <a:pt x="8" y="37"/>
                    <a:pt x="8" y="37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3" y="36"/>
                    <a:pt x="13" y="36"/>
                    <a:pt x="13" y="37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40"/>
                    <a:pt x="13" y="40"/>
                    <a:pt x="13" y="40"/>
                  </a:cubicBezTo>
                  <a:close/>
                  <a:moveTo>
                    <a:pt x="13" y="22"/>
                  </a:moveTo>
                  <a:cubicBezTo>
                    <a:pt x="13" y="22"/>
                    <a:pt x="13" y="21"/>
                    <a:pt x="14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9" y="21"/>
                    <a:pt x="19" y="22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5"/>
                    <a:pt x="19" y="25"/>
                    <a:pt x="18" y="25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4" y="26"/>
                    <a:pt x="13" y="25"/>
                    <a:pt x="13" y="25"/>
                  </a:cubicBezTo>
                  <a:lnTo>
                    <a:pt x="13" y="22"/>
                  </a:lnTo>
                  <a:close/>
                  <a:moveTo>
                    <a:pt x="14" y="30"/>
                  </a:moveTo>
                  <a:cubicBezTo>
                    <a:pt x="14" y="29"/>
                    <a:pt x="14" y="29"/>
                    <a:pt x="15" y="29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20" y="28"/>
                    <a:pt x="20" y="29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0" y="32"/>
                    <a:pt x="20" y="32"/>
                    <a:pt x="19" y="32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15" y="33"/>
                    <a:pt x="14" y="33"/>
                    <a:pt x="14" y="32"/>
                  </a:cubicBezTo>
                  <a:lnTo>
                    <a:pt x="14" y="30"/>
                  </a:lnTo>
                  <a:close/>
                  <a:moveTo>
                    <a:pt x="20" y="40"/>
                  </a:moveTo>
                  <a:cubicBezTo>
                    <a:pt x="16" y="40"/>
                    <a:pt x="16" y="40"/>
                    <a:pt x="16" y="40"/>
                  </a:cubicBezTo>
                  <a:cubicBezTo>
                    <a:pt x="16" y="40"/>
                    <a:pt x="15" y="40"/>
                    <a:pt x="15" y="39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6"/>
                    <a:pt x="15" y="36"/>
                    <a:pt x="16" y="36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0" y="35"/>
                    <a:pt x="20" y="35"/>
                    <a:pt x="21" y="36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1" y="39"/>
                    <a:pt x="21" y="39"/>
                    <a:pt x="20" y="40"/>
                  </a:cubicBezTo>
                  <a:close/>
                  <a:moveTo>
                    <a:pt x="20" y="21"/>
                  </a:moveTo>
                  <a:cubicBezTo>
                    <a:pt x="20" y="21"/>
                    <a:pt x="21" y="21"/>
                    <a:pt x="21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5" y="20"/>
                    <a:pt x="26" y="20"/>
                    <a:pt x="26" y="21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21" y="25"/>
                    <a:pt x="21" y="24"/>
                    <a:pt x="21" y="24"/>
                  </a:cubicBezTo>
                  <a:lnTo>
                    <a:pt x="20" y="21"/>
                  </a:lnTo>
                  <a:close/>
                  <a:moveTo>
                    <a:pt x="21" y="29"/>
                  </a:moveTo>
                  <a:cubicBezTo>
                    <a:pt x="21" y="28"/>
                    <a:pt x="22" y="28"/>
                    <a:pt x="22" y="28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6" y="27"/>
                    <a:pt x="27" y="27"/>
                    <a:pt x="27" y="28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31"/>
                    <a:pt x="27" y="31"/>
                    <a:pt x="26" y="31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2" y="32"/>
                    <a:pt x="22" y="32"/>
                    <a:pt x="22" y="31"/>
                  </a:cubicBezTo>
                  <a:lnTo>
                    <a:pt x="21" y="29"/>
                  </a:lnTo>
                  <a:close/>
                  <a:moveTo>
                    <a:pt x="27" y="39"/>
                  </a:moveTo>
                  <a:cubicBezTo>
                    <a:pt x="23" y="39"/>
                    <a:pt x="23" y="39"/>
                    <a:pt x="23" y="39"/>
                  </a:cubicBezTo>
                  <a:cubicBezTo>
                    <a:pt x="23" y="39"/>
                    <a:pt x="23" y="39"/>
                    <a:pt x="22" y="38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5"/>
                    <a:pt x="22" y="35"/>
                    <a:pt x="23" y="35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7" y="34"/>
                    <a:pt x="28" y="35"/>
                    <a:pt x="28" y="35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8" y="38"/>
                    <a:pt x="28" y="38"/>
                    <a:pt x="27" y="39"/>
                  </a:cubicBezTo>
                  <a:close/>
                  <a:moveTo>
                    <a:pt x="28" y="20"/>
                  </a:moveTo>
                  <a:cubicBezTo>
                    <a:pt x="28" y="20"/>
                    <a:pt x="28" y="20"/>
                    <a:pt x="28" y="2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3" y="19"/>
                    <a:pt x="33" y="19"/>
                    <a:pt x="33" y="20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3"/>
                    <a:pt x="33" y="23"/>
                    <a:pt x="33" y="23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28" y="24"/>
                    <a:pt x="28" y="24"/>
                    <a:pt x="28" y="23"/>
                  </a:cubicBezTo>
                  <a:lnTo>
                    <a:pt x="28" y="20"/>
                  </a:lnTo>
                  <a:close/>
                  <a:moveTo>
                    <a:pt x="29" y="28"/>
                  </a:moveTo>
                  <a:cubicBezTo>
                    <a:pt x="28" y="27"/>
                    <a:pt x="29" y="27"/>
                    <a:pt x="29" y="27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4" y="26"/>
                    <a:pt x="34" y="26"/>
                    <a:pt x="34" y="27"/>
                  </a:cubicBezTo>
                  <a:cubicBezTo>
                    <a:pt x="35" y="29"/>
                    <a:pt x="35" y="29"/>
                    <a:pt x="35" y="29"/>
                  </a:cubicBezTo>
                  <a:cubicBezTo>
                    <a:pt x="35" y="30"/>
                    <a:pt x="34" y="30"/>
                    <a:pt x="34" y="30"/>
                  </a:cubicBezTo>
                  <a:cubicBezTo>
                    <a:pt x="30" y="31"/>
                    <a:pt x="30" y="31"/>
                    <a:pt x="30" y="31"/>
                  </a:cubicBezTo>
                  <a:cubicBezTo>
                    <a:pt x="29" y="31"/>
                    <a:pt x="29" y="31"/>
                    <a:pt x="29" y="30"/>
                  </a:cubicBezTo>
                  <a:lnTo>
                    <a:pt x="29" y="28"/>
                  </a:lnTo>
                  <a:close/>
                  <a:moveTo>
                    <a:pt x="35" y="38"/>
                  </a:moveTo>
                  <a:cubicBezTo>
                    <a:pt x="31" y="38"/>
                    <a:pt x="31" y="38"/>
                    <a:pt x="31" y="38"/>
                  </a:cubicBezTo>
                  <a:cubicBezTo>
                    <a:pt x="30" y="38"/>
                    <a:pt x="30" y="38"/>
                    <a:pt x="30" y="37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4"/>
                    <a:pt x="30" y="34"/>
                    <a:pt x="30" y="34"/>
                  </a:cubicBezTo>
                  <a:cubicBezTo>
                    <a:pt x="34" y="33"/>
                    <a:pt x="34" y="33"/>
                    <a:pt x="34" y="33"/>
                  </a:cubicBezTo>
                  <a:cubicBezTo>
                    <a:pt x="35" y="33"/>
                    <a:pt x="35" y="34"/>
                    <a:pt x="35" y="34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36" y="37"/>
                    <a:pt x="35" y="38"/>
                    <a:pt x="35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íSľî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495CB0E-A9AC-46D0-8BDF-EBDBBFC19C08}"/>
                </a:ext>
              </a:extLst>
            </p:cNvPr>
            <p:cNvSpPr/>
            <p:nvPr/>
          </p:nvSpPr>
          <p:spPr bwMode="auto">
            <a:xfrm flipH="1">
              <a:off x="3011094" y="2429240"/>
              <a:ext cx="23289" cy="23855"/>
            </a:xfrm>
            <a:custGeom>
              <a:avLst/>
              <a:gdLst>
                <a:gd name="T0" fmla="*/ 9 w 11"/>
                <a:gd name="T1" fmla="*/ 3 h 11"/>
                <a:gd name="T2" fmla="*/ 7 w 11"/>
                <a:gd name="T3" fmla="*/ 4 h 11"/>
                <a:gd name="T4" fmla="*/ 7 w 11"/>
                <a:gd name="T5" fmla="*/ 1 h 11"/>
                <a:gd name="T6" fmla="*/ 5 w 11"/>
                <a:gd name="T7" fmla="*/ 0 h 11"/>
                <a:gd name="T8" fmla="*/ 4 w 11"/>
                <a:gd name="T9" fmla="*/ 2 h 11"/>
                <a:gd name="T10" fmla="*/ 4 w 11"/>
                <a:gd name="T11" fmla="*/ 4 h 11"/>
                <a:gd name="T12" fmla="*/ 2 w 11"/>
                <a:gd name="T13" fmla="*/ 4 h 11"/>
                <a:gd name="T14" fmla="*/ 1 w 11"/>
                <a:gd name="T15" fmla="*/ 6 h 11"/>
                <a:gd name="T16" fmla="*/ 2 w 11"/>
                <a:gd name="T17" fmla="*/ 7 h 11"/>
                <a:gd name="T18" fmla="*/ 5 w 11"/>
                <a:gd name="T19" fmla="*/ 7 h 11"/>
                <a:gd name="T20" fmla="*/ 5 w 11"/>
                <a:gd name="T21" fmla="*/ 9 h 11"/>
                <a:gd name="T22" fmla="*/ 7 w 11"/>
                <a:gd name="T23" fmla="*/ 11 h 11"/>
                <a:gd name="T24" fmla="*/ 8 w 11"/>
                <a:gd name="T25" fmla="*/ 9 h 11"/>
                <a:gd name="T26" fmla="*/ 8 w 11"/>
                <a:gd name="T27" fmla="*/ 7 h 11"/>
                <a:gd name="T28" fmla="*/ 10 w 11"/>
                <a:gd name="T29" fmla="*/ 6 h 11"/>
                <a:gd name="T30" fmla="*/ 11 w 11"/>
                <a:gd name="T31" fmla="*/ 5 h 11"/>
                <a:gd name="T32" fmla="*/ 9 w 11"/>
                <a:gd name="T33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1">
                  <a:moveTo>
                    <a:pt x="9" y="3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0"/>
                    <a:pt x="5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1" y="7"/>
                    <a:pt x="1" y="7"/>
                    <a:pt x="2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10"/>
                    <a:pt x="6" y="11"/>
                    <a:pt x="7" y="11"/>
                  </a:cubicBezTo>
                  <a:cubicBezTo>
                    <a:pt x="7" y="11"/>
                    <a:pt x="8" y="10"/>
                    <a:pt x="8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1" y="6"/>
                    <a:pt x="11" y="6"/>
                    <a:pt x="11" y="5"/>
                  </a:cubicBezTo>
                  <a:cubicBezTo>
                    <a:pt x="11" y="4"/>
                    <a:pt x="10" y="3"/>
                    <a:pt x="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î$ḷíď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75F2DFE-DAAE-4146-AA1E-1401C60F6E92}"/>
                </a:ext>
              </a:extLst>
            </p:cNvPr>
            <p:cNvSpPr/>
            <p:nvPr/>
          </p:nvSpPr>
          <p:spPr bwMode="auto">
            <a:xfrm flipH="1">
              <a:off x="2983369" y="2433577"/>
              <a:ext cx="23289" cy="8674"/>
            </a:xfrm>
            <a:custGeom>
              <a:avLst/>
              <a:gdLst>
                <a:gd name="T0" fmla="*/ 9 w 11"/>
                <a:gd name="T1" fmla="*/ 0 h 4"/>
                <a:gd name="T2" fmla="*/ 1 w 11"/>
                <a:gd name="T3" fmla="*/ 1 h 4"/>
                <a:gd name="T4" fmla="*/ 0 w 11"/>
                <a:gd name="T5" fmla="*/ 2 h 4"/>
                <a:gd name="T6" fmla="*/ 2 w 11"/>
                <a:gd name="T7" fmla="*/ 4 h 4"/>
                <a:gd name="T8" fmla="*/ 9 w 11"/>
                <a:gd name="T9" fmla="*/ 3 h 4"/>
                <a:gd name="T10" fmla="*/ 11 w 11"/>
                <a:gd name="T11" fmla="*/ 1 h 4"/>
                <a:gd name="T12" fmla="*/ 9 w 11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9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0" y="3"/>
                    <a:pt x="11" y="2"/>
                    <a:pt x="11" y="1"/>
                  </a:cubicBezTo>
                  <a:cubicBezTo>
                    <a:pt x="11" y="0"/>
                    <a:pt x="10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îṡľî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1632C06-7080-4389-B698-2AB6F896E8E9}"/>
                </a:ext>
              </a:extLst>
            </p:cNvPr>
            <p:cNvSpPr/>
            <p:nvPr/>
          </p:nvSpPr>
          <p:spPr bwMode="auto">
            <a:xfrm flipH="1">
              <a:off x="3421425" y="2036721"/>
              <a:ext cx="43251" cy="66143"/>
            </a:xfrm>
            <a:custGeom>
              <a:avLst/>
              <a:gdLst>
                <a:gd name="T0" fmla="*/ 15 w 20"/>
                <a:gd name="T1" fmla="*/ 0 h 31"/>
                <a:gd name="T2" fmla="*/ 5 w 20"/>
                <a:gd name="T3" fmla="*/ 0 h 31"/>
                <a:gd name="T4" fmla="*/ 0 w 20"/>
                <a:gd name="T5" fmla="*/ 5 h 31"/>
                <a:gd name="T6" fmla="*/ 0 w 20"/>
                <a:gd name="T7" fmla="*/ 26 h 31"/>
                <a:gd name="T8" fmla="*/ 5 w 20"/>
                <a:gd name="T9" fmla="*/ 31 h 31"/>
                <a:gd name="T10" fmla="*/ 15 w 20"/>
                <a:gd name="T11" fmla="*/ 30 h 31"/>
                <a:gd name="T12" fmla="*/ 20 w 20"/>
                <a:gd name="T13" fmla="*/ 26 h 31"/>
                <a:gd name="T14" fmla="*/ 19 w 20"/>
                <a:gd name="T15" fmla="*/ 5 h 31"/>
                <a:gd name="T16" fmla="*/ 15 w 20"/>
                <a:gd name="T17" fmla="*/ 0 h 31"/>
                <a:gd name="T18" fmla="*/ 18 w 20"/>
                <a:gd name="T19" fmla="*/ 26 h 31"/>
                <a:gd name="T20" fmla="*/ 15 w 20"/>
                <a:gd name="T21" fmla="*/ 28 h 31"/>
                <a:gd name="T22" fmla="*/ 5 w 20"/>
                <a:gd name="T23" fmla="*/ 29 h 31"/>
                <a:gd name="T24" fmla="*/ 3 w 20"/>
                <a:gd name="T25" fmla="*/ 26 h 31"/>
                <a:gd name="T26" fmla="*/ 2 w 20"/>
                <a:gd name="T27" fmla="*/ 5 h 31"/>
                <a:gd name="T28" fmla="*/ 5 w 20"/>
                <a:gd name="T29" fmla="*/ 2 h 31"/>
                <a:gd name="T30" fmla="*/ 15 w 20"/>
                <a:gd name="T31" fmla="*/ 2 h 31"/>
                <a:gd name="T32" fmla="*/ 17 w 20"/>
                <a:gd name="T33" fmla="*/ 5 h 31"/>
                <a:gd name="T34" fmla="*/ 18 w 20"/>
                <a:gd name="T35" fmla="*/ 2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31">
                  <a:moveTo>
                    <a:pt x="1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" y="29"/>
                    <a:pt x="3" y="31"/>
                    <a:pt x="5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8" y="30"/>
                    <a:pt x="20" y="28"/>
                    <a:pt x="20" y="2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2"/>
                    <a:pt x="17" y="0"/>
                    <a:pt x="15" y="0"/>
                  </a:cubicBezTo>
                  <a:close/>
                  <a:moveTo>
                    <a:pt x="18" y="26"/>
                  </a:moveTo>
                  <a:cubicBezTo>
                    <a:pt x="18" y="27"/>
                    <a:pt x="17" y="28"/>
                    <a:pt x="15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4" y="29"/>
                    <a:pt x="3" y="28"/>
                    <a:pt x="3" y="2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3" y="2"/>
                    <a:pt x="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2"/>
                    <a:pt x="17" y="3"/>
                    <a:pt x="17" y="5"/>
                  </a:cubicBezTo>
                  <a:lnTo>
                    <a:pt x="18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íśľï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C8DE30B-C85A-4604-8855-A86A064CC4B7}"/>
                </a:ext>
              </a:extLst>
            </p:cNvPr>
            <p:cNvSpPr/>
            <p:nvPr/>
          </p:nvSpPr>
          <p:spPr bwMode="auto">
            <a:xfrm flipH="1">
              <a:off x="3438060" y="2085514"/>
              <a:ext cx="8872" cy="8674"/>
            </a:xfrm>
            <a:custGeom>
              <a:avLst/>
              <a:gdLst>
                <a:gd name="T0" fmla="*/ 3 w 4"/>
                <a:gd name="T1" fmla="*/ 0 h 4"/>
                <a:gd name="T2" fmla="*/ 1 w 4"/>
                <a:gd name="T3" fmla="*/ 0 h 4"/>
                <a:gd name="T4" fmla="*/ 0 w 4"/>
                <a:gd name="T5" fmla="*/ 1 h 4"/>
                <a:gd name="T6" fmla="*/ 0 w 4"/>
                <a:gd name="T7" fmla="*/ 3 h 4"/>
                <a:gd name="T8" fmla="*/ 1 w 4"/>
                <a:gd name="T9" fmla="*/ 4 h 4"/>
                <a:gd name="T10" fmla="*/ 3 w 4"/>
                <a:gd name="T11" fmla="*/ 4 h 4"/>
                <a:gd name="T12" fmla="*/ 4 w 4"/>
                <a:gd name="T13" fmla="*/ 3 h 4"/>
                <a:gd name="T14" fmla="*/ 4 w 4"/>
                <a:gd name="T15" fmla="*/ 1 h 4"/>
                <a:gd name="T16" fmla="*/ 3 w 4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4">
                  <a:moveTo>
                    <a:pt x="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iş1ï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900C372-3EF6-4573-900F-F7CE3049F694}"/>
                </a:ext>
              </a:extLst>
            </p:cNvPr>
            <p:cNvSpPr/>
            <p:nvPr/>
          </p:nvSpPr>
          <p:spPr bwMode="auto">
            <a:xfrm flipH="1">
              <a:off x="3426970" y="2045395"/>
              <a:ext cx="31052" cy="37951"/>
            </a:xfrm>
            <a:custGeom>
              <a:avLst/>
              <a:gdLst>
                <a:gd name="T0" fmla="*/ 12 w 14"/>
                <a:gd name="T1" fmla="*/ 0 h 18"/>
                <a:gd name="T2" fmla="*/ 1 w 14"/>
                <a:gd name="T3" fmla="*/ 0 h 18"/>
                <a:gd name="T4" fmla="*/ 0 w 14"/>
                <a:gd name="T5" fmla="*/ 1 h 18"/>
                <a:gd name="T6" fmla="*/ 1 w 14"/>
                <a:gd name="T7" fmla="*/ 17 h 18"/>
                <a:gd name="T8" fmla="*/ 1 w 14"/>
                <a:gd name="T9" fmla="*/ 18 h 18"/>
                <a:gd name="T10" fmla="*/ 13 w 14"/>
                <a:gd name="T11" fmla="*/ 18 h 18"/>
                <a:gd name="T12" fmla="*/ 14 w 14"/>
                <a:gd name="T13" fmla="*/ 17 h 18"/>
                <a:gd name="T14" fmla="*/ 13 w 14"/>
                <a:gd name="T15" fmla="*/ 1 h 18"/>
                <a:gd name="T16" fmla="*/ 12 w 14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18">
                  <a:moveTo>
                    <a:pt x="1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3" y="18"/>
                    <a:pt x="14" y="17"/>
                    <a:pt x="14" y="1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" name="îSľï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8FA9337-7207-4162-AF80-80C473163B3E}"/>
                </a:ext>
              </a:extLst>
            </p:cNvPr>
            <p:cNvSpPr/>
            <p:nvPr/>
          </p:nvSpPr>
          <p:spPr bwMode="auto">
            <a:xfrm flipH="1">
              <a:off x="3503491" y="1655044"/>
              <a:ext cx="60995" cy="72649"/>
            </a:xfrm>
            <a:custGeom>
              <a:avLst/>
              <a:gdLst>
                <a:gd name="T0" fmla="*/ 24 w 28"/>
                <a:gd name="T1" fmla="*/ 5 h 34"/>
                <a:gd name="T2" fmla="*/ 15 w 28"/>
                <a:gd name="T3" fmla="*/ 1 h 34"/>
                <a:gd name="T4" fmla="*/ 9 w 28"/>
                <a:gd name="T5" fmla="*/ 4 h 34"/>
                <a:gd name="T6" fmla="*/ 1 w 28"/>
                <a:gd name="T7" fmla="*/ 23 h 34"/>
                <a:gd name="T8" fmla="*/ 3 w 28"/>
                <a:gd name="T9" fmla="*/ 29 h 34"/>
                <a:gd name="T10" fmla="*/ 12 w 28"/>
                <a:gd name="T11" fmla="*/ 33 h 34"/>
                <a:gd name="T12" fmla="*/ 19 w 28"/>
                <a:gd name="T13" fmla="*/ 31 h 34"/>
                <a:gd name="T14" fmla="*/ 27 w 28"/>
                <a:gd name="T15" fmla="*/ 11 h 34"/>
                <a:gd name="T16" fmla="*/ 24 w 28"/>
                <a:gd name="T17" fmla="*/ 5 h 34"/>
                <a:gd name="T18" fmla="*/ 17 w 28"/>
                <a:gd name="T19" fmla="*/ 30 h 34"/>
                <a:gd name="T20" fmla="*/ 13 w 28"/>
                <a:gd name="T21" fmla="*/ 31 h 34"/>
                <a:gd name="T22" fmla="*/ 4 w 28"/>
                <a:gd name="T23" fmla="*/ 27 h 34"/>
                <a:gd name="T24" fmla="*/ 3 w 28"/>
                <a:gd name="T25" fmla="*/ 24 h 34"/>
                <a:gd name="T26" fmla="*/ 11 w 28"/>
                <a:gd name="T27" fmla="*/ 5 h 34"/>
                <a:gd name="T28" fmla="*/ 14 w 28"/>
                <a:gd name="T29" fmla="*/ 3 h 34"/>
                <a:gd name="T30" fmla="*/ 24 w 28"/>
                <a:gd name="T31" fmla="*/ 7 h 34"/>
                <a:gd name="T32" fmla="*/ 25 w 28"/>
                <a:gd name="T33" fmla="*/ 11 h 34"/>
                <a:gd name="T34" fmla="*/ 17 w 28"/>
                <a:gd name="T35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" h="34">
                  <a:moveTo>
                    <a:pt x="24" y="5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13" y="0"/>
                    <a:pt x="10" y="1"/>
                    <a:pt x="9" y="4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5"/>
                    <a:pt x="1" y="28"/>
                    <a:pt x="3" y="29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5" y="34"/>
                    <a:pt x="18" y="33"/>
                    <a:pt x="19" y="3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8" y="9"/>
                    <a:pt x="27" y="6"/>
                    <a:pt x="24" y="5"/>
                  </a:cubicBezTo>
                  <a:close/>
                  <a:moveTo>
                    <a:pt x="17" y="30"/>
                  </a:moveTo>
                  <a:cubicBezTo>
                    <a:pt x="16" y="31"/>
                    <a:pt x="15" y="32"/>
                    <a:pt x="13" y="31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3" y="27"/>
                    <a:pt x="2" y="25"/>
                    <a:pt x="3" y="24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3"/>
                    <a:pt x="13" y="3"/>
                    <a:pt x="14" y="3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5" y="8"/>
                    <a:pt x="26" y="9"/>
                    <a:pt x="25" y="11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" name="islîd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B816EE9-2BFD-47C9-83A5-41FE8B6BA5ED}"/>
                </a:ext>
              </a:extLst>
            </p:cNvPr>
            <p:cNvSpPr/>
            <p:nvPr/>
          </p:nvSpPr>
          <p:spPr bwMode="auto">
            <a:xfrm flipH="1">
              <a:off x="3537870" y="1706006"/>
              <a:ext cx="8872" cy="8674"/>
            </a:xfrm>
            <a:custGeom>
              <a:avLst/>
              <a:gdLst>
                <a:gd name="T0" fmla="*/ 4 w 4"/>
                <a:gd name="T1" fmla="*/ 1 h 4"/>
                <a:gd name="T2" fmla="*/ 2 w 4"/>
                <a:gd name="T3" fmla="*/ 0 h 4"/>
                <a:gd name="T4" fmla="*/ 1 w 4"/>
                <a:gd name="T5" fmla="*/ 1 h 4"/>
                <a:gd name="T6" fmla="*/ 0 w 4"/>
                <a:gd name="T7" fmla="*/ 2 h 4"/>
                <a:gd name="T8" fmla="*/ 0 w 4"/>
                <a:gd name="T9" fmla="*/ 3 h 4"/>
                <a:gd name="T10" fmla="*/ 2 w 4"/>
                <a:gd name="T11" fmla="*/ 4 h 4"/>
                <a:gd name="T12" fmla="*/ 3 w 4"/>
                <a:gd name="T13" fmla="*/ 4 h 4"/>
                <a:gd name="T14" fmla="*/ 4 w 4"/>
                <a:gd name="T15" fmla="*/ 2 h 4"/>
                <a:gd name="T16" fmla="*/ 4 w 4"/>
                <a:gd name="T1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" name="îsļi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DC36FF6-115E-4457-88DA-322FB4DC4E40}"/>
                </a:ext>
              </a:extLst>
            </p:cNvPr>
            <p:cNvSpPr/>
            <p:nvPr/>
          </p:nvSpPr>
          <p:spPr bwMode="auto">
            <a:xfrm flipH="1">
              <a:off x="3512363" y="1665887"/>
              <a:ext cx="41033" cy="44457"/>
            </a:xfrm>
            <a:custGeom>
              <a:avLst/>
              <a:gdLst>
                <a:gd name="T0" fmla="*/ 18 w 19"/>
                <a:gd name="T1" fmla="*/ 4 h 21"/>
                <a:gd name="T2" fmla="*/ 8 w 19"/>
                <a:gd name="T3" fmla="*/ 0 h 21"/>
                <a:gd name="T4" fmla="*/ 7 w 19"/>
                <a:gd name="T5" fmla="*/ 0 h 21"/>
                <a:gd name="T6" fmla="*/ 1 w 19"/>
                <a:gd name="T7" fmla="*/ 15 h 21"/>
                <a:gd name="T8" fmla="*/ 1 w 19"/>
                <a:gd name="T9" fmla="*/ 16 h 21"/>
                <a:gd name="T10" fmla="*/ 11 w 19"/>
                <a:gd name="T11" fmla="*/ 20 h 21"/>
                <a:gd name="T12" fmla="*/ 12 w 19"/>
                <a:gd name="T13" fmla="*/ 20 h 21"/>
                <a:gd name="T14" fmla="*/ 19 w 19"/>
                <a:gd name="T15" fmla="*/ 5 h 21"/>
                <a:gd name="T16" fmla="*/ 18 w 19"/>
                <a:gd name="T17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21">
                  <a:moveTo>
                    <a:pt x="18" y="4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1" y="16"/>
                    <a:pt x="1" y="16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2" y="21"/>
                    <a:pt x="12" y="20"/>
                    <a:pt x="12" y="2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" name="iŝlî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CB7E0C9-FF59-4045-8815-E3AE2DDC32FF}"/>
                </a:ext>
              </a:extLst>
            </p:cNvPr>
            <p:cNvSpPr/>
            <p:nvPr/>
          </p:nvSpPr>
          <p:spPr bwMode="auto">
            <a:xfrm flipH="1">
              <a:off x="4173328" y="3642581"/>
              <a:ext cx="104246" cy="137707"/>
            </a:xfrm>
            <a:custGeom>
              <a:avLst/>
              <a:gdLst>
                <a:gd name="T0" fmla="*/ 34 w 48"/>
                <a:gd name="T1" fmla="*/ 20 h 65"/>
                <a:gd name="T2" fmla="*/ 41 w 48"/>
                <a:gd name="T3" fmla="*/ 11 h 65"/>
                <a:gd name="T4" fmla="*/ 32 w 48"/>
                <a:gd name="T5" fmla="*/ 0 h 65"/>
                <a:gd name="T6" fmla="*/ 16 w 48"/>
                <a:gd name="T7" fmla="*/ 0 h 65"/>
                <a:gd name="T8" fmla="*/ 7 w 48"/>
                <a:gd name="T9" fmla="*/ 11 h 65"/>
                <a:gd name="T10" fmla="*/ 14 w 48"/>
                <a:gd name="T11" fmla="*/ 19 h 65"/>
                <a:gd name="T12" fmla="*/ 0 w 48"/>
                <a:gd name="T13" fmla="*/ 42 h 65"/>
                <a:gd name="T14" fmla="*/ 24 w 48"/>
                <a:gd name="T15" fmla="*/ 65 h 65"/>
                <a:gd name="T16" fmla="*/ 48 w 48"/>
                <a:gd name="T17" fmla="*/ 41 h 65"/>
                <a:gd name="T18" fmla="*/ 34 w 48"/>
                <a:gd name="T19" fmla="*/ 20 h 65"/>
                <a:gd name="T20" fmla="*/ 29 w 48"/>
                <a:gd name="T21" fmla="*/ 3 h 65"/>
                <a:gd name="T22" fmla="*/ 34 w 48"/>
                <a:gd name="T23" fmla="*/ 11 h 65"/>
                <a:gd name="T24" fmla="*/ 29 w 48"/>
                <a:gd name="T25" fmla="*/ 11 h 65"/>
                <a:gd name="T26" fmla="*/ 29 w 48"/>
                <a:gd name="T27" fmla="*/ 3 h 65"/>
                <a:gd name="T28" fmla="*/ 12 w 48"/>
                <a:gd name="T29" fmla="*/ 11 h 65"/>
                <a:gd name="T30" fmla="*/ 17 w 48"/>
                <a:gd name="T31" fmla="*/ 10 h 65"/>
                <a:gd name="T32" fmla="*/ 18 w 48"/>
                <a:gd name="T33" fmla="*/ 18 h 65"/>
                <a:gd name="T34" fmla="*/ 12 w 48"/>
                <a:gd name="T35" fmla="*/ 11 h 65"/>
                <a:gd name="T36" fmla="*/ 24 w 48"/>
                <a:gd name="T37" fmla="*/ 59 h 65"/>
                <a:gd name="T38" fmla="*/ 6 w 48"/>
                <a:gd name="T39" fmla="*/ 41 h 65"/>
                <a:gd name="T40" fmla="*/ 23 w 48"/>
                <a:gd name="T41" fmla="*/ 24 h 65"/>
                <a:gd name="T42" fmla="*/ 41 w 48"/>
                <a:gd name="T43" fmla="*/ 41 h 65"/>
                <a:gd name="T44" fmla="*/ 24 w 48"/>
                <a:gd name="T45" fmla="*/ 5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65">
                  <a:moveTo>
                    <a:pt x="34" y="20"/>
                  </a:moveTo>
                  <a:cubicBezTo>
                    <a:pt x="41" y="11"/>
                    <a:pt x="41" y="11"/>
                    <a:pt x="41" y="11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6" y="23"/>
                    <a:pt x="0" y="32"/>
                    <a:pt x="0" y="42"/>
                  </a:cubicBezTo>
                  <a:cubicBezTo>
                    <a:pt x="0" y="55"/>
                    <a:pt x="11" y="65"/>
                    <a:pt x="24" y="65"/>
                  </a:cubicBezTo>
                  <a:cubicBezTo>
                    <a:pt x="37" y="65"/>
                    <a:pt x="48" y="54"/>
                    <a:pt x="48" y="41"/>
                  </a:cubicBezTo>
                  <a:cubicBezTo>
                    <a:pt x="48" y="31"/>
                    <a:pt x="42" y="23"/>
                    <a:pt x="34" y="20"/>
                  </a:cubicBezTo>
                  <a:close/>
                  <a:moveTo>
                    <a:pt x="29" y="3"/>
                  </a:moveTo>
                  <a:cubicBezTo>
                    <a:pt x="34" y="11"/>
                    <a:pt x="34" y="11"/>
                    <a:pt x="34" y="11"/>
                  </a:cubicBezTo>
                  <a:cubicBezTo>
                    <a:pt x="29" y="11"/>
                    <a:pt x="29" y="11"/>
                    <a:pt x="29" y="11"/>
                  </a:cubicBezTo>
                  <a:lnTo>
                    <a:pt x="29" y="3"/>
                  </a:lnTo>
                  <a:close/>
                  <a:moveTo>
                    <a:pt x="12" y="11"/>
                  </a:moveTo>
                  <a:cubicBezTo>
                    <a:pt x="17" y="10"/>
                    <a:pt x="17" y="10"/>
                    <a:pt x="17" y="10"/>
                  </a:cubicBezTo>
                  <a:cubicBezTo>
                    <a:pt x="18" y="18"/>
                    <a:pt x="18" y="18"/>
                    <a:pt x="18" y="18"/>
                  </a:cubicBezTo>
                  <a:lnTo>
                    <a:pt x="12" y="11"/>
                  </a:lnTo>
                  <a:close/>
                  <a:moveTo>
                    <a:pt x="24" y="59"/>
                  </a:moveTo>
                  <a:cubicBezTo>
                    <a:pt x="14" y="59"/>
                    <a:pt x="6" y="51"/>
                    <a:pt x="6" y="41"/>
                  </a:cubicBezTo>
                  <a:cubicBezTo>
                    <a:pt x="6" y="32"/>
                    <a:pt x="14" y="24"/>
                    <a:pt x="23" y="24"/>
                  </a:cubicBezTo>
                  <a:cubicBezTo>
                    <a:pt x="33" y="24"/>
                    <a:pt x="41" y="31"/>
                    <a:pt x="41" y="41"/>
                  </a:cubicBezTo>
                  <a:cubicBezTo>
                    <a:pt x="41" y="51"/>
                    <a:pt x="34" y="59"/>
                    <a:pt x="24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iŝl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1DCEFD0-2ED5-47FC-9B8A-1A9A9AC9B84D}"/>
                </a:ext>
              </a:extLst>
            </p:cNvPr>
            <p:cNvSpPr/>
            <p:nvPr/>
          </p:nvSpPr>
          <p:spPr bwMode="auto">
            <a:xfrm flipH="1">
              <a:off x="3151938" y="1517337"/>
              <a:ext cx="113118" cy="233126"/>
            </a:xfrm>
            <a:custGeom>
              <a:avLst/>
              <a:gdLst>
                <a:gd name="T0" fmla="*/ 0 w 52"/>
                <a:gd name="T1" fmla="*/ 0 h 110"/>
                <a:gd name="T2" fmla="*/ 2 w 52"/>
                <a:gd name="T3" fmla="*/ 110 h 110"/>
                <a:gd name="T4" fmla="*/ 51 w 52"/>
                <a:gd name="T5" fmla="*/ 54 h 110"/>
                <a:gd name="T6" fmla="*/ 0 w 52"/>
                <a:gd name="T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110">
                  <a:moveTo>
                    <a:pt x="0" y="0"/>
                  </a:moveTo>
                  <a:cubicBezTo>
                    <a:pt x="2" y="110"/>
                    <a:pt x="2" y="110"/>
                    <a:pt x="2" y="110"/>
                  </a:cubicBezTo>
                  <a:cubicBezTo>
                    <a:pt x="30" y="107"/>
                    <a:pt x="52" y="83"/>
                    <a:pt x="51" y="54"/>
                  </a:cubicBezTo>
                  <a:cubicBezTo>
                    <a:pt x="51" y="25"/>
                    <a:pt x="28" y="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8" name="îšḷi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CE5A44F-E0FD-4FAB-A750-687303513FA6}"/>
                </a:ext>
              </a:extLst>
            </p:cNvPr>
            <p:cNvSpPr/>
            <p:nvPr/>
          </p:nvSpPr>
          <p:spPr bwMode="auto">
            <a:xfrm flipH="1">
              <a:off x="3281691" y="1517337"/>
              <a:ext cx="110900" cy="114937"/>
            </a:xfrm>
            <a:custGeom>
              <a:avLst/>
              <a:gdLst>
                <a:gd name="T0" fmla="*/ 51 w 51"/>
                <a:gd name="T1" fmla="*/ 53 h 54"/>
                <a:gd name="T2" fmla="*/ 49 w 51"/>
                <a:gd name="T3" fmla="*/ 0 h 54"/>
                <a:gd name="T4" fmla="*/ 0 w 51"/>
                <a:gd name="T5" fmla="*/ 54 h 54"/>
                <a:gd name="T6" fmla="*/ 51 w 51"/>
                <a:gd name="T7" fmla="*/ 5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54">
                  <a:moveTo>
                    <a:pt x="51" y="53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22" y="3"/>
                    <a:pt x="1" y="26"/>
                    <a:pt x="0" y="54"/>
                  </a:cubicBezTo>
                  <a:lnTo>
                    <a:pt x="51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íṣlï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FD216E1-20A6-451F-AE0D-5FDE34CEDE2B}"/>
                </a:ext>
              </a:extLst>
            </p:cNvPr>
            <p:cNvSpPr/>
            <p:nvPr/>
          </p:nvSpPr>
          <p:spPr bwMode="auto">
            <a:xfrm flipH="1">
              <a:off x="3279473" y="1648538"/>
              <a:ext cx="110900" cy="101925"/>
            </a:xfrm>
            <a:custGeom>
              <a:avLst/>
              <a:gdLst>
                <a:gd name="T0" fmla="*/ 0 w 51"/>
                <a:gd name="T1" fmla="*/ 1 h 48"/>
                <a:gd name="T2" fmla="*/ 51 w 51"/>
                <a:gd name="T3" fmla="*/ 48 h 48"/>
                <a:gd name="T4" fmla="*/ 50 w 51"/>
                <a:gd name="T5" fmla="*/ 0 h 48"/>
                <a:gd name="T6" fmla="*/ 0 w 51"/>
                <a:gd name="T7" fmla="*/ 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48">
                  <a:moveTo>
                    <a:pt x="0" y="1"/>
                  </a:moveTo>
                  <a:cubicBezTo>
                    <a:pt x="4" y="27"/>
                    <a:pt x="25" y="46"/>
                    <a:pt x="51" y="48"/>
                  </a:cubicBezTo>
                  <a:cubicBezTo>
                    <a:pt x="50" y="0"/>
                    <a:pt x="50" y="0"/>
                    <a:pt x="50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0" name="ïŝ1í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4C1D2F7-5FBF-4983-8AAF-1237D7D5B31F}"/>
                </a:ext>
              </a:extLst>
            </p:cNvPr>
            <p:cNvSpPr/>
            <p:nvPr/>
          </p:nvSpPr>
          <p:spPr bwMode="auto">
            <a:xfrm flipH="1">
              <a:off x="3444714" y="2766460"/>
              <a:ext cx="41033" cy="93251"/>
            </a:xfrm>
            <a:custGeom>
              <a:avLst/>
              <a:gdLst>
                <a:gd name="T0" fmla="*/ 19 w 19"/>
                <a:gd name="T1" fmla="*/ 38 h 44"/>
                <a:gd name="T2" fmla="*/ 13 w 19"/>
                <a:gd name="T3" fmla="*/ 44 h 44"/>
                <a:gd name="T4" fmla="*/ 7 w 19"/>
                <a:gd name="T5" fmla="*/ 44 h 44"/>
                <a:gd name="T6" fmla="*/ 1 w 19"/>
                <a:gd name="T7" fmla="*/ 38 h 44"/>
                <a:gd name="T8" fmla="*/ 0 w 19"/>
                <a:gd name="T9" fmla="*/ 7 h 44"/>
                <a:gd name="T10" fmla="*/ 6 w 19"/>
                <a:gd name="T11" fmla="*/ 1 h 44"/>
                <a:gd name="T12" fmla="*/ 12 w 19"/>
                <a:gd name="T13" fmla="*/ 1 h 44"/>
                <a:gd name="T14" fmla="*/ 19 w 19"/>
                <a:gd name="T15" fmla="*/ 7 h 44"/>
                <a:gd name="T16" fmla="*/ 19 w 19"/>
                <a:gd name="T17" fmla="*/ 3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44">
                  <a:moveTo>
                    <a:pt x="19" y="38"/>
                  </a:moveTo>
                  <a:cubicBezTo>
                    <a:pt x="19" y="41"/>
                    <a:pt x="17" y="44"/>
                    <a:pt x="13" y="44"/>
                  </a:cubicBezTo>
                  <a:cubicBezTo>
                    <a:pt x="7" y="44"/>
                    <a:pt x="7" y="44"/>
                    <a:pt x="7" y="44"/>
                  </a:cubicBezTo>
                  <a:cubicBezTo>
                    <a:pt x="4" y="44"/>
                    <a:pt x="1" y="42"/>
                    <a:pt x="1" y="3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3" y="1"/>
                    <a:pt x="6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6" y="0"/>
                    <a:pt x="19" y="3"/>
                    <a:pt x="19" y="7"/>
                  </a:cubicBezTo>
                  <a:lnTo>
                    <a:pt x="19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1" name="îsli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C079B60-1D0D-4B38-8B11-15A2B05155AB}"/>
                </a:ext>
              </a:extLst>
            </p:cNvPr>
            <p:cNvSpPr/>
            <p:nvPr/>
          </p:nvSpPr>
          <p:spPr bwMode="auto">
            <a:xfrm flipH="1">
              <a:off x="3385937" y="2740437"/>
              <a:ext cx="43251" cy="119274"/>
            </a:xfrm>
            <a:custGeom>
              <a:avLst/>
              <a:gdLst>
                <a:gd name="T0" fmla="*/ 20 w 20"/>
                <a:gd name="T1" fmla="*/ 49 h 56"/>
                <a:gd name="T2" fmla="*/ 14 w 20"/>
                <a:gd name="T3" fmla="*/ 55 h 56"/>
                <a:gd name="T4" fmla="*/ 7 w 20"/>
                <a:gd name="T5" fmla="*/ 56 h 56"/>
                <a:gd name="T6" fmla="*/ 1 w 20"/>
                <a:gd name="T7" fmla="*/ 50 h 56"/>
                <a:gd name="T8" fmla="*/ 0 w 20"/>
                <a:gd name="T9" fmla="*/ 6 h 56"/>
                <a:gd name="T10" fmla="*/ 6 w 20"/>
                <a:gd name="T11" fmla="*/ 0 h 56"/>
                <a:gd name="T12" fmla="*/ 13 w 20"/>
                <a:gd name="T13" fmla="*/ 0 h 56"/>
                <a:gd name="T14" fmla="*/ 19 w 20"/>
                <a:gd name="T15" fmla="*/ 6 h 56"/>
                <a:gd name="T16" fmla="*/ 20 w 20"/>
                <a:gd name="T17" fmla="*/ 4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56">
                  <a:moveTo>
                    <a:pt x="20" y="49"/>
                  </a:moveTo>
                  <a:cubicBezTo>
                    <a:pt x="20" y="53"/>
                    <a:pt x="17" y="55"/>
                    <a:pt x="14" y="55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4" y="56"/>
                    <a:pt x="1" y="53"/>
                    <a:pt x="1" y="5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6" y="0"/>
                    <a:pt x="19" y="2"/>
                    <a:pt x="19" y="6"/>
                  </a:cubicBezTo>
                  <a:lnTo>
                    <a:pt x="2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íSļí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DEFDFE2-AB82-44A8-95A7-223C580AF4EC}"/>
                </a:ext>
              </a:extLst>
            </p:cNvPr>
            <p:cNvSpPr/>
            <p:nvPr/>
          </p:nvSpPr>
          <p:spPr bwMode="auto">
            <a:xfrm flipH="1">
              <a:off x="3327160" y="2706823"/>
              <a:ext cx="44360" cy="150719"/>
            </a:xfrm>
            <a:custGeom>
              <a:avLst/>
              <a:gdLst>
                <a:gd name="T0" fmla="*/ 20 w 20"/>
                <a:gd name="T1" fmla="*/ 65 h 71"/>
                <a:gd name="T2" fmla="*/ 14 w 20"/>
                <a:gd name="T3" fmla="*/ 71 h 71"/>
                <a:gd name="T4" fmla="*/ 7 w 20"/>
                <a:gd name="T5" fmla="*/ 71 h 71"/>
                <a:gd name="T6" fmla="*/ 1 w 20"/>
                <a:gd name="T7" fmla="*/ 65 h 71"/>
                <a:gd name="T8" fmla="*/ 0 w 20"/>
                <a:gd name="T9" fmla="*/ 6 h 71"/>
                <a:gd name="T10" fmla="*/ 6 w 20"/>
                <a:gd name="T11" fmla="*/ 0 h 71"/>
                <a:gd name="T12" fmla="*/ 12 w 20"/>
                <a:gd name="T13" fmla="*/ 0 h 71"/>
                <a:gd name="T14" fmla="*/ 18 w 20"/>
                <a:gd name="T15" fmla="*/ 6 h 71"/>
                <a:gd name="T16" fmla="*/ 20 w 20"/>
                <a:gd name="T17" fmla="*/ 6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71">
                  <a:moveTo>
                    <a:pt x="20" y="65"/>
                  </a:moveTo>
                  <a:cubicBezTo>
                    <a:pt x="20" y="68"/>
                    <a:pt x="17" y="71"/>
                    <a:pt x="14" y="71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4" y="71"/>
                    <a:pt x="1" y="68"/>
                    <a:pt x="1" y="6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5" y="0"/>
                    <a:pt x="18" y="2"/>
                    <a:pt x="18" y="6"/>
                  </a:cubicBezTo>
                  <a:lnTo>
                    <a:pt x="20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3" name="íšḷîd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0D6BAEF-BFD9-4C4F-90BB-88F22AA47A90}"/>
                </a:ext>
              </a:extLst>
            </p:cNvPr>
            <p:cNvSpPr/>
            <p:nvPr/>
          </p:nvSpPr>
          <p:spPr bwMode="auto">
            <a:xfrm flipH="1">
              <a:off x="3262838" y="2872722"/>
              <a:ext cx="231781" cy="40119"/>
            </a:xfrm>
            <a:custGeom>
              <a:avLst/>
              <a:gdLst>
                <a:gd name="T0" fmla="*/ 7 w 107"/>
                <a:gd name="T1" fmla="*/ 19 h 19"/>
                <a:gd name="T2" fmla="*/ 1 w 107"/>
                <a:gd name="T3" fmla="*/ 13 h 19"/>
                <a:gd name="T4" fmla="*/ 0 w 107"/>
                <a:gd name="T5" fmla="*/ 8 h 19"/>
                <a:gd name="T6" fmla="*/ 6 w 107"/>
                <a:gd name="T7" fmla="*/ 2 h 19"/>
                <a:gd name="T8" fmla="*/ 100 w 107"/>
                <a:gd name="T9" fmla="*/ 0 h 19"/>
                <a:gd name="T10" fmla="*/ 106 w 107"/>
                <a:gd name="T11" fmla="*/ 6 h 19"/>
                <a:gd name="T12" fmla="*/ 107 w 107"/>
                <a:gd name="T13" fmla="*/ 11 h 19"/>
                <a:gd name="T14" fmla="*/ 101 w 107"/>
                <a:gd name="T15" fmla="*/ 17 h 19"/>
                <a:gd name="T16" fmla="*/ 7 w 107"/>
                <a:gd name="T1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9">
                  <a:moveTo>
                    <a:pt x="7" y="19"/>
                  </a:moveTo>
                  <a:cubicBezTo>
                    <a:pt x="3" y="19"/>
                    <a:pt x="1" y="16"/>
                    <a:pt x="1" y="1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2"/>
                    <a:pt x="6" y="2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4" y="0"/>
                    <a:pt x="106" y="2"/>
                    <a:pt x="106" y="6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7" y="14"/>
                    <a:pt x="104" y="17"/>
                    <a:pt x="101" y="17"/>
                  </a:cubicBezTo>
                  <a:lnTo>
                    <a:pt x="7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4" name="íṣľî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7A2D0AD-2AE2-4087-AF6E-C891C4A0EED3}"/>
                </a:ext>
              </a:extLst>
            </p:cNvPr>
            <p:cNvSpPr/>
            <p:nvPr/>
          </p:nvSpPr>
          <p:spPr bwMode="auto">
            <a:xfrm flipH="1">
              <a:off x="3273928" y="2739352"/>
              <a:ext cx="43251" cy="118190"/>
            </a:xfrm>
            <a:custGeom>
              <a:avLst/>
              <a:gdLst>
                <a:gd name="T0" fmla="*/ 20 w 20"/>
                <a:gd name="T1" fmla="*/ 49 h 56"/>
                <a:gd name="T2" fmla="*/ 14 w 20"/>
                <a:gd name="T3" fmla="*/ 55 h 56"/>
                <a:gd name="T4" fmla="*/ 7 w 20"/>
                <a:gd name="T5" fmla="*/ 55 h 56"/>
                <a:gd name="T6" fmla="*/ 1 w 20"/>
                <a:gd name="T7" fmla="*/ 50 h 56"/>
                <a:gd name="T8" fmla="*/ 0 w 20"/>
                <a:gd name="T9" fmla="*/ 6 h 56"/>
                <a:gd name="T10" fmla="*/ 6 w 20"/>
                <a:gd name="T11" fmla="*/ 0 h 56"/>
                <a:gd name="T12" fmla="*/ 12 w 20"/>
                <a:gd name="T13" fmla="*/ 0 h 56"/>
                <a:gd name="T14" fmla="*/ 19 w 20"/>
                <a:gd name="T15" fmla="*/ 6 h 56"/>
                <a:gd name="T16" fmla="*/ 20 w 20"/>
                <a:gd name="T17" fmla="*/ 4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56">
                  <a:moveTo>
                    <a:pt x="20" y="49"/>
                  </a:moveTo>
                  <a:cubicBezTo>
                    <a:pt x="20" y="52"/>
                    <a:pt x="17" y="55"/>
                    <a:pt x="14" y="55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4" y="56"/>
                    <a:pt x="1" y="53"/>
                    <a:pt x="1" y="5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6" y="0"/>
                    <a:pt x="19" y="2"/>
                    <a:pt x="19" y="6"/>
                  </a:cubicBezTo>
                  <a:lnTo>
                    <a:pt x="2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5" name="îṡlî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B590D4B-59CC-4817-A91E-D35F716009C3}"/>
                </a:ext>
              </a:extLst>
            </p:cNvPr>
            <p:cNvSpPr/>
            <p:nvPr/>
          </p:nvSpPr>
          <p:spPr bwMode="auto">
            <a:xfrm flipH="1">
              <a:off x="3993670" y="3241387"/>
              <a:ext cx="23289" cy="53131"/>
            </a:xfrm>
            <a:custGeom>
              <a:avLst/>
              <a:gdLst>
                <a:gd name="T0" fmla="*/ 11 w 11"/>
                <a:gd name="T1" fmla="*/ 22 h 25"/>
                <a:gd name="T2" fmla="*/ 8 w 11"/>
                <a:gd name="T3" fmla="*/ 25 h 25"/>
                <a:gd name="T4" fmla="*/ 4 w 11"/>
                <a:gd name="T5" fmla="*/ 25 h 25"/>
                <a:gd name="T6" fmla="*/ 0 w 11"/>
                <a:gd name="T7" fmla="*/ 22 h 25"/>
                <a:gd name="T8" fmla="*/ 0 w 11"/>
                <a:gd name="T9" fmla="*/ 4 h 25"/>
                <a:gd name="T10" fmla="*/ 3 w 11"/>
                <a:gd name="T11" fmla="*/ 0 h 25"/>
                <a:gd name="T12" fmla="*/ 7 w 11"/>
                <a:gd name="T13" fmla="*/ 0 h 25"/>
                <a:gd name="T14" fmla="*/ 11 w 11"/>
                <a:gd name="T15" fmla="*/ 3 h 25"/>
                <a:gd name="T16" fmla="*/ 11 w 11"/>
                <a:gd name="T17" fmla="*/ 2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5">
                  <a:moveTo>
                    <a:pt x="11" y="22"/>
                  </a:moveTo>
                  <a:cubicBezTo>
                    <a:pt x="11" y="24"/>
                    <a:pt x="9" y="25"/>
                    <a:pt x="8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2" y="25"/>
                    <a:pt x="0" y="24"/>
                    <a:pt x="0" y="2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1" y="1"/>
                    <a:pt x="11" y="3"/>
                  </a:cubicBezTo>
                  <a:lnTo>
                    <a:pt x="11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ïṧļî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8182BF2-2A2A-47E2-A76D-A4E7E7A64D51}"/>
                </a:ext>
              </a:extLst>
            </p:cNvPr>
            <p:cNvSpPr/>
            <p:nvPr/>
          </p:nvSpPr>
          <p:spPr bwMode="auto">
            <a:xfrm flipH="1">
              <a:off x="3960400" y="3224038"/>
              <a:ext cx="24398" cy="70480"/>
            </a:xfrm>
            <a:custGeom>
              <a:avLst/>
              <a:gdLst>
                <a:gd name="T0" fmla="*/ 11 w 11"/>
                <a:gd name="T1" fmla="*/ 29 h 33"/>
                <a:gd name="T2" fmla="*/ 8 w 11"/>
                <a:gd name="T3" fmla="*/ 33 h 33"/>
                <a:gd name="T4" fmla="*/ 4 w 11"/>
                <a:gd name="T5" fmla="*/ 33 h 33"/>
                <a:gd name="T6" fmla="*/ 0 w 11"/>
                <a:gd name="T7" fmla="*/ 29 h 33"/>
                <a:gd name="T8" fmla="*/ 0 w 11"/>
                <a:gd name="T9" fmla="*/ 4 h 33"/>
                <a:gd name="T10" fmla="*/ 3 w 11"/>
                <a:gd name="T11" fmla="*/ 0 h 33"/>
                <a:gd name="T12" fmla="*/ 7 w 11"/>
                <a:gd name="T13" fmla="*/ 0 h 33"/>
                <a:gd name="T14" fmla="*/ 11 w 11"/>
                <a:gd name="T15" fmla="*/ 4 h 33"/>
                <a:gd name="T16" fmla="*/ 11 w 11"/>
                <a:gd name="T17" fmla="*/ 29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33">
                  <a:moveTo>
                    <a:pt x="11" y="29"/>
                  </a:moveTo>
                  <a:cubicBezTo>
                    <a:pt x="11" y="31"/>
                    <a:pt x="10" y="33"/>
                    <a:pt x="8" y="33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2" y="33"/>
                    <a:pt x="0" y="31"/>
                    <a:pt x="0" y="29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1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1" y="2"/>
                    <a:pt x="11" y="4"/>
                  </a:cubicBezTo>
                  <a:lnTo>
                    <a:pt x="11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7" name="iṥlï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28C9AA4-DD88-474C-8E10-CAB7EAAA027C}"/>
                </a:ext>
              </a:extLst>
            </p:cNvPr>
            <p:cNvSpPr/>
            <p:nvPr/>
          </p:nvSpPr>
          <p:spPr bwMode="auto">
            <a:xfrm flipH="1">
              <a:off x="3926021" y="3205605"/>
              <a:ext cx="26616" cy="88913"/>
            </a:xfrm>
            <a:custGeom>
              <a:avLst/>
              <a:gdLst>
                <a:gd name="T0" fmla="*/ 12 w 12"/>
                <a:gd name="T1" fmla="*/ 38 h 42"/>
                <a:gd name="T2" fmla="*/ 9 w 12"/>
                <a:gd name="T3" fmla="*/ 42 h 42"/>
                <a:gd name="T4" fmla="*/ 5 w 12"/>
                <a:gd name="T5" fmla="*/ 42 h 42"/>
                <a:gd name="T6" fmla="*/ 1 w 12"/>
                <a:gd name="T7" fmla="*/ 38 h 42"/>
                <a:gd name="T8" fmla="*/ 0 w 12"/>
                <a:gd name="T9" fmla="*/ 4 h 42"/>
                <a:gd name="T10" fmla="*/ 4 w 12"/>
                <a:gd name="T11" fmla="*/ 0 h 42"/>
                <a:gd name="T12" fmla="*/ 8 w 12"/>
                <a:gd name="T13" fmla="*/ 0 h 42"/>
                <a:gd name="T14" fmla="*/ 11 w 12"/>
                <a:gd name="T15" fmla="*/ 3 h 42"/>
                <a:gd name="T16" fmla="*/ 12 w 12"/>
                <a:gd name="T17" fmla="*/ 3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2">
                  <a:moveTo>
                    <a:pt x="12" y="38"/>
                  </a:moveTo>
                  <a:cubicBezTo>
                    <a:pt x="12" y="40"/>
                    <a:pt x="11" y="41"/>
                    <a:pt x="9" y="42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3" y="42"/>
                    <a:pt x="1" y="40"/>
                    <a:pt x="1" y="3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1" y="1"/>
                    <a:pt x="11" y="3"/>
                  </a:cubicBezTo>
                  <a:lnTo>
                    <a:pt x="12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8" name="iş1ï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F20A71A-BEFA-4D6F-BD99-07C6139309C8}"/>
                </a:ext>
              </a:extLst>
            </p:cNvPr>
            <p:cNvSpPr/>
            <p:nvPr/>
          </p:nvSpPr>
          <p:spPr bwMode="auto">
            <a:xfrm flipH="1">
              <a:off x="3887206" y="3301024"/>
              <a:ext cx="134189" cy="24939"/>
            </a:xfrm>
            <a:custGeom>
              <a:avLst/>
              <a:gdLst>
                <a:gd name="T0" fmla="*/ 3 w 62"/>
                <a:gd name="T1" fmla="*/ 12 h 12"/>
                <a:gd name="T2" fmla="*/ 0 w 62"/>
                <a:gd name="T3" fmla="*/ 8 h 12"/>
                <a:gd name="T4" fmla="*/ 0 w 62"/>
                <a:gd name="T5" fmla="*/ 5 h 12"/>
                <a:gd name="T6" fmla="*/ 3 w 62"/>
                <a:gd name="T7" fmla="*/ 2 h 12"/>
                <a:gd name="T8" fmla="*/ 58 w 62"/>
                <a:gd name="T9" fmla="*/ 0 h 12"/>
                <a:gd name="T10" fmla="*/ 61 w 62"/>
                <a:gd name="T11" fmla="*/ 4 h 12"/>
                <a:gd name="T12" fmla="*/ 62 w 62"/>
                <a:gd name="T13" fmla="*/ 7 h 12"/>
                <a:gd name="T14" fmla="*/ 58 w 62"/>
                <a:gd name="T15" fmla="*/ 11 h 12"/>
                <a:gd name="T16" fmla="*/ 3 w 62"/>
                <a:gd name="T1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12">
                  <a:moveTo>
                    <a:pt x="3" y="12"/>
                  </a:moveTo>
                  <a:cubicBezTo>
                    <a:pt x="1" y="12"/>
                    <a:pt x="0" y="10"/>
                    <a:pt x="0" y="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60" y="0"/>
                    <a:pt x="61" y="2"/>
                    <a:pt x="61" y="4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2" y="9"/>
                    <a:pt x="60" y="11"/>
                    <a:pt x="58" y="11"/>
                  </a:cubicBezTo>
                  <a:lnTo>
                    <a:pt x="3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9" name="i$ļïd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083B5DE-1B2A-45C2-ABFD-D3FF7F30F770}"/>
                </a:ext>
              </a:extLst>
            </p:cNvPr>
            <p:cNvSpPr/>
            <p:nvPr/>
          </p:nvSpPr>
          <p:spPr bwMode="auto">
            <a:xfrm flipH="1">
              <a:off x="3893860" y="3224038"/>
              <a:ext cx="25507" cy="68311"/>
            </a:xfrm>
            <a:custGeom>
              <a:avLst/>
              <a:gdLst>
                <a:gd name="T0" fmla="*/ 12 w 12"/>
                <a:gd name="T1" fmla="*/ 29 h 32"/>
                <a:gd name="T2" fmla="*/ 8 w 12"/>
                <a:gd name="T3" fmla="*/ 32 h 32"/>
                <a:gd name="T4" fmla="*/ 4 w 12"/>
                <a:gd name="T5" fmla="*/ 32 h 32"/>
                <a:gd name="T6" fmla="*/ 1 w 12"/>
                <a:gd name="T7" fmla="*/ 29 h 32"/>
                <a:gd name="T8" fmla="*/ 0 w 12"/>
                <a:gd name="T9" fmla="*/ 3 h 32"/>
                <a:gd name="T10" fmla="*/ 4 w 12"/>
                <a:gd name="T11" fmla="*/ 0 h 32"/>
                <a:gd name="T12" fmla="*/ 7 w 12"/>
                <a:gd name="T13" fmla="*/ 0 h 32"/>
                <a:gd name="T14" fmla="*/ 11 w 12"/>
                <a:gd name="T15" fmla="*/ 3 h 32"/>
                <a:gd name="T16" fmla="*/ 12 w 12"/>
                <a:gd name="T17" fmla="*/ 29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32">
                  <a:moveTo>
                    <a:pt x="12" y="29"/>
                  </a:moveTo>
                  <a:cubicBezTo>
                    <a:pt x="12" y="31"/>
                    <a:pt x="10" y="32"/>
                    <a:pt x="8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2" y="32"/>
                    <a:pt x="1" y="31"/>
                    <a:pt x="1" y="2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0"/>
                    <a:pt x="11" y="1"/>
                    <a:pt x="11" y="3"/>
                  </a:cubicBezTo>
                  <a:lnTo>
                    <a:pt x="12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0" name="íşľ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A16669E-753C-45D0-8F56-417FD64059B6}"/>
                </a:ext>
              </a:extLst>
            </p:cNvPr>
            <p:cNvSpPr/>
            <p:nvPr/>
          </p:nvSpPr>
          <p:spPr bwMode="auto">
            <a:xfrm flipH="1">
              <a:off x="3662078" y="2064913"/>
              <a:ext cx="23289" cy="44457"/>
            </a:xfrm>
            <a:custGeom>
              <a:avLst/>
              <a:gdLst>
                <a:gd name="T0" fmla="*/ 10 w 11"/>
                <a:gd name="T1" fmla="*/ 19 h 21"/>
                <a:gd name="T2" fmla="*/ 6 w 11"/>
                <a:gd name="T3" fmla="*/ 21 h 21"/>
                <a:gd name="T4" fmla="*/ 3 w 11"/>
                <a:gd name="T5" fmla="*/ 21 h 21"/>
                <a:gd name="T6" fmla="*/ 0 w 11"/>
                <a:gd name="T7" fmla="*/ 18 h 21"/>
                <a:gd name="T8" fmla="*/ 1 w 11"/>
                <a:gd name="T9" fmla="*/ 3 h 21"/>
                <a:gd name="T10" fmla="*/ 5 w 11"/>
                <a:gd name="T11" fmla="*/ 0 h 21"/>
                <a:gd name="T12" fmla="*/ 8 w 11"/>
                <a:gd name="T13" fmla="*/ 0 h 21"/>
                <a:gd name="T14" fmla="*/ 11 w 11"/>
                <a:gd name="T15" fmla="*/ 3 h 21"/>
                <a:gd name="T16" fmla="*/ 10 w 11"/>
                <a:gd name="T17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1">
                  <a:moveTo>
                    <a:pt x="10" y="19"/>
                  </a:moveTo>
                  <a:cubicBezTo>
                    <a:pt x="9" y="20"/>
                    <a:pt x="8" y="21"/>
                    <a:pt x="6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1"/>
                    <a:pt x="0" y="20"/>
                    <a:pt x="0" y="18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1" y="2"/>
                    <a:pt x="11" y="3"/>
                  </a:cubicBezTo>
                  <a:lnTo>
                    <a:pt x="1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1" name="îšľï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5F8194F-CBAF-471C-AAD6-6444EF1B3EB3}"/>
                </a:ext>
              </a:extLst>
            </p:cNvPr>
            <p:cNvSpPr/>
            <p:nvPr/>
          </p:nvSpPr>
          <p:spPr bwMode="auto">
            <a:xfrm flipH="1">
              <a:off x="3633244" y="2054070"/>
              <a:ext cx="24398" cy="57468"/>
            </a:xfrm>
            <a:custGeom>
              <a:avLst/>
              <a:gdLst>
                <a:gd name="T0" fmla="*/ 9 w 11"/>
                <a:gd name="T1" fmla="*/ 24 h 27"/>
                <a:gd name="T2" fmla="*/ 6 w 11"/>
                <a:gd name="T3" fmla="*/ 27 h 27"/>
                <a:gd name="T4" fmla="*/ 3 w 11"/>
                <a:gd name="T5" fmla="*/ 27 h 27"/>
                <a:gd name="T6" fmla="*/ 0 w 11"/>
                <a:gd name="T7" fmla="*/ 24 h 27"/>
                <a:gd name="T8" fmla="*/ 2 w 11"/>
                <a:gd name="T9" fmla="*/ 3 h 27"/>
                <a:gd name="T10" fmla="*/ 5 w 11"/>
                <a:gd name="T11" fmla="*/ 0 h 27"/>
                <a:gd name="T12" fmla="*/ 8 w 11"/>
                <a:gd name="T13" fmla="*/ 0 h 27"/>
                <a:gd name="T14" fmla="*/ 11 w 11"/>
                <a:gd name="T15" fmla="*/ 3 h 27"/>
                <a:gd name="T16" fmla="*/ 9 w 11"/>
                <a:gd name="T17" fmla="*/ 2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7">
                  <a:moveTo>
                    <a:pt x="9" y="24"/>
                  </a:moveTo>
                  <a:cubicBezTo>
                    <a:pt x="9" y="26"/>
                    <a:pt x="8" y="27"/>
                    <a:pt x="6" y="27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1" y="27"/>
                    <a:pt x="0" y="25"/>
                    <a:pt x="0" y="2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1" y="2"/>
                    <a:pt x="11" y="3"/>
                  </a:cubicBezTo>
                  <a:lnTo>
                    <a:pt x="9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ïŝlí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CCB1675-9BE0-42F5-9B7E-9A382B5AC6F5}"/>
                </a:ext>
              </a:extLst>
            </p:cNvPr>
            <p:cNvSpPr/>
            <p:nvPr/>
          </p:nvSpPr>
          <p:spPr bwMode="auto">
            <a:xfrm flipH="1">
              <a:off x="3605519" y="2038889"/>
              <a:ext cx="23289" cy="74817"/>
            </a:xfrm>
            <a:custGeom>
              <a:avLst/>
              <a:gdLst>
                <a:gd name="T0" fmla="*/ 9 w 11"/>
                <a:gd name="T1" fmla="*/ 32 h 35"/>
                <a:gd name="T2" fmla="*/ 6 w 11"/>
                <a:gd name="T3" fmla="*/ 35 h 35"/>
                <a:gd name="T4" fmla="*/ 3 w 11"/>
                <a:gd name="T5" fmla="*/ 35 h 35"/>
                <a:gd name="T6" fmla="*/ 0 w 11"/>
                <a:gd name="T7" fmla="*/ 32 h 35"/>
                <a:gd name="T8" fmla="*/ 2 w 11"/>
                <a:gd name="T9" fmla="*/ 3 h 35"/>
                <a:gd name="T10" fmla="*/ 5 w 11"/>
                <a:gd name="T11" fmla="*/ 0 h 35"/>
                <a:gd name="T12" fmla="*/ 8 w 11"/>
                <a:gd name="T13" fmla="*/ 0 h 35"/>
                <a:gd name="T14" fmla="*/ 11 w 11"/>
                <a:gd name="T15" fmla="*/ 3 h 35"/>
                <a:gd name="T16" fmla="*/ 9 w 11"/>
                <a:gd name="T17" fmla="*/ 3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35">
                  <a:moveTo>
                    <a:pt x="9" y="32"/>
                  </a:moveTo>
                  <a:cubicBezTo>
                    <a:pt x="9" y="34"/>
                    <a:pt x="8" y="35"/>
                    <a:pt x="6" y="35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1" y="35"/>
                    <a:pt x="0" y="33"/>
                    <a:pt x="0" y="3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4" y="0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1" y="2"/>
                    <a:pt x="11" y="3"/>
                  </a:cubicBezTo>
                  <a:lnTo>
                    <a:pt x="9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3" name="iṥ1î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B9089E9-371D-4EB4-9836-21BFE5A3A4B5}"/>
                </a:ext>
              </a:extLst>
            </p:cNvPr>
            <p:cNvSpPr/>
            <p:nvPr/>
          </p:nvSpPr>
          <p:spPr bwMode="auto">
            <a:xfrm flipH="1">
              <a:off x="3578903" y="2115875"/>
              <a:ext cx="113118" cy="24939"/>
            </a:xfrm>
            <a:custGeom>
              <a:avLst/>
              <a:gdLst>
                <a:gd name="T0" fmla="*/ 3 w 52"/>
                <a:gd name="T1" fmla="*/ 9 h 12"/>
                <a:gd name="T2" fmla="*/ 0 w 52"/>
                <a:gd name="T3" fmla="*/ 6 h 12"/>
                <a:gd name="T4" fmla="*/ 1 w 52"/>
                <a:gd name="T5" fmla="*/ 3 h 12"/>
                <a:gd name="T6" fmla="*/ 4 w 52"/>
                <a:gd name="T7" fmla="*/ 1 h 12"/>
                <a:gd name="T8" fmla="*/ 49 w 52"/>
                <a:gd name="T9" fmla="*/ 3 h 12"/>
                <a:gd name="T10" fmla="*/ 52 w 52"/>
                <a:gd name="T11" fmla="*/ 7 h 12"/>
                <a:gd name="T12" fmla="*/ 52 w 52"/>
                <a:gd name="T13" fmla="*/ 9 h 12"/>
                <a:gd name="T14" fmla="*/ 49 w 52"/>
                <a:gd name="T15" fmla="*/ 12 h 12"/>
                <a:gd name="T16" fmla="*/ 3 w 52"/>
                <a:gd name="T1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2">
                  <a:moveTo>
                    <a:pt x="3" y="9"/>
                  </a:moveTo>
                  <a:cubicBezTo>
                    <a:pt x="2" y="9"/>
                    <a:pt x="0" y="8"/>
                    <a:pt x="0" y="6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0"/>
                    <a:pt x="4" y="1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1" y="3"/>
                    <a:pt x="52" y="5"/>
                    <a:pt x="52" y="7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2" y="11"/>
                    <a:pt x="50" y="12"/>
                    <a:pt x="49" y="12"/>
                  </a:cubicBezTo>
                  <a:lnTo>
                    <a:pt x="3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4" name="ïŝḷî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94F27E1-0625-4F0F-AB4E-415E18B921EC}"/>
                </a:ext>
              </a:extLst>
            </p:cNvPr>
            <p:cNvSpPr/>
            <p:nvPr/>
          </p:nvSpPr>
          <p:spPr bwMode="auto">
            <a:xfrm flipH="1">
              <a:off x="3578903" y="2056238"/>
              <a:ext cx="24398" cy="59637"/>
            </a:xfrm>
            <a:custGeom>
              <a:avLst/>
              <a:gdLst>
                <a:gd name="T0" fmla="*/ 10 w 11"/>
                <a:gd name="T1" fmla="*/ 25 h 28"/>
                <a:gd name="T2" fmla="*/ 6 w 11"/>
                <a:gd name="T3" fmla="*/ 28 h 28"/>
                <a:gd name="T4" fmla="*/ 3 w 11"/>
                <a:gd name="T5" fmla="*/ 27 h 28"/>
                <a:gd name="T6" fmla="*/ 0 w 11"/>
                <a:gd name="T7" fmla="*/ 24 h 28"/>
                <a:gd name="T8" fmla="*/ 2 w 11"/>
                <a:gd name="T9" fmla="*/ 3 h 28"/>
                <a:gd name="T10" fmla="*/ 5 w 11"/>
                <a:gd name="T11" fmla="*/ 1 h 28"/>
                <a:gd name="T12" fmla="*/ 8 w 11"/>
                <a:gd name="T13" fmla="*/ 1 h 28"/>
                <a:gd name="T14" fmla="*/ 11 w 11"/>
                <a:gd name="T15" fmla="*/ 4 h 28"/>
                <a:gd name="T16" fmla="*/ 10 w 11"/>
                <a:gd name="T17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10" y="25"/>
                  </a:moveTo>
                  <a:cubicBezTo>
                    <a:pt x="9" y="27"/>
                    <a:pt x="8" y="28"/>
                    <a:pt x="6" y="28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7"/>
                    <a:pt x="0" y="26"/>
                    <a:pt x="0" y="2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3" y="0"/>
                    <a:pt x="5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1"/>
                    <a:pt x="11" y="2"/>
                    <a:pt x="11" y="4"/>
                  </a:cubicBezTo>
                  <a:lnTo>
                    <a:pt x="10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5" name="işḷi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E89CF8B-C161-4EDC-ABE4-2C37A1E0BD0C}"/>
                </a:ext>
              </a:extLst>
            </p:cNvPr>
            <p:cNvSpPr/>
            <p:nvPr/>
          </p:nvSpPr>
          <p:spPr bwMode="auto">
            <a:xfrm flipH="1">
              <a:off x="3861699" y="2528997"/>
              <a:ext cx="55450" cy="33614"/>
            </a:xfrm>
            <a:custGeom>
              <a:avLst/>
              <a:gdLst>
                <a:gd name="T0" fmla="*/ 11 w 26"/>
                <a:gd name="T1" fmla="*/ 16 h 16"/>
                <a:gd name="T2" fmla="*/ 15 w 26"/>
                <a:gd name="T3" fmla="*/ 16 h 16"/>
                <a:gd name="T4" fmla="*/ 23 w 26"/>
                <a:gd name="T5" fmla="*/ 16 h 16"/>
                <a:gd name="T6" fmla="*/ 26 w 26"/>
                <a:gd name="T7" fmla="*/ 2 h 16"/>
                <a:gd name="T8" fmla="*/ 23 w 26"/>
                <a:gd name="T9" fmla="*/ 0 h 16"/>
                <a:gd name="T10" fmla="*/ 15 w 26"/>
                <a:gd name="T11" fmla="*/ 0 h 16"/>
                <a:gd name="T12" fmla="*/ 11 w 26"/>
                <a:gd name="T13" fmla="*/ 0 h 16"/>
                <a:gd name="T14" fmla="*/ 3 w 26"/>
                <a:gd name="T15" fmla="*/ 0 h 16"/>
                <a:gd name="T16" fmla="*/ 0 w 26"/>
                <a:gd name="T17" fmla="*/ 2 h 16"/>
                <a:gd name="T18" fmla="*/ 4 w 26"/>
                <a:gd name="T19" fmla="*/ 16 h 16"/>
                <a:gd name="T20" fmla="*/ 11 w 26"/>
                <a:gd name="T2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6">
                  <a:moveTo>
                    <a:pt x="11" y="16"/>
                  </a:moveTo>
                  <a:cubicBezTo>
                    <a:pt x="15" y="16"/>
                    <a:pt x="15" y="16"/>
                    <a:pt x="15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6" y="2"/>
                    <a:pt x="26" y="0"/>
                    <a:pt x="23" y="0"/>
                  </a:cubicBezTo>
                  <a:cubicBezTo>
                    <a:pt x="22" y="0"/>
                    <a:pt x="18" y="0"/>
                    <a:pt x="15" y="0"/>
                  </a:cubicBezTo>
                  <a:cubicBezTo>
                    <a:pt x="13" y="0"/>
                    <a:pt x="11" y="0"/>
                    <a:pt x="11" y="0"/>
                  </a:cubicBezTo>
                  <a:cubicBezTo>
                    <a:pt x="8" y="0"/>
                    <a:pt x="4" y="0"/>
                    <a:pt x="3" y="0"/>
                  </a:cubicBezTo>
                  <a:cubicBezTo>
                    <a:pt x="1" y="0"/>
                    <a:pt x="0" y="2"/>
                    <a:pt x="0" y="2"/>
                  </a:cubicBezTo>
                  <a:cubicBezTo>
                    <a:pt x="4" y="16"/>
                    <a:pt x="4" y="16"/>
                    <a:pt x="4" y="16"/>
                  </a:cubicBezTo>
                  <a:lnTo>
                    <a:pt x="11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6" name="ïş1ï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A079C43-5FF4-4E76-B73A-D61D7CE1B239}"/>
                </a:ext>
              </a:extLst>
            </p:cNvPr>
            <p:cNvSpPr/>
            <p:nvPr/>
          </p:nvSpPr>
          <p:spPr bwMode="auto">
            <a:xfrm flipH="1">
              <a:off x="3826211" y="2569116"/>
              <a:ext cx="121990" cy="142044"/>
            </a:xfrm>
            <a:custGeom>
              <a:avLst/>
              <a:gdLst>
                <a:gd name="T0" fmla="*/ 18 w 56"/>
                <a:gd name="T1" fmla="*/ 1 h 67"/>
                <a:gd name="T2" fmla="*/ 0 w 56"/>
                <a:gd name="T3" fmla="*/ 50 h 67"/>
                <a:gd name="T4" fmla="*/ 39 w 56"/>
                <a:gd name="T5" fmla="*/ 67 h 67"/>
                <a:gd name="T6" fmla="*/ 56 w 56"/>
                <a:gd name="T7" fmla="*/ 30 h 67"/>
                <a:gd name="T8" fmla="*/ 35 w 56"/>
                <a:gd name="T9" fmla="*/ 19 h 67"/>
                <a:gd name="T10" fmla="*/ 34 w 56"/>
                <a:gd name="T11" fmla="*/ 21 h 67"/>
                <a:gd name="T12" fmla="*/ 29 w 56"/>
                <a:gd name="T13" fmla="*/ 20 h 67"/>
                <a:gd name="T14" fmla="*/ 24 w 56"/>
                <a:gd name="T15" fmla="*/ 24 h 67"/>
                <a:gd name="T16" fmla="*/ 29 w 56"/>
                <a:gd name="T17" fmla="*/ 28 h 67"/>
                <a:gd name="T18" fmla="*/ 37 w 56"/>
                <a:gd name="T19" fmla="*/ 36 h 67"/>
                <a:gd name="T20" fmla="*/ 35 w 56"/>
                <a:gd name="T21" fmla="*/ 41 h 67"/>
                <a:gd name="T22" fmla="*/ 30 w 56"/>
                <a:gd name="T23" fmla="*/ 44 h 67"/>
                <a:gd name="T24" fmla="*/ 30 w 56"/>
                <a:gd name="T25" fmla="*/ 47 h 67"/>
                <a:gd name="T26" fmla="*/ 27 w 56"/>
                <a:gd name="T27" fmla="*/ 47 h 67"/>
                <a:gd name="T28" fmla="*/ 26 w 56"/>
                <a:gd name="T29" fmla="*/ 46 h 67"/>
                <a:gd name="T30" fmla="*/ 22 w 56"/>
                <a:gd name="T31" fmla="*/ 44 h 67"/>
                <a:gd name="T32" fmla="*/ 19 w 56"/>
                <a:gd name="T33" fmla="*/ 42 h 67"/>
                <a:gd name="T34" fmla="*/ 20 w 56"/>
                <a:gd name="T35" fmla="*/ 40 h 67"/>
                <a:gd name="T36" fmla="*/ 21 w 56"/>
                <a:gd name="T37" fmla="*/ 40 h 67"/>
                <a:gd name="T38" fmla="*/ 24 w 56"/>
                <a:gd name="T39" fmla="*/ 40 h 67"/>
                <a:gd name="T40" fmla="*/ 29 w 56"/>
                <a:gd name="T41" fmla="*/ 40 h 67"/>
                <a:gd name="T42" fmla="*/ 32 w 56"/>
                <a:gd name="T43" fmla="*/ 38 h 67"/>
                <a:gd name="T44" fmla="*/ 32 w 56"/>
                <a:gd name="T45" fmla="*/ 35 h 67"/>
                <a:gd name="T46" fmla="*/ 29 w 56"/>
                <a:gd name="T47" fmla="*/ 33 h 67"/>
                <a:gd name="T48" fmla="*/ 24 w 56"/>
                <a:gd name="T49" fmla="*/ 31 h 67"/>
                <a:gd name="T50" fmla="*/ 20 w 56"/>
                <a:gd name="T51" fmla="*/ 27 h 67"/>
                <a:gd name="T52" fmla="*/ 21 w 56"/>
                <a:gd name="T53" fmla="*/ 20 h 67"/>
                <a:gd name="T54" fmla="*/ 26 w 56"/>
                <a:gd name="T55" fmla="*/ 15 h 67"/>
                <a:gd name="T56" fmla="*/ 27 w 56"/>
                <a:gd name="T57" fmla="*/ 14 h 67"/>
                <a:gd name="T58" fmla="*/ 31 w 56"/>
                <a:gd name="T59" fmla="*/ 14 h 67"/>
                <a:gd name="T60" fmla="*/ 31 w 56"/>
                <a:gd name="T61" fmla="*/ 17 h 67"/>
                <a:gd name="T62" fmla="*/ 34 w 56"/>
                <a:gd name="T63" fmla="*/ 17 h 67"/>
                <a:gd name="T64" fmla="*/ 35 w 56"/>
                <a:gd name="T65" fmla="*/ 18 h 67"/>
                <a:gd name="T66" fmla="*/ 35 w 56"/>
                <a:gd name="T67" fmla="*/ 1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6" h="67">
                  <a:moveTo>
                    <a:pt x="36" y="0"/>
                  </a:moveTo>
                  <a:cubicBezTo>
                    <a:pt x="18" y="1"/>
                    <a:pt x="18" y="1"/>
                    <a:pt x="18" y="1"/>
                  </a:cubicBezTo>
                  <a:cubicBezTo>
                    <a:pt x="9" y="1"/>
                    <a:pt x="0" y="21"/>
                    <a:pt x="0" y="31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60"/>
                    <a:pt x="8" y="67"/>
                    <a:pt x="17" y="67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9" y="67"/>
                    <a:pt x="56" y="59"/>
                    <a:pt x="56" y="49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0"/>
                    <a:pt x="46" y="0"/>
                    <a:pt x="36" y="0"/>
                  </a:cubicBezTo>
                  <a:close/>
                  <a:moveTo>
                    <a:pt x="35" y="19"/>
                  </a:moveTo>
                  <a:cubicBezTo>
                    <a:pt x="35" y="20"/>
                    <a:pt x="35" y="20"/>
                    <a:pt x="35" y="21"/>
                  </a:cubicBezTo>
                  <a:cubicBezTo>
                    <a:pt x="35" y="21"/>
                    <a:pt x="34" y="21"/>
                    <a:pt x="34" y="21"/>
                  </a:cubicBezTo>
                  <a:cubicBezTo>
                    <a:pt x="34" y="21"/>
                    <a:pt x="33" y="21"/>
                    <a:pt x="32" y="20"/>
                  </a:cubicBezTo>
                  <a:cubicBezTo>
                    <a:pt x="31" y="20"/>
                    <a:pt x="30" y="20"/>
                    <a:pt x="29" y="20"/>
                  </a:cubicBezTo>
                  <a:cubicBezTo>
                    <a:pt x="27" y="20"/>
                    <a:pt x="26" y="21"/>
                    <a:pt x="25" y="21"/>
                  </a:cubicBezTo>
                  <a:cubicBezTo>
                    <a:pt x="25" y="22"/>
                    <a:pt x="24" y="23"/>
                    <a:pt x="24" y="24"/>
                  </a:cubicBezTo>
                  <a:cubicBezTo>
                    <a:pt x="24" y="25"/>
                    <a:pt x="25" y="26"/>
                    <a:pt x="25" y="26"/>
                  </a:cubicBezTo>
                  <a:cubicBezTo>
                    <a:pt x="26" y="27"/>
                    <a:pt x="27" y="28"/>
                    <a:pt x="29" y="28"/>
                  </a:cubicBezTo>
                  <a:cubicBezTo>
                    <a:pt x="32" y="29"/>
                    <a:pt x="33" y="30"/>
                    <a:pt x="35" y="32"/>
                  </a:cubicBezTo>
                  <a:cubicBezTo>
                    <a:pt x="36" y="33"/>
                    <a:pt x="37" y="34"/>
                    <a:pt x="37" y="36"/>
                  </a:cubicBezTo>
                  <a:cubicBezTo>
                    <a:pt x="37" y="37"/>
                    <a:pt x="37" y="38"/>
                    <a:pt x="36" y="39"/>
                  </a:cubicBezTo>
                  <a:cubicBezTo>
                    <a:pt x="36" y="40"/>
                    <a:pt x="35" y="41"/>
                    <a:pt x="35" y="41"/>
                  </a:cubicBezTo>
                  <a:cubicBezTo>
                    <a:pt x="34" y="42"/>
                    <a:pt x="34" y="42"/>
                    <a:pt x="33" y="43"/>
                  </a:cubicBezTo>
                  <a:cubicBezTo>
                    <a:pt x="32" y="43"/>
                    <a:pt x="31" y="43"/>
                    <a:pt x="30" y="44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27" y="47"/>
                    <a:pt x="27" y="47"/>
                    <a:pt x="27" y="47"/>
                  </a:cubicBezTo>
                  <a:cubicBezTo>
                    <a:pt x="27" y="47"/>
                    <a:pt x="26" y="47"/>
                    <a:pt x="26" y="47"/>
                  </a:cubicBezTo>
                  <a:cubicBezTo>
                    <a:pt x="26" y="47"/>
                    <a:pt x="26" y="47"/>
                    <a:pt x="26" y="46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4" y="44"/>
                    <a:pt x="23" y="44"/>
                    <a:pt x="22" y="44"/>
                  </a:cubicBezTo>
                  <a:cubicBezTo>
                    <a:pt x="20" y="43"/>
                    <a:pt x="20" y="43"/>
                    <a:pt x="19" y="43"/>
                  </a:cubicBezTo>
                  <a:cubicBezTo>
                    <a:pt x="19" y="43"/>
                    <a:pt x="19" y="42"/>
                    <a:pt x="19" y="42"/>
                  </a:cubicBezTo>
                  <a:cubicBezTo>
                    <a:pt x="19" y="42"/>
                    <a:pt x="19" y="41"/>
                    <a:pt x="19" y="41"/>
                  </a:cubicBezTo>
                  <a:cubicBezTo>
                    <a:pt x="19" y="40"/>
                    <a:pt x="19" y="40"/>
                    <a:pt x="20" y="40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9"/>
                    <a:pt x="20" y="39"/>
                    <a:pt x="21" y="40"/>
                  </a:cubicBezTo>
                  <a:cubicBezTo>
                    <a:pt x="21" y="40"/>
                    <a:pt x="22" y="40"/>
                    <a:pt x="22" y="40"/>
                  </a:cubicBezTo>
                  <a:cubicBezTo>
                    <a:pt x="23" y="40"/>
                    <a:pt x="23" y="40"/>
                    <a:pt x="24" y="40"/>
                  </a:cubicBezTo>
                  <a:cubicBezTo>
                    <a:pt x="25" y="40"/>
                    <a:pt x="25" y="40"/>
                    <a:pt x="26" y="40"/>
                  </a:cubicBezTo>
                  <a:cubicBezTo>
                    <a:pt x="27" y="40"/>
                    <a:pt x="28" y="40"/>
                    <a:pt x="29" y="40"/>
                  </a:cubicBezTo>
                  <a:cubicBezTo>
                    <a:pt x="29" y="40"/>
                    <a:pt x="30" y="40"/>
                    <a:pt x="30" y="40"/>
                  </a:cubicBezTo>
                  <a:cubicBezTo>
                    <a:pt x="31" y="39"/>
                    <a:pt x="31" y="39"/>
                    <a:pt x="32" y="38"/>
                  </a:cubicBezTo>
                  <a:cubicBezTo>
                    <a:pt x="32" y="38"/>
                    <a:pt x="32" y="37"/>
                    <a:pt x="32" y="37"/>
                  </a:cubicBezTo>
                  <a:cubicBezTo>
                    <a:pt x="32" y="36"/>
                    <a:pt x="32" y="36"/>
                    <a:pt x="32" y="35"/>
                  </a:cubicBezTo>
                  <a:cubicBezTo>
                    <a:pt x="32" y="35"/>
                    <a:pt x="31" y="34"/>
                    <a:pt x="31" y="34"/>
                  </a:cubicBezTo>
                  <a:cubicBezTo>
                    <a:pt x="31" y="34"/>
                    <a:pt x="30" y="33"/>
                    <a:pt x="29" y="33"/>
                  </a:cubicBezTo>
                  <a:cubicBezTo>
                    <a:pt x="29" y="32"/>
                    <a:pt x="28" y="32"/>
                    <a:pt x="27" y="32"/>
                  </a:cubicBezTo>
                  <a:cubicBezTo>
                    <a:pt x="26" y="31"/>
                    <a:pt x="25" y="31"/>
                    <a:pt x="24" y="31"/>
                  </a:cubicBezTo>
                  <a:cubicBezTo>
                    <a:pt x="23" y="30"/>
                    <a:pt x="23" y="30"/>
                    <a:pt x="22" y="29"/>
                  </a:cubicBezTo>
                  <a:cubicBezTo>
                    <a:pt x="21" y="28"/>
                    <a:pt x="21" y="28"/>
                    <a:pt x="20" y="27"/>
                  </a:cubicBezTo>
                  <a:cubicBezTo>
                    <a:pt x="20" y="26"/>
                    <a:pt x="20" y="25"/>
                    <a:pt x="20" y="24"/>
                  </a:cubicBezTo>
                  <a:cubicBezTo>
                    <a:pt x="20" y="22"/>
                    <a:pt x="20" y="21"/>
                    <a:pt x="21" y="20"/>
                  </a:cubicBezTo>
                  <a:cubicBezTo>
                    <a:pt x="22" y="18"/>
                    <a:pt x="24" y="18"/>
                    <a:pt x="26" y="17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6" y="14"/>
                    <a:pt x="26" y="14"/>
                    <a:pt x="27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0" y="13"/>
                    <a:pt x="31" y="14"/>
                    <a:pt x="31" y="14"/>
                  </a:cubicBezTo>
                  <a:cubicBezTo>
                    <a:pt x="31" y="14"/>
                    <a:pt x="31" y="14"/>
                    <a:pt x="31" y="15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7"/>
                    <a:pt x="32" y="17"/>
                    <a:pt x="32" y="17"/>
                  </a:cubicBezTo>
                  <a:cubicBezTo>
                    <a:pt x="33" y="17"/>
                    <a:pt x="33" y="17"/>
                    <a:pt x="34" y="17"/>
                  </a:cubicBezTo>
                  <a:cubicBezTo>
                    <a:pt x="34" y="17"/>
                    <a:pt x="34" y="17"/>
                    <a:pt x="35" y="17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5" y="19"/>
                    <a:pt x="35" y="19"/>
                    <a:pt x="35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7" name="íśľi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C49056B-65B9-4E48-A314-C608014FB061}"/>
                </a:ext>
              </a:extLst>
            </p:cNvPr>
            <p:cNvSpPr/>
            <p:nvPr/>
          </p:nvSpPr>
          <p:spPr bwMode="auto">
            <a:xfrm flipH="1">
              <a:off x="3815121" y="2553936"/>
              <a:ext cx="52123" cy="39035"/>
            </a:xfrm>
            <a:custGeom>
              <a:avLst/>
              <a:gdLst>
                <a:gd name="T0" fmla="*/ 24 w 24"/>
                <a:gd name="T1" fmla="*/ 9 h 18"/>
                <a:gd name="T2" fmla="*/ 1 w 24"/>
                <a:gd name="T3" fmla="*/ 4 h 18"/>
                <a:gd name="T4" fmla="*/ 1 w 24"/>
                <a:gd name="T5" fmla="*/ 4 h 18"/>
                <a:gd name="T6" fmla="*/ 1 w 24"/>
                <a:gd name="T7" fmla="*/ 4 h 18"/>
                <a:gd name="T8" fmla="*/ 1 w 24"/>
                <a:gd name="T9" fmla="*/ 4 h 18"/>
                <a:gd name="T10" fmla="*/ 1 w 24"/>
                <a:gd name="T11" fmla="*/ 5 h 18"/>
                <a:gd name="T12" fmla="*/ 1 w 24"/>
                <a:gd name="T13" fmla="*/ 5 h 18"/>
                <a:gd name="T14" fmla="*/ 19 w 24"/>
                <a:gd name="T15" fmla="*/ 17 h 18"/>
                <a:gd name="T16" fmla="*/ 21 w 24"/>
                <a:gd name="T17" fmla="*/ 16 h 18"/>
                <a:gd name="T18" fmla="*/ 8 w 24"/>
                <a:gd name="T19" fmla="*/ 5 h 18"/>
                <a:gd name="T20" fmla="*/ 22 w 24"/>
                <a:gd name="T21" fmla="*/ 10 h 18"/>
                <a:gd name="T22" fmla="*/ 24 w 24"/>
                <a:gd name="T23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8">
                  <a:moveTo>
                    <a:pt x="24" y="9"/>
                  </a:moveTo>
                  <a:cubicBezTo>
                    <a:pt x="17" y="0"/>
                    <a:pt x="4" y="3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1" y="5"/>
                    <a:pt x="1" y="6"/>
                    <a:pt x="1" y="5"/>
                  </a:cubicBezTo>
                  <a:cubicBezTo>
                    <a:pt x="14" y="8"/>
                    <a:pt x="18" y="16"/>
                    <a:pt x="19" y="17"/>
                  </a:cubicBezTo>
                  <a:cubicBezTo>
                    <a:pt x="21" y="18"/>
                    <a:pt x="21" y="16"/>
                    <a:pt x="21" y="16"/>
                  </a:cubicBezTo>
                  <a:cubicBezTo>
                    <a:pt x="19" y="10"/>
                    <a:pt x="13" y="7"/>
                    <a:pt x="8" y="5"/>
                  </a:cubicBezTo>
                  <a:cubicBezTo>
                    <a:pt x="16" y="6"/>
                    <a:pt x="21" y="10"/>
                    <a:pt x="22" y="10"/>
                  </a:cubicBezTo>
                  <a:cubicBezTo>
                    <a:pt x="24" y="11"/>
                    <a:pt x="24" y="9"/>
                    <a:pt x="2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8" name="íŝḷi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49DF198-04FD-4814-9371-846FB074F05B}"/>
                </a:ext>
              </a:extLst>
            </p:cNvPr>
            <p:cNvSpPr/>
            <p:nvPr/>
          </p:nvSpPr>
          <p:spPr bwMode="auto">
            <a:xfrm flipH="1">
              <a:off x="3240658" y="3945104"/>
              <a:ext cx="221800" cy="182164"/>
            </a:xfrm>
            <a:custGeom>
              <a:avLst/>
              <a:gdLst>
                <a:gd name="T0" fmla="*/ 86 w 102"/>
                <a:gd name="T1" fmla="*/ 15 h 86"/>
                <a:gd name="T2" fmla="*/ 86 w 102"/>
                <a:gd name="T3" fmla="*/ 15 h 86"/>
                <a:gd name="T4" fmla="*/ 84 w 102"/>
                <a:gd name="T5" fmla="*/ 12 h 86"/>
                <a:gd name="T6" fmla="*/ 75 w 102"/>
                <a:gd name="T7" fmla="*/ 12 h 86"/>
                <a:gd name="T8" fmla="*/ 73 w 102"/>
                <a:gd name="T9" fmla="*/ 15 h 86"/>
                <a:gd name="T10" fmla="*/ 68 w 102"/>
                <a:gd name="T11" fmla="*/ 15 h 86"/>
                <a:gd name="T12" fmla="*/ 67 w 102"/>
                <a:gd name="T13" fmla="*/ 8 h 86"/>
                <a:gd name="T14" fmla="*/ 55 w 102"/>
                <a:gd name="T15" fmla="*/ 0 h 86"/>
                <a:gd name="T16" fmla="*/ 46 w 102"/>
                <a:gd name="T17" fmla="*/ 0 h 86"/>
                <a:gd name="T18" fmla="*/ 33 w 102"/>
                <a:gd name="T19" fmla="*/ 9 h 86"/>
                <a:gd name="T20" fmla="*/ 33 w 102"/>
                <a:gd name="T21" fmla="*/ 15 h 86"/>
                <a:gd name="T22" fmla="*/ 28 w 102"/>
                <a:gd name="T23" fmla="*/ 16 h 86"/>
                <a:gd name="T24" fmla="*/ 26 w 102"/>
                <a:gd name="T25" fmla="*/ 13 h 86"/>
                <a:gd name="T26" fmla="*/ 17 w 102"/>
                <a:gd name="T27" fmla="*/ 14 h 86"/>
                <a:gd name="T28" fmla="*/ 15 w 102"/>
                <a:gd name="T29" fmla="*/ 16 h 86"/>
                <a:gd name="T30" fmla="*/ 15 w 102"/>
                <a:gd name="T31" fmla="*/ 16 h 86"/>
                <a:gd name="T32" fmla="*/ 0 w 102"/>
                <a:gd name="T33" fmla="*/ 34 h 86"/>
                <a:gd name="T34" fmla="*/ 0 w 102"/>
                <a:gd name="T35" fmla="*/ 68 h 86"/>
                <a:gd name="T36" fmla="*/ 19 w 102"/>
                <a:gd name="T37" fmla="*/ 86 h 86"/>
                <a:gd name="T38" fmla="*/ 84 w 102"/>
                <a:gd name="T39" fmla="*/ 84 h 86"/>
                <a:gd name="T40" fmla="*/ 102 w 102"/>
                <a:gd name="T41" fmla="*/ 66 h 86"/>
                <a:gd name="T42" fmla="*/ 101 w 102"/>
                <a:gd name="T43" fmla="*/ 32 h 86"/>
                <a:gd name="T44" fmla="*/ 86 w 102"/>
                <a:gd name="T45" fmla="*/ 15 h 86"/>
                <a:gd name="T46" fmla="*/ 39 w 102"/>
                <a:gd name="T47" fmla="*/ 9 h 86"/>
                <a:gd name="T48" fmla="*/ 46 w 102"/>
                <a:gd name="T49" fmla="*/ 6 h 86"/>
                <a:gd name="T50" fmla="*/ 55 w 102"/>
                <a:gd name="T51" fmla="*/ 6 h 86"/>
                <a:gd name="T52" fmla="*/ 61 w 102"/>
                <a:gd name="T53" fmla="*/ 9 h 86"/>
                <a:gd name="T54" fmla="*/ 61 w 102"/>
                <a:gd name="T55" fmla="*/ 15 h 86"/>
                <a:gd name="T56" fmla="*/ 40 w 102"/>
                <a:gd name="T57" fmla="*/ 15 h 86"/>
                <a:gd name="T58" fmla="*/ 39 w 102"/>
                <a:gd name="T59" fmla="*/ 9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2" h="86">
                  <a:moveTo>
                    <a:pt x="86" y="15"/>
                  </a:moveTo>
                  <a:cubicBezTo>
                    <a:pt x="86" y="15"/>
                    <a:pt x="86" y="15"/>
                    <a:pt x="86" y="15"/>
                  </a:cubicBezTo>
                  <a:cubicBezTo>
                    <a:pt x="86" y="13"/>
                    <a:pt x="85" y="12"/>
                    <a:pt x="84" y="12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4" y="12"/>
                    <a:pt x="73" y="13"/>
                    <a:pt x="73" y="15"/>
                  </a:cubicBezTo>
                  <a:cubicBezTo>
                    <a:pt x="68" y="15"/>
                    <a:pt x="68" y="15"/>
                    <a:pt x="68" y="15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7" y="1"/>
                    <a:pt x="62" y="0"/>
                    <a:pt x="55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39" y="0"/>
                    <a:pt x="33" y="2"/>
                    <a:pt x="33" y="9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8" y="14"/>
                    <a:pt x="27" y="13"/>
                    <a:pt x="26" y="13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6" y="14"/>
                    <a:pt x="15" y="15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6" y="17"/>
                    <a:pt x="0" y="25"/>
                    <a:pt x="0" y="34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" y="78"/>
                    <a:pt x="9" y="86"/>
                    <a:pt x="19" y="86"/>
                  </a:cubicBezTo>
                  <a:cubicBezTo>
                    <a:pt x="84" y="84"/>
                    <a:pt x="84" y="84"/>
                    <a:pt x="84" y="84"/>
                  </a:cubicBezTo>
                  <a:cubicBezTo>
                    <a:pt x="94" y="84"/>
                    <a:pt x="102" y="76"/>
                    <a:pt x="102" y="66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1" y="23"/>
                    <a:pt x="94" y="16"/>
                    <a:pt x="86" y="15"/>
                  </a:cubicBezTo>
                  <a:close/>
                  <a:moveTo>
                    <a:pt x="39" y="9"/>
                  </a:moveTo>
                  <a:cubicBezTo>
                    <a:pt x="39" y="8"/>
                    <a:pt x="39" y="6"/>
                    <a:pt x="4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61" y="6"/>
                    <a:pt x="61" y="7"/>
                    <a:pt x="61" y="9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40" y="15"/>
                    <a:pt x="40" y="15"/>
                    <a:pt x="40" y="15"/>
                  </a:cubicBezTo>
                  <a:lnTo>
                    <a:pt x="39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9" name="íŝľï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0B7A06C-F280-4FEC-838C-4299A1E00E23}"/>
                </a:ext>
              </a:extLst>
            </p:cNvPr>
            <p:cNvSpPr/>
            <p:nvPr/>
          </p:nvSpPr>
          <p:spPr bwMode="auto">
            <a:xfrm flipH="1">
              <a:off x="3943765" y="3989560"/>
              <a:ext cx="164132" cy="135539"/>
            </a:xfrm>
            <a:custGeom>
              <a:avLst/>
              <a:gdLst>
                <a:gd name="T0" fmla="*/ 64 w 76"/>
                <a:gd name="T1" fmla="*/ 11 h 64"/>
                <a:gd name="T2" fmla="*/ 64 w 76"/>
                <a:gd name="T3" fmla="*/ 11 h 64"/>
                <a:gd name="T4" fmla="*/ 62 w 76"/>
                <a:gd name="T5" fmla="*/ 9 h 64"/>
                <a:gd name="T6" fmla="*/ 56 w 76"/>
                <a:gd name="T7" fmla="*/ 10 h 64"/>
                <a:gd name="T8" fmla="*/ 54 w 76"/>
                <a:gd name="T9" fmla="*/ 11 h 64"/>
                <a:gd name="T10" fmla="*/ 50 w 76"/>
                <a:gd name="T11" fmla="*/ 11 h 64"/>
                <a:gd name="T12" fmla="*/ 50 w 76"/>
                <a:gd name="T13" fmla="*/ 7 h 64"/>
                <a:gd name="T14" fmla="*/ 41 w 76"/>
                <a:gd name="T15" fmla="*/ 0 h 64"/>
                <a:gd name="T16" fmla="*/ 34 w 76"/>
                <a:gd name="T17" fmla="*/ 0 h 64"/>
                <a:gd name="T18" fmla="*/ 25 w 76"/>
                <a:gd name="T19" fmla="*/ 7 h 64"/>
                <a:gd name="T20" fmla="*/ 25 w 76"/>
                <a:gd name="T21" fmla="*/ 12 h 64"/>
                <a:gd name="T22" fmla="*/ 21 w 76"/>
                <a:gd name="T23" fmla="*/ 12 h 64"/>
                <a:gd name="T24" fmla="*/ 19 w 76"/>
                <a:gd name="T25" fmla="*/ 10 h 64"/>
                <a:gd name="T26" fmla="*/ 13 w 76"/>
                <a:gd name="T27" fmla="*/ 11 h 64"/>
                <a:gd name="T28" fmla="*/ 11 w 76"/>
                <a:gd name="T29" fmla="*/ 12 h 64"/>
                <a:gd name="T30" fmla="*/ 11 w 76"/>
                <a:gd name="T31" fmla="*/ 12 h 64"/>
                <a:gd name="T32" fmla="*/ 0 w 76"/>
                <a:gd name="T33" fmla="*/ 26 h 64"/>
                <a:gd name="T34" fmla="*/ 1 w 76"/>
                <a:gd name="T35" fmla="*/ 51 h 64"/>
                <a:gd name="T36" fmla="*/ 14 w 76"/>
                <a:gd name="T37" fmla="*/ 64 h 64"/>
                <a:gd name="T38" fmla="*/ 63 w 76"/>
                <a:gd name="T39" fmla="*/ 63 h 64"/>
                <a:gd name="T40" fmla="*/ 76 w 76"/>
                <a:gd name="T41" fmla="*/ 49 h 64"/>
                <a:gd name="T42" fmla="*/ 75 w 76"/>
                <a:gd name="T43" fmla="*/ 24 h 64"/>
                <a:gd name="T44" fmla="*/ 64 w 76"/>
                <a:gd name="T45" fmla="*/ 11 h 64"/>
                <a:gd name="T46" fmla="*/ 30 w 76"/>
                <a:gd name="T47" fmla="*/ 7 h 64"/>
                <a:gd name="T48" fmla="*/ 34 w 76"/>
                <a:gd name="T49" fmla="*/ 5 h 64"/>
                <a:gd name="T50" fmla="*/ 41 w 76"/>
                <a:gd name="T51" fmla="*/ 5 h 64"/>
                <a:gd name="T52" fmla="*/ 46 w 76"/>
                <a:gd name="T53" fmla="*/ 7 h 64"/>
                <a:gd name="T54" fmla="*/ 46 w 76"/>
                <a:gd name="T55" fmla="*/ 11 h 64"/>
                <a:gd name="T56" fmla="*/ 30 w 76"/>
                <a:gd name="T57" fmla="*/ 12 h 64"/>
                <a:gd name="T58" fmla="*/ 30 w 76"/>
                <a:gd name="T59" fmla="*/ 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6" h="64">
                  <a:moveTo>
                    <a:pt x="64" y="11"/>
                  </a:moveTo>
                  <a:cubicBezTo>
                    <a:pt x="64" y="11"/>
                    <a:pt x="64" y="11"/>
                    <a:pt x="64" y="11"/>
                  </a:cubicBezTo>
                  <a:cubicBezTo>
                    <a:pt x="64" y="10"/>
                    <a:pt x="63" y="9"/>
                    <a:pt x="62" y="9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55" y="10"/>
                    <a:pt x="54" y="10"/>
                    <a:pt x="54" y="11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50" y="2"/>
                    <a:pt x="46" y="0"/>
                    <a:pt x="41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9" y="0"/>
                    <a:pt x="25" y="2"/>
                    <a:pt x="25" y="7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1" y="11"/>
                    <a:pt x="20" y="10"/>
                    <a:pt x="19" y="10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2" y="11"/>
                    <a:pt x="11" y="11"/>
                    <a:pt x="11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3"/>
                    <a:pt x="0" y="19"/>
                    <a:pt x="0" y="26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1" y="58"/>
                    <a:pt x="7" y="64"/>
                    <a:pt x="14" y="64"/>
                  </a:cubicBezTo>
                  <a:cubicBezTo>
                    <a:pt x="63" y="63"/>
                    <a:pt x="63" y="63"/>
                    <a:pt x="63" y="63"/>
                  </a:cubicBezTo>
                  <a:cubicBezTo>
                    <a:pt x="70" y="63"/>
                    <a:pt x="76" y="57"/>
                    <a:pt x="76" y="49"/>
                  </a:cubicBezTo>
                  <a:cubicBezTo>
                    <a:pt x="75" y="24"/>
                    <a:pt x="75" y="24"/>
                    <a:pt x="75" y="24"/>
                  </a:cubicBezTo>
                  <a:cubicBezTo>
                    <a:pt x="75" y="18"/>
                    <a:pt x="70" y="12"/>
                    <a:pt x="64" y="11"/>
                  </a:cubicBezTo>
                  <a:close/>
                  <a:moveTo>
                    <a:pt x="30" y="7"/>
                  </a:moveTo>
                  <a:cubicBezTo>
                    <a:pt x="29" y="6"/>
                    <a:pt x="29" y="5"/>
                    <a:pt x="34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6" y="5"/>
                    <a:pt x="46" y="6"/>
                    <a:pt x="46" y="7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30" y="12"/>
                    <a:pt x="30" y="12"/>
                    <a:pt x="30" y="12"/>
                  </a:cubicBezTo>
                  <a:lnTo>
                    <a:pt x="30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0" name="íšľï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9EC027E-B1FB-420E-A6F1-8E2689F8A596}"/>
                </a:ext>
              </a:extLst>
            </p:cNvPr>
            <p:cNvSpPr/>
            <p:nvPr/>
          </p:nvSpPr>
          <p:spPr bwMode="auto">
            <a:xfrm flipH="1">
              <a:off x="3521235" y="2686221"/>
              <a:ext cx="286123" cy="235295"/>
            </a:xfrm>
            <a:custGeom>
              <a:avLst/>
              <a:gdLst>
                <a:gd name="T0" fmla="*/ 111 w 132"/>
                <a:gd name="T1" fmla="*/ 19 h 111"/>
                <a:gd name="T2" fmla="*/ 111 w 132"/>
                <a:gd name="T3" fmla="*/ 19 h 111"/>
                <a:gd name="T4" fmla="*/ 108 w 132"/>
                <a:gd name="T5" fmla="*/ 16 h 111"/>
                <a:gd name="T6" fmla="*/ 97 w 132"/>
                <a:gd name="T7" fmla="*/ 16 h 111"/>
                <a:gd name="T8" fmla="*/ 94 w 132"/>
                <a:gd name="T9" fmla="*/ 19 h 111"/>
                <a:gd name="T10" fmla="*/ 87 w 132"/>
                <a:gd name="T11" fmla="*/ 19 h 111"/>
                <a:gd name="T12" fmla="*/ 87 w 132"/>
                <a:gd name="T13" fmla="*/ 11 h 111"/>
                <a:gd name="T14" fmla="*/ 71 w 132"/>
                <a:gd name="T15" fmla="*/ 0 h 111"/>
                <a:gd name="T16" fmla="*/ 59 w 132"/>
                <a:gd name="T17" fmla="*/ 0 h 111"/>
                <a:gd name="T18" fmla="*/ 44 w 132"/>
                <a:gd name="T19" fmla="*/ 12 h 111"/>
                <a:gd name="T20" fmla="*/ 44 w 132"/>
                <a:gd name="T21" fmla="*/ 20 h 111"/>
                <a:gd name="T22" fmla="*/ 37 w 132"/>
                <a:gd name="T23" fmla="*/ 21 h 111"/>
                <a:gd name="T24" fmla="*/ 34 w 132"/>
                <a:gd name="T25" fmla="*/ 18 h 111"/>
                <a:gd name="T26" fmla="*/ 23 w 132"/>
                <a:gd name="T27" fmla="*/ 18 h 111"/>
                <a:gd name="T28" fmla="*/ 20 w 132"/>
                <a:gd name="T29" fmla="*/ 21 h 111"/>
                <a:gd name="T30" fmla="*/ 20 w 132"/>
                <a:gd name="T31" fmla="*/ 21 h 111"/>
                <a:gd name="T32" fmla="*/ 1 w 132"/>
                <a:gd name="T33" fmla="*/ 44 h 111"/>
                <a:gd name="T34" fmla="*/ 2 w 132"/>
                <a:gd name="T35" fmla="*/ 88 h 111"/>
                <a:gd name="T36" fmla="*/ 25 w 132"/>
                <a:gd name="T37" fmla="*/ 111 h 111"/>
                <a:gd name="T38" fmla="*/ 109 w 132"/>
                <a:gd name="T39" fmla="*/ 109 h 111"/>
                <a:gd name="T40" fmla="*/ 131 w 132"/>
                <a:gd name="T41" fmla="*/ 85 h 111"/>
                <a:gd name="T42" fmla="*/ 131 w 132"/>
                <a:gd name="T43" fmla="*/ 42 h 111"/>
                <a:gd name="T44" fmla="*/ 111 w 132"/>
                <a:gd name="T45" fmla="*/ 19 h 111"/>
                <a:gd name="T46" fmla="*/ 51 w 132"/>
                <a:gd name="T47" fmla="*/ 12 h 111"/>
                <a:gd name="T48" fmla="*/ 60 w 132"/>
                <a:gd name="T49" fmla="*/ 8 h 111"/>
                <a:gd name="T50" fmla="*/ 71 w 132"/>
                <a:gd name="T51" fmla="*/ 8 h 111"/>
                <a:gd name="T52" fmla="*/ 79 w 132"/>
                <a:gd name="T53" fmla="*/ 12 h 111"/>
                <a:gd name="T54" fmla="*/ 80 w 132"/>
                <a:gd name="T55" fmla="*/ 20 h 111"/>
                <a:gd name="T56" fmla="*/ 52 w 132"/>
                <a:gd name="T57" fmla="*/ 20 h 111"/>
                <a:gd name="T58" fmla="*/ 51 w 132"/>
                <a:gd name="T59" fmla="*/ 1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2" h="110">
                  <a:moveTo>
                    <a:pt x="111" y="19"/>
                  </a:moveTo>
                  <a:cubicBezTo>
                    <a:pt x="111" y="19"/>
                    <a:pt x="111" y="19"/>
                    <a:pt x="111" y="19"/>
                  </a:cubicBezTo>
                  <a:cubicBezTo>
                    <a:pt x="111" y="17"/>
                    <a:pt x="110" y="16"/>
                    <a:pt x="108" y="16"/>
                  </a:cubicBezTo>
                  <a:cubicBezTo>
                    <a:pt x="97" y="16"/>
                    <a:pt x="97" y="16"/>
                    <a:pt x="97" y="16"/>
                  </a:cubicBezTo>
                  <a:cubicBezTo>
                    <a:pt x="95" y="16"/>
                    <a:pt x="94" y="18"/>
                    <a:pt x="94" y="19"/>
                  </a:cubicBezTo>
                  <a:cubicBezTo>
                    <a:pt x="87" y="19"/>
                    <a:pt x="87" y="19"/>
                    <a:pt x="87" y="19"/>
                  </a:cubicBezTo>
                  <a:cubicBezTo>
                    <a:pt x="87" y="11"/>
                    <a:pt x="87" y="11"/>
                    <a:pt x="87" y="11"/>
                  </a:cubicBezTo>
                  <a:cubicBezTo>
                    <a:pt x="87" y="2"/>
                    <a:pt x="80" y="0"/>
                    <a:pt x="71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1" y="1"/>
                    <a:pt x="43" y="3"/>
                    <a:pt x="44" y="12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7" y="19"/>
                    <a:pt x="36" y="18"/>
                    <a:pt x="34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1" y="18"/>
                    <a:pt x="20" y="19"/>
                    <a:pt x="20" y="21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9" y="23"/>
                    <a:pt x="0" y="33"/>
                    <a:pt x="1" y="44"/>
                  </a:cubicBezTo>
                  <a:cubicBezTo>
                    <a:pt x="2" y="88"/>
                    <a:pt x="2" y="88"/>
                    <a:pt x="2" y="88"/>
                  </a:cubicBezTo>
                  <a:cubicBezTo>
                    <a:pt x="2" y="101"/>
                    <a:pt x="12" y="111"/>
                    <a:pt x="25" y="111"/>
                  </a:cubicBezTo>
                  <a:cubicBezTo>
                    <a:pt x="109" y="109"/>
                    <a:pt x="109" y="109"/>
                    <a:pt x="109" y="109"/>
                  </a:cubicBezTo>
                  <a:cubicBezTo>
                    <a:pt x="122" y="108"/>
                    <a:pt x="132" y="98"/>
                    <a:pt x="131" y="85"/>
                  </a:cubicBezTo>
                  <a:cubicBezTo>
                    <a:pt x="131" y="42"/>
                    <a:pt x="131" y="42"/>
                    <a:pt x="131" y="42"/>
                  </a:cubicBezTo>
                  <a:cubicBezTo>
                    <a:pt x="130" y="30"/>
                    <a:pt x="122" y="21"/>
                    <a:pt x="111" y="19"/>
                  </a:cubicBezTo>
                  <a:close/>
                  <a:moveTo>
                    <a:pt x="51" y="12"/>
                  </a:moveTo>
                  <a:cubicBezTo>
                    <a:pt x="51" y="11"/>
                    <a:pt x="51" y="9"/>
                    <a:pt x="60" y="8"/>
                  </a:cubicBezTo>
                  <a:cubicBezTo>
                    <a:pt x="71" y="8"/>
                    <a:pt x="71" y="8"/>
                    <a:pt x="71" y="8"/>
                  </a:cubicBezTo>
                  <a:cubicBezTo>
                    <a:pt x="79" y="8"/>
                    <a:pt x="79" y="10"/>
                    <a:pt x="79" y="12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52" y="20"/>
                    <a:pt x="52" y="20"/>
                    <a:pt x="52" y="20"/>
                  </a:cubicBezTo>
                  <a:lnTo>
                    <a:pt x="51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1" name="iṣļ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93C0654-A789-4BAF-935E-431F91862191}"/>
                </a:ext>
              </a:extLst>
            </p:cNvPr>
            <p:cNvSpPr/>
            <p:nvPr/>
          </p:nvSpPr>
          <p:spPr bwMode="auto">
            <a:xfrm flipH="1">
              <a:off x="3336032" y="3207774"/>
              <a:ext cx="240653" cy="241801"/>
            </a:xfrm>
            <a:custGeom>
              <a:avLst/>
              <a:gdLst>
                <a:gd name="T0" fmla="*/ 110 w 111"/>
                <a:gd name="T1" fmla="*/ 65 h 114"/>
                <a:gd name="T2" fmla="*/ 110 w 111"/>
                <a:gd name="T3" fmla="*/ 20 h 114"/>
                <a:gd name="T4" fmla="*/ 89 w 111"/>
                <a:gd name="T5" fmla="*/ 1 h 114"/>
                <a:gd name="T6" fmla="*/ 19 w 111"/>
                <a:gd name="T7" fmla="*/ 2 h 114"/>
                <a:gd name="T8" fmla="*/ 0 w 111"/>
                <a:gd name="T9" fmla="*/ 23 h 114"/>
                <a:gd name="T10" fmla="*/ 1 w 111"/>
                <a:gd name="T11" fmla="*/ 68 h 114"/>
                <a:gd name="T12" fmla="*/ 21 w 111"/>
                <a:gd name="T13" fmla="*/ 87 h 114"/>
                <a:gd name="T14" fmla="*/ 48 w 111"/>
                <a:gd name="T15" fmla="*/ 87 h 114"/>
                <a:gd name="T16" fmla="*/ 48 w 111"/>
                <a:gd name="T17" fmla="*/ 101 h 114"/>
                <a:gd name="T18" fmla="*/ 16 w 111"/>
                <a:gd name="T19" fmla="*/ 102 h 114"/>
                <a:gd name="T20" fmla="*/ 10 w 111"/>
                <a:gd name="T21" fmla="*/ 108 h 114"/>
                <a:gd name="T22" fmla="*/ 17 w 111"/>
                <a:gd name="T23" fmla="*/ 114 h 114"/>
                <a:gd name="T24" fmla="*/ 97 w 111"/>
                <a:gd name="T25" fmla="*/ 113 h 114"/>
                <a:gd name="T26" fmla="*/ 103 w 111"/>
                <a:gd name="T27" fmla="*/ 106 h 114"/>
                <a:gd name="T28" fmla="*/ 96 w 111"/>
                <a:gd name="T29" fmla="*/ 100 h 114"/>
                <a:gd name="T30" fmla="*/ 65 w 111"/>
                <a:gd name="T31" fmla="*/ 101 h 114"/>
                <a:gd name="T32" fmla="*/ 65 w 111"/>
                <a:gd name="T33" fmla="*/ 86 h 114"/>
                <a:gd name="T34" fmla="*/ 91 w 111"/>
                <a:gd name="T35" fmla="*/ 86 h 114"/>
                <a:gd name="T36" fmla="*/ 110 w 111"/>
                <a:gd name="T37" fmla="*/ 65 h 114"/>
                <a:gd name="T38" fmla="*/ 21 w 111"/>
                <a:gd name="T39" fmla="*/ 79 h 114"/>
                <a:gd name="T40" fmla="*/ 8 w 111"/>
                <a:gd name="T41" fmla="*/ 67 h 114"/>
                <a:gd name="T42" fmla="*/ 7 w 111"/>
                <a:gd name="T43" fmla="*/ 22 h 114"/>
                <a:gd name="T44" fmla="*/ 19 w 111"/>
                <a:gd name="T45" fmla="*/ 10 h 114"/>
                <a:gd name="T46" fmla="*/ 89 w 111"/>
                <a:gd name="T47" fmla="*/ 8 h 114"/>
                <a:gd name="T48" fmla="*/ 102 w 111"/>
                <a:gd name="T49" fmla="*/ 20 h 114"/>
                <a:gd name="T50" fmla="*/ 103 w 111"/>
                <a:gd name="T51" fmla="*/ 65 h 114"/>
                <a:gd name="T52" fmla="*/ 91 w 111"/>
                <a:gd name="T53" fmla="*/ 78 h 114"/>
                <a:gd name="T54" fmla="*/ 21 w 111"/>
                <a:gd name="T55" fmla="*/ 7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0" h="114">
                  <a:moveTo>
                    <a:pt x="110" y="65"/>
                  </a:moveTo>
                  <a:cubicBezTo>
                    <a:pt x="110" y="20"/>
                    <a:pt x="110" y="20"/>
                    <a:pt x="110" y="20"/>
                  </a:cubicBezTo>
                  <a:cubicBezTo>
                    <a:pt x="109" y="9"/>
                    <a:pt x="100" y="0"/>
                    <a:pt x="89" y="1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8" y="2"/>
                    <a:pt x="0" y="11"/>
                    <a:pt x="0" y="23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79"/>
                    <a:pt x="10" y="87"/>
                    <a:pt x="21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3" y="102"/>
                    <a:pt x="10" y="105"/>
                    <a:pt x="10" y="108"/>
                  </a:cubicBezTo>
                  <a:cubicBezTo>
                    <a:pt x="10" y="112"/>
                    <a:pt x="13" y="114"/>
                    <a:pt x="17" y="114"/>
                  </a:cubicBezTo>
                  <a:cubicBezTo>
                    <a:pt x="97" y="113"/>
                    <a:pt x="97" y="113"/>
                    <a:pt x="97" y="113"/>
                  </a:cubicBezTo>
                  <a:cubicBezTo>
                    <a:pt x="100" y="113"/>
                    <a:pt x="103" y="110"/>
                    <a:pt x="103" y="106"/>
                  </a:cubicBezTo>
                  <a:cubicBezTo>
                    <a:pt x="103" y="103"/>
                    <a:pt x="100" y="100"/>
                    <a:pt x="96" y="100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86"/>
                    <a:pt x="65" y="86"/>
                    <a:pt x="65" y="86"/>
                  </a:cubicBezTo>
                  <a:cubicBezTo>
                    <a:pt x="91" y="86"/>
                    <a:pt x="91" y="86"/>
                    <a:pt x="91" y="86"/>
                  </a:cubicBezTo>
                  <a:cubicBezTo>
                    <a:pt x="102" y="86"/>
                    <a:pt x="111" y="76"/>
                    <a:pt x="110" y="65"/>
                  </a:cubicBezTo>
                  <a:close/>
                  <a:moveTo>
                    <a:pt x="21" y="79"/>
                  </a:moveTo>
                  <a:cubicBezTo>
                    <a:pt x="14" y="80"/>
                    <a:pt x="8" y="74"/>
                    <a:pt x="8" y="67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15"/>
                    <a:pt x="13" y="10"/>
                    <a:pt x="19" y="10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96" y="8"/>
                    <a:pt x="102" y="13"/>
                    <a:pt x="102" y="20"/>
                  </a:cubicBezTo>
                  <a:cubicBezTo>
                    <a:pt x="103" y="65"/>
                    <a:pt x="103" y="65"/>
                    <a:pt x="103" y="65"/>
                  </a:cubicBezTo>
                  <a:cubicBezTo>
                    <a:pt x="103" y="72"/>
                    <a:pt x="98" y="78"/>
                    <a:pt x="91" y="78"/>
                  </a:cubicBezTo>
                  <a:lnTo>
                    <a:pt x="21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2" name="íslí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FDB4B9F-AC0F-4763-A25F-8683F3A985D1}"/>
                </a:ext>
              </a:extLst>
            </p:cNvPr>
            <p:cNvSpPr/>
            <p:nvPr/>
          </p:nvSpPr>
          <p:spPr bwMode="auto">
            <a:xfrm flipH="1">
              <a:off x="3379283" y="3252230"/>
              <a:ext cx="160805" cy="16265"/>
            </a:xfrm>
            <a:custGeom>
              <a:avLst/>
              <a:gdLst>
                <a:gd name="T0" fmla="*/ 74 w 74"/>
                <a:gd name="T1" fmla="*/ 3 h 8"/>
                <a:gd name="T2" fmla="*/ 71 w 74"/>
                <a:gd name="T3" fmla="*/ 7 h 8"/>
                <a:gd name="T4" fmla="*/ 4 w 74"/>
                <a:gd name="T5" fmla="*/ 8 h 8"/>
                <a:gd name="T6" fmla="*/ 0 w 74"/>
                <a:gd name="T7" fmla="*/ 5 h 8"/>
                <a:gd name="T8" fmla="*/ 0 w 74"/>
                <a:gd name="T9" fmla="*/ 5 h 8"/>
                <a:gd name="T10" fmla="*/ 4 w 74"/>
                <a:gd name="T11" fmla="*/ 1 h 8"/>
                <a:gd name="T12" fmla="*/ 71 w 74"/>
                <a:gd name="T13" fmla="*/ 0 h 8"/>
                <a:gd name="T14" fmla="*/ 74 w 74"/>
                <a:gd name="T15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8">
                  <a:moveTo>
                    <a:pt x="74" y="3"/>
                  </a:moveTo>
                  <a:cubicBezTo>
                    <a:pt x="74" y="5"/>
                    <a:pt x="73" y="7"/>
                    <a:pt x="71" y="7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7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2"/>
                    <a:pt x="4" y="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4" y="1"/>
                    <a:pt x="7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3" name="íṧļi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E496F1A-330A-4A40-A78F-DA3ECCE18D01}"/>
                </a:ext>
              </a:extLst>
            </p:cNvPr>
            <p:cNvSpPr/>
            <p:nvPr/>
          </p:nvSpPr>
          <p:spPr bwMode="auto">
            <a:xfrm flipH="1">
              <a:off x="3379283" y="3277170"/>
              <a:ext cx="160805" cy="19518"/>
            </a:xfrm>
            <a:custGeom>
              <a:avLst/>
              <a:gdLst>
                <a:gd name="T0" fmla="*/ 74 w 74"/>
                <a:gd name="T1" fmla="*/ 4 h 9"/>
                <a:gd name="T2" fmla="*/ 71 w 74"/>
                <a:gd name="T3" fmla="*/ 7 h 9"/>
                <a:gd name="T4" fmla="*/ 4 w 74"/>
                <a:gd name="T5" fmla="*/ 9 h 9"/>
                <a:gd name="T6" fmla="*/ 0 w 74"/>
                <a:gd name="T7" fmla="*/ 5 h 9"/>
                <a:gd name="T8" fmla="*/ 0 w 74"/>
                <a:gd name="T9" fmla="*/ 5 h 9"/>
                <a:gd name="T10" fmla="*/ 4 w 74"/>
                <a:gd name="T11" fmla="*/ 2 h 9"/>
                <a:gd name="T12" fmla="*/ 71 w 74"/>
                <a:gd name="T13" fmla="*/ 0 h 9"/>
                <a:gd name="T14" fmla="*/ 74 w 74"/>
                <a:gd name="T1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9">
                  <a:moveTo>
                    <a:pt x="74" y="4"/>
                  </a:moveTo>
                  <a:cubicBezTo>
                    <a:pt x="74" y="6"/>
                    <a:pt x="73" y="7"/>
                    <a:pt x="71" y="7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1" y="7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2" y="2"/>
                    <a:pt x="4" y="2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3" y="0"/>
                    <a:pt x="74" y="2"/>
                    <a:pt x="7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4" name="ïş1i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8D4A59C-510A-4D6F-AF58-EC3771E8D892}"/>
                </a:ext>
              </a:extLst>
            </p:cNvPr>
            <p:cNvSpPr/>
            <p:nvPr/>
          </p:nvSpPr>
          <p:spPr bwMode="auto">
            <a:xfrm flipH="1">
              <a:off x="3377065" y="3305362"/>
              <a:ext cx="160805" cy="16265"/>
            </a:xfrm>
            <a:custGeom>
              <a:avLst/>
              <a:gdLst>
                <a:gd name="T0" fmla="*/ 74 w 74"/>
                <a:gd name="T1" fmla="*/ 3 h 8"/>
                <a:gd name="T2" fmla="*/ 70 w 74"/>
                <a:gd name="T3" fmla="*/ 7 h 8"/>
                <a:gd name="T4" fmla="*/ 3 w 74"/>
                <a:gd name="T5" fmla="*/ 8 h 8"/>
                <a:gd name="T6" fmla="*/ 0 w 74"/>
                <a:gd name="T7" fmla="*/ 5 h 8"/>
                <a:gd name="T8" fmla="*/ 0 w 74"/>
                <a:gd name="T9" fmla="*/ 5 h 8"/>
                <a:gd name="T10" fmla="*/ 3 w 74"/>
                <a:gd name="T11" fmla="*/ 1 h 8"/>
                <a:gd name="T12" fmla="*/ 70 w 74"/>
                <a:gd name="T13" fmla="*/ 0 h 8"/>
                <a:gd name="T14" fmla="*/ 74 w 74"/>
                <a:gd name="T15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8">
                  <a:moveTo>
                    <a:pt x="74" y="3"/>
                  </a:moveTo>
                  <a:cubicBezTo>
                    <a:pt x="74" y="5"/>
                    <a:pt x="72" y="7"/>
                    <a:pt x="70" y="7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8"/>
                    <a:pt x="0" y="7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1"/>
                    <a:pt x="3" y="1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2" y="0"/>
                    <a:pt x="74" y="1"/>
                    <a:pt x="7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5" name="isļ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2AC2A13-6AA8-4F48-BD15-8570C5C88784}"/>
                </a:ext>
              </a:extLst>
            </p:cNvPr>
            <p:cNvSpPr/>
            <p:nvPr/>
          </p:nvSpPr>
          <p:spPr bwMode="auto">
            <a:xfrm flipH="1">
              <a:off x="3377065" y="3330301"/>
              <a:ext cx="117554" cy="17349"/>
            </a:xfrm>
            <a:custGeom>
              <a:avLst/>
              <a:gdLst>
                <a:gd name="T0" fmla="*/ 54 w 54"/>
                <a:gd name="T1" fmla="*/ 4 h 8"/>
                <a:gd name="T2" fmla="*/ 51 w 54"/>
                <a:gd name="T3" fmla="*/ 7 h 8"/>
                <a:gd name="T4" fmla="*/ 4 w 54"/>
                <a:gd name="T5" fmla="*/ 8 h 8"/>
                <a:gd name="T6" fmla="*/ 0 w 54"/>
                <a:gd name="T7" fmla="*/ 5 h 8"/>
                <a:gd name="T8" fmla="*/ 0 w 54"/>
                <a:gd name="T9" fmla="*/ 5 h 8"/>
                <a:gd name="T10" fmla="*/ 3 w 54"/>
                <a:gd name="T11" fmla="*/ 1 h 8"/>
                <a:gd name="T12" fmla="*/ 50 w 54"/>
                <a:gd name="T13" fmla="*/ 0 h 8"/>
                <a:gd name="T14" fmla="*/ 54 w 54"/>
                <a:gd name="T1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8">
                  <a:moveTo>
                    <a:pt x="54" y="4"/>
                  </a:moveTo>
                  <a:cubicBezTo>
                    <a:pt x="54" y="6"/>
                    <a:pt x="52" y="7"/>
                    <a:pt x="51" y="7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7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1"/>
                    <a:pt x="3" y="1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2" y="0"/>
                    <a:pt x="54" y="2"/>
                    <a:pt x="5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6" name="íṥľï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61FF5EE-AB81-4CEC-A93A-73C5BB3DD58A}"/>
                </a:ext>
              </a:extLst>
            </p:cNvPr>
            <p:cNvSpPr/>
            <p:nvPr/>
          </p:nvSpPr>
          <p:spPr bwMode="auto">
            <a:xfrm flipH="1">
              <a:off x="3033274" y="2698149"/>
              <a:ext cx="205165" cy="206019"/>
            </a:xfrm>
            <a:custGeom>
              <a:avLst/>
              <a:gdLst>
                <a:gd name="T0" fmla="*/ 94 w 95"/>
                <a:gd name="T1" fmla="*/ 55 h 97"/>
                <a:gd name="T2" fmla="*/ 94 w 95"/>
                <a:gd name="T3" fmla="*/ 17 h 97"/>
                <a:gd name="T4" fmla="*/ 76 w 95"/>
                <a:gd name="T5" fmla="*/ 1 h 97"/>
                <a:gd name="T6" fmla="*/ 17 w 95"/>
                <a:gd name="T7" fmla="*/ 2 h 97"/>
                <a:gd name="T8" fmla="*/ 1 w 95"/>
                <a:gd name="T9" fmla="*/ 19 h 97"/>
                <a:gd name="T10" fmla="*/ 1 w 95"/>
                <a:gd name="T11" fmla="*/ 57 h 97"/>
                <a:gd name="T12" fmla="*/ 19 w 95"/>
                <a:gd name="T13" fmla="*/ 74 h 97"/>
                <a:gd name="T14" fmla="*/ 41 w 95"/>
                <a:gd name="T15" fmla="*/ 73 h 97"/>
                <a:gd name="T16" fmla="*/ 41 w 95"/>
                <a:gd name="T17" fmla="*/ 85 h 97"/>
                <a:gd name="T18" fmla="*/ 15 w 95"/>
                <a:gd name="T19" fmla="*/ 86 h 97"/>
                <a:gd name="T20" fmla="*/ 9 w 95"/>
                <a:gd name="T21" fmla="*/ 92 h 97"/>
                <a:gd name="T22" fmla="*/ 15 w 95"/>
                <a:gd name="T23" fmla="*/ 97 h 97"/>
                <a:gd name="T24" fmla="*/ 83 w 95"/>
                <a:gd name="T25" fmla="*/ 95 h 97"/>
                <a:gd name="T26" fmla="*/ 88 w 95"/>
                <a:gd name="T27" fmla="*/ 90 h 97"/>
                <a:gd name="T28" fmla="*/ 82 w 95"/>
                <a:gd name="T29" fmla="*/ 85 h 97"/>
                <a:gd name="T30" fmla="*/ 56 w 95"/>
                <a:gd name="T31" fmla="*/ 85 h 97"/>
                <a:gd name="T32" fmla="*/ 55 w 95"/>
                <a:gd name="T33" fmla="*/ 73 h 97"/>
                <a:gd name="T34" fmla="*/ 78 w 95"/>
                <a:gd name="T35" fmla="*/ 73 h 97"/>
                <a:gd name="T36" fmla="*/ 94 w 95"/>
                <a:gd name="T37" fmla="*/ 55 h 97"/>
                <a:gd name="T38" fmla="*/ 19 w 95"/>
                <a:gd name="T39" fmla="*/ 67 h 97"/>
                <a:gd name="T40" fmla="*/ 8 w 95"/>
                <a:gd name="T41" fmla="*/ 57 h 97"/>
                <a:gd name="T42" fmla="*/ 7 w 95"/>
                <a:gd name="T43" fmla="*/ 19 h 97"/>
                <a:gd name="T44" fmla="*/ 17 w 95"/>
                <a:gd name="T45" fmla="*/ 8 h 97"/>
                <a:gd name="T46" fmla="*/ 76 w 95"/>
                <a:gd name="T47" fmla="*/ 7 h 97"/>
                <a:gd name="T48" fmla="*/ 87 w 95"/>
                <a:gd name="T49" fmla="*/ 17 h 97"/>
                <a:gd name="T50" fmla="*/ 88 w 95"/>
                <a:gd name="T51" fmla="*/ 55 h 97"/>
                <a:gd name="T52" fmla="*/ 78 w 95"/>
                <a:gd name="T53" fmla="*/ 66 h 97"/>
                <a:gd name="T54" fmla="*/ 19 w 95"/>
                <a:gd name="T55" fmla="*/ 6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5" h="97">
                  <a:moveTo>
                    <a:pt x="94" y="55"/>
                  </a:moveTo>
                  <a:cubicBezTo>
                    <a:pt x="94" y="17"/>
                    <a:pt x="94" y="17"/>
                    <a:pt x="94" y="17"/>
                  </a:cubicBezTo>
                  <a:cubicBezTo>
                    <a:pt x="93" y="8"/>
                    <a:pt x="86" y="0"/>
                    <a:pt x="76" y="1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8" y="2"/>
                    <a:pt x="0" y="10"/>
                    <a:pt x="1" y="19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2" y="67"/>
                    <a:pt x="9" y="74"/>
                    <a:pt x="19" y="74"/>
                  </a:cubicBezTo>
                  <a:cubicBezTo>
                    <a:pt x="41" y="73"/>
                    <a:pt x="41" y="73"/>
                    <a:pt x="41" y="73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15" y="86"/>
                    <a:pt x="15" y="86"/>
                    <a:pt x="15" y="86"/>
                  </a:cubicBezTo>
                  <a:cubicBezTo>
                    <a:pt x="12" y="86"/>
                    <a:pt x="9" y="89"/>
                    <a:pt x="9" y="92"/>
                  </a:cubicBezTo>
                  <a:cubicBezTo>
                    <a:pt x="10" y="94"/>
                    <a:pt x="12" y="97"/>
                    <a:pt x="15" y="97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6" y="95"/>
                    <a:pt x="88" y="93"/>
                    <a:pt x="88" y="90"/>
                  </a:cubicBezTo>
                  <a:cubicBezTo>
                    <a:pt x="88" y="87"/>
                    <a:pt x="85" y="84"/>
                    <a:pt x="82" y="85"/>
                  </a:cubicBezTo>
                  <a:cubicBezTo>
                    <a:pt x="56" y="85"/>
                    <a:pt x="56" y="85"/>
                    <a:pt x="56" y="85"/>
                  </a:cubicBezTo>
                  <a:cubicBezTo>
                    <a:pt x="55" y="73"/>
                    <a:pt x="55" y="73"/>
                    <a:pt x="55" y="73"/>
                  </a:cubicBezTo>
                  <a:cubicBezTo>
                    <a:pt x="78" y="73"/>
                    <a:pt x="78" y="73"/>
                    <a:pt x="78" y="73"/>
                  </a:cubicBezTo>
                  <a:cubicBezTo>
                    <a:pt x="87" y="72"/>
                    <a:pt x="95" y="65"/>
                    <a:pt x="94" y="55"/>
                  </a:cubicBezTo>
                  <a:close/>
                  <a:moveTo>
                    <a:pt x="19" y="67"/>
                  </a:moveTo>
                  <a:cubicBezTo>
                    <a:pt x="13" y="67"/>
                    <a:pt x="8" y="63"/>
                    <a:pt x="8" y="57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7" y="13"/>
                    <a:pt x="12" y="8"/>
                    <a:pt x="17" y="8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82" y="7"/>
                    <a:pt x="87" y="11"/>
                    <a:pt x="87" y="17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61"/>
                    <a:pt x="83" y="66"/>
                    <a:pt x="78" y="66"/>
                  </a:cubicBezTo>
                  <a:lnTo>
                    <a:pt x="19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7" name="íšli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BE5DCED-8632-4454-8306-10B6BC4F0C74}"/>
                </a:ext>
              </a:extLst>
            </p:cNvPr>
            <p:cNvSpPr/>
            <p:nvPr/>
          </p:nvSpPr>
          <p:spPr bwMode="auto">
            <a:xfrm flipH="1">
              <a:off x="3069871" y="2737184"/>
              <a:ext cx="136407" cy="14096"/>
            </a:xfrm>
            <a:custGeom>
              <a:avLst/>
              <a:gdLst>
                <a:gd name="T0" fmla="*/ 63 w 63"/>
                <a:gd name="T1" fmla="*/ 3 h 7"/>
                <a:gd name="T2" fmla="*/ 60 w 63"/>
                <a:gd name="T3" fmla="*/ 6 h 7"/>
                <a:gd name="T4" fmla="*/ 3 w 63"/>
                <a:gd name="T5" fmla="*/ 7 h 7"/>
                <a:gd name="T6" fmla="*/ 0 w 63"/>
                <a:gd name="T7" fmla="*/ 4 h 7"/>
                <a:gd name="T8" fmla="*/ 0 w 63"/>
                <a:gd name="T9" fmla="*/ 4 h 7"/>
                <a:gd name="T10" fmla="*/ 3 w 63"/>
                <a:gd name="T11" fmla="*/ 1 h 7"/>
                <a:gd name="T12" fmla="*/ 60 w 63"/>
                <a:gd name="T13" fmla="*/ 0 h 7"/>
                <a:gd name="T14" fmla="*/ 63 w 63"/>
                <a:gd name="T1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">
                  <a:moveTo>
                    <a:pt x="63" y="3"/>
                  </a:moveTo>
                  <a:cubicBezTo>
                    <a:pt x="63" y="4"/>
                    <a:pt x="62" y="6"/>
                    <a:pt x="60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1"/>
                    <a:pt x="3" y="1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2" y="0"/>
                    <a:pt x="63" y="1"/>
                    <a:pt x="6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8" name="i$ļí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ACD6890-CB3E-4F3D-8BAE-FC12C01894AE}"/>
                </a:ext>
              </a:extLst>
            </p:cNvPr>
            <p:cNvSpPr/>
            <p:nvPr/>
          </p:nvSpPr>
          <p:spPr bwMode="auto">
            <a:xfrm flipH="1">
              <a:off x="3069871" y="2757786"/>
              <a:ext cx="134189" cy="15180"/>
            </a:xfrm>
            <a:custGeom>
              <a:avLst/>
              <a:gdLst>
                <a:gd name="T0" fmla="*/ 62 w 62"/>
                <a:gd name="T1" fmla="*/ 3 h 7"/>
                <a:gd name="T2" fmla="*/ 59 w 62"/>
                <a:gd name="T3" fmla="*/ 6 h 7"/>
                <a:gd name="T4" fmla="*/ 3 w 62"/>
                <a:gd name="T5" fmla="*/ 7 h 7"/>
                <a:gd name="T6" fmla="*/ 0 w 62"/>
                <a:gd name="T7" fmla="*/ 5 h 7"/>
                <a:gd name="T8" fmla="*/ 0 w 62"/>
                <a:gd name="T9" fmla="*/ 5 h 7"/>
                <a:gd name="T10" fmla="*/ 3 w 62"/>
                <a:gd name="T11" fmla="*/ 2 h 7"/>
                <a:gd name="T12" fmla="*/ 59 w 62"/>
                <a:gd name="T13" fmla="*/ 0 h 7"/>
                <a:gd name="T14" fmla="*/ 62 w 62"/>
                <a:gd name="T1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">
                  <a:moveTo>
                    <a:pt x="62" y="3"/>
                  </a:moveTo>
                  <a:cubicBezTo>
                    <a:pt x="62" y="5"/>
                    <a:pt x="61" y="6"/>
                    <a:pt x="59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1" y="2"/>
                    <a:pt x="3" y="2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1" y="0"/>
                    <a:pt x="62" y="2"/>
                    <a:pt x="6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9" name="iṩľí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E02C419-39E5-4D10-B993-81275C29D2C9}"/>
                </a:ext>
              </a:extLst>
            </p:cNvPr>
            <p:cNvSpPr/>
            <p:nvPr/>
          </p:nvSpPr>
          <p:spPr bwMode="auto">
            <a:xfrm flipH="1">
              <a:off x="3069871" y="2781641"/>
              <a:ext cx="134189" cy="14096"/>
            </a:xfrm>
            <a:custGeom>
              <a:avLst/>
              <a:gdLst>
                <a:gd name="T0" fmla="*/ 62 w 62"/>
                <a:gd name="T1" fmla="*/ 3 h 7"/>
                <a:gd name="T2" fmla="*/ 60 w 62"/>
                <a:gd name="T3" fmla="*/ 6 h 7"/>
                <a:gd name="T4" fmla="*/ 3 w 62"/>
                <a:gd name="T5" fmla="*/ 7 h 7"/>
                <a:gd name="T6" fmla="*/ 0 w 62"/>
                <a:gd name="T7" fmla="*/ 4 h 7"/>
                <a:gd name="T8" fmla="*/ 0 w 62"/>
                <a:gd name="T9" fmla="*/ 4 h 7"/>
                <a:gd name="T10" fmla="*/ 3 w 62"/>
                <a:gd name="T11" fmla="*/ 1 h 7"/>
                <a:gd name="T12" fmla="*/ 59 w 62"/>
                <a:gd name="T13" fmla="*/ 0 h 7"/>
                <a:gd name="T14" fmla="*/ 62 w 62"/>
                <a:gd name="T1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">
                  <a:moveTo>
                    <a:pt x="62" y="3"/>
                  </a:moveTo>
                  <a:cubicBezTo>
                    <a:pt x="62" y="4"/>
                    <a:pt x="61" y="6"/>
                    <a:pt x="60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1" y="1"/>
                    <a:pt x="3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1" y="0"/>
                    <a:pt x="62" y="1"/>
                    <a:pt x="6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0" name="íšḻi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171D76D-98E8-4745-8171-6A36346DA47B}"/>
                </a:ext>
              </a:extLst>
            </p:cNvPr>
            <p:cNvSpPr/>
            <p:nvPr/>
          </p:nvSpPr>
          <p:spPr bwMode="auto">
            <a:xfrm flipH="1">
              <a:off x="3067653" y="2802242"/>
              <a:ext cx="99810" cy="15180"/>
            </a:xfrm>
            <a:custGeom>
              <a:avLst/>
              <a:gdLst>
                <a:gd name="T0" fmla="*/ 46 w 46"/>
                <a:gd name="T1" fmla="*/ 3 h 7"/>
                <a:gd name="T2" fmla="*/ 43 w 46"/>
                <a:gd name="T3" fmla="*/ 6 h 7"/>
                <a:gd name="T4" fmla="*/ 3 w 46"/>
                <a:gd name="T5" fmla="*/ 7 h 7"/>
                <a:gd name="T6" fmla="*/ 0 w 46"/>
                <a:gd name="T7" fmla="*/ 4 h 7"/>
                <a:gd name="T8" fmla="*/ 0 w 46"/>
                <a:gd name="T9" fmla="*/ 4 h 7"/>
                <a:gd name="T10" fmla="*/ 3 w 46"/>
                <a:gd name="T11" fmla="*/ 1 h 7"/>
                <a:gd name="T12" fmla="*/ 43 w 46"/>
                <a:gd name="T13" fmla="*/ 0 h 7"/>
                <a:gd name="T14" fmla="*/ 46 w 46"/>
                <a:gd name="T1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7">
                  <a:moveTo>
                    <a:pt x="46" y="3"/>
                  </a:moveTo>
                  <a:cubicBezTo>
                    <a:pt x="46" y="5"/>
                    <a:pt x="44" y="6"/>
                    <a:pt x="4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1" y="1"/>
                    <a:pt x="3" y="1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4" y="0"/>
                    <a:pt x="46" y="2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1" name="ïšḷï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4B8D560-513F-4AEB-83F8-1D0D61785AC5}"/>
                </a:ext>
              </a:extLst>
            </p:cNvPr>
            <p:cNvSpPr/>
            <p:nvPr/>
          </p:nvSpPr>
          <p:spPr bwMode="auto">
            <a:xfrm flipH="1">
              <a:off x="3130867" y="3769446"/>
              <a:ext cx="177440" cy="177827"/>
            </a:xfrm>
            <a:custGeom>
              <a:avLst/>
              <a:gdLst>
                <a:gd name="T0" fmla="*/ 82 w 82"/>
                <a:gd name="T1" fmla="*/ 48 h 84"/>
                <a:gd name="T2" fmla="*/ 82 w 82"/>
                <a:gd name="T3" fmla="*/ 15 h 84"/>
                <a:gd name="T4" fmla="*/ 66 w 82"/>
                <a:gd name="T5" fmla="*/ 0 h 84"/>
                <a:gd name="T6" fmla="*/ 15 w 82"/>
                <a:gd name="T7" fmla="*/ 1 h 84"/>
                <a:gd name="T8" fmla="*/ 0 w 82"/>
                <a:gd name="T9" fmla="*/ 16 h 84"/>
                <a:gd name="T10" fmla="*/ 1 w 82"/>
                <a:gd name="T11" fmla="*/ 50 h 84"/>
                <a:gd name="T12" fmla="*/ 16 w 82"/>
                <a:gd name="T13" fmla="*/ 64 h 84"/>
                <a:gd name="T14" fmla="*/ 36 w 82"/>
                <a:gd name="T15" fmla="*/ 64 h 84"/>
                <a:gd name="T16" fmla="*/ 36 w 82"/>
                <a:gd name="T17" fmla="*/ 74 h 84"/>
                <a:gd name="T18" fmla="*/ 13 w 82"/>
                <a:gd name="T19" fmla="*/ 75 h 84"/>
                <a:gd name="T20" fmla="*/ 8 w 82"/>
                <a:gd name="T21" fmla="*/ 80 h 84"/>
                <a:gd name="T22" fmla="*/ 13 w 82"/>
                <a:gd name="T23" fmla="*/ 84 h 84"/>
                <a:gd name="T24" fmla="*/ 72 w 82"/>
                <a:gd name="T25" fmla="*/ 83 h 84"/>
                <a:gd name="T26" fmla="*/ 77 w 82"/>
                <a:gd name="T27" fmla="*/ 78 h 84"/>
                <a:gd name="T28" fmla="*/ 72 w 82"/>
                <a:gd name="T29" fmla="*/ 74 h 84"/>
                <a:gd name="T30" fmla="*/ 49 w 82"/>
                <a:gd name="T31" fmla="*/ 74 h 84"/>
                <a:gd name="T32" fmla="*/ 48 w 82"/>
                <a:gd name="T33" fmla="*/ 64 h 84"/>
                <a:gd name="T34" fmla="*/ 68 w 82"/>
                <a:gd name="T35" fmla="*/ 63 h 84"/>
                <a:gd name="T36" fmla="*/ 82 w 82"/>
                <a:gd name="T37" fmla="*/ 48 h 84"/>
                <a:gd name="T38" fmla="*/ 16 w 82"/>
                <a:gd name="T39" fmla="*/ 58 h 84"/>
                <a:gd name="T40" fmla="*/ 7 w 82"/>
                <a:gd name="T41" fmla="*/ 49 h 84"/>
                <a:gd name="T42" fmla="*/ 6 w 82"/>
                <a:gd name="T43" fmla="*/ 16 h 84"/>
                <a:gd name="T44" fmla="*/ 15 w 82"/>
                <a:gd name="T45" fmla="*/ 7 h 84"/>
                <a:gd name="T46" fmla="*/ 67 w 82"/>
                <a:gd name="T47" fmla="*/ 6 h 84"/>
                <a:gd name="T48" fmla="*/ 76 w 82"/>
                <a:gd name="T49" fmla="*/ 15 h 84"/>
                <a:gd name="T50" fmla="*/ 77 w 82"/>
                <a:gd name="T51" fmla="*/ 48 h 84"/>
                <a:gd name="T52" fmla="*/ 68 w 82"/>
                <a:gd name="T53" fmla="*/ 57 h 84"/>
                <a:gd name="T54" fmla="*/ 16 w 82"/>
                <a:gd name="T55" fmla="*/ 5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2" h="84">
                  <a:moveTo>
                    <a:pt x="82" y="48"/>
                  </a:moveTo>
                  <a:cubicBezTo>
                    <a:pt x="82" y="15"/>
                    <a:pt x="82" y="15"/>
                    <a:pt x="82" y="15"/>
                  </a:cubicBezTo>
                  <a:cubicBezTo>
                    <a:pt x="81" y="7"/>
                    <a:pt x="75" y="0"/>
                    <a:pt x="66" y="0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7" y="2"/>
                    <a:pt x="0" y="8"/>
                    <a:pt x="0" y="16"/>
                  </a:cubicBezTo>
                  <a:cubicBezTo>
                    <a:pt x="1" y="50"/>
                    <a:pt x="1" y="50"/>
                    <a:pt x="1" y="50"/>
                  </a:cubicBezTo>
                  <a:cubicBezTo>
                    <a:pt x="1" y="58"/>
                    <a:pt x="8" y="64"/>
                    <a:pt x="16" y="64"/>
                  </a:cubicBezTo>
                  <a:cubicBezTo>
                    <a:pt x="36" y="64"/>
                    <a:pt x="36" y="64"/>
                    <a:pt x="36" y="64"/>
                  </a:cubicBezTo>
                  <a:cubicBezTo>
                    <a:pt x="36" y="74"/>
                    <a:pt x="36" y="74"/>
                    <a:pt x="36" y="74"/>
                  </a:cubicBezTo>
                  <a:cubicBezTo>
                    <a:pt x="13" y="75"/>
                    <a:pt x="13" y="75"/>
                    <a:pt x="13" y="75"/>
                  </a:cubicBezTo>
                  <a:cubicBezTo>
                    <a:pt x="10" y="75"/>
                    <a:pt x="8" y="77"/>
                    <a:pt x="8" y="80"/>
                  </a:cubicBezTo>
                  <a:cubicBezTo>
                    <a:pt x="8" y="82"/>
                    <a:pt x="10" y="84"/>
                    <a:pt x="13" y="84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5" y="83"/>
                    <a:pt x="77" y="81"/>
                    <a:pt x="77" y="78"/>
                  </a:cubicBezTo>
                  <a:cubicBezTo>
                    <a:pt x="77" y="76"/>
                    <a:pt x="74" y="74"/>
                    <a:pt x="72" y="74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68" y="63"/>
                    <a:pt x="68" y="63"/>
                    <a:pt x="68" y="63"/>
                  </a:cubicBezTo>
                  <a:cubicBezTo>
                    <a:pt x="76" y="63"/>
                    <a:pt x="82" y="56"/>
                    <a:pt x="82" y="48"/>
                  </a:cubicBezTo>
                  <a:close/>
                  <a:moveTo>
                    <a:pt x="16" y="58"/>
                  </a:moveTo>
                  <a:cubicBezTo>
                    <a:pt x="11" y="59"/>
                    <a:pt x="7" y="55"/>
                    <a:pt x="7" y="49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6" y="11"/>
                    <a:pt x="10" y="7"/>
                    <a:pt x="15" y="7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72" y="6"/>
                    <a:pt x="76" y="10"/>
                    <a:pt x="76" y="15"/>
                  </a:cubicBezTo>
                  <a:cubicBezTo>
                    <a:pt x="77" y="48"/>
                    <a:pt x="77" y="48"/>
                    <a:pt x="77" y="48"/>
                  </a:cubicBezTo>
                  <a:cubicBezTo>
                    <a:pt x="77" y="53"/>
                    <a:pt x="73" y="57"/>
                    <a:pt x="68" y="57"/>
                  </a:cubicBezTo>
                  <a:lnTo>
                    <a:pt x="1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2" name="îṥḷi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61383D4-E32D-4AC5-B0D0-CE4E943B05A2}"/>
                </a:ext>
              </a:extLst>
            </p:cNvPr>
            <p:cNvSpPr/>
            <p:nvPr/>
          </p:nvSpPr>
          <p:spPr bwMode="auto">
            <a:xfrm flipH="1">
              <a:off x="3160810" y="3800891"/>
              <a:ext cx="118663" cy="15180"/>
            </a:xfrm>
            <a:custGeom>
              <a:avLst/>
              <a:gdLst>
                <a:gd name="T0" fmla="*/ 55 w 55"/>
                <a:gd name="T1" fmla="*/ 3 h 7"/>
                <a:gd name="T2" fmla="*/ 53 w 55"/>
                <a:gd name="T3" fmla="*/ 5 h 7"/>
                <a:gd name="T4" fmla="*/ 3 w 55"/>
                <a:gd name="T5" fmla="*/ 7 h 7"/>
                <a:gd name="T6" fmla="*/ 0 w 55"/>
                <a:gd name="T7" fmla="*/ 4 h 7"/>
                <a:gd name="T8" fmla="*/ 0 w 55"/>
                <a:gd name="T9" fmla="*/ 4 h 7"/>
                <a:gd name="T10" fmla="*/ 3 w 55"/>
                <a:gd name="T11" fmla="*/ 1 h 7"/>
                <a:gd name="T12" fmla="*/ 52 w 55"/>
                <a:gd name="T13" fmla="*/ 0 h 7"/>
                <a:gd name="T14" fmla="*/ 55 w 55"/>
                <a:gd name="T15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7">
                  <a:moveTo>
                    <a:pt x="55" y="3"/>
                  </a:moveTo>
                  <a:cubicBezTo>
                    <a:pt x="55" y="4"/>
                    <a:pt x="54" y="5"/>
                    <a:pt x="53" y="5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0" y="5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1" y="1"/>
                    <a:pt x="3" y="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4" y="0"/>
                    <a:pt x="55" y="1"/>
                    <a:pt x="5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3" name="îṣlí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E623A3F-D6F2-4A1D-A6F9-A7DF37C8E89B}"/>
                </a:ext>
              </a:extLst>
            </p:cNvPr>
            <p:cNvSpPr/>
            <p:nvPr/>
          </p:nvSpPr>
          <p:spPr bwMode="auto">
            <a:xfrm flipH="1">
              <a:off x="3160810" y="3822577"/>
              <a:ext cx="116445" cy="11927"/>
            </a:xfrm>
            <a:custGeom>
              <a:avLst/>
              <a:gdLst>
                <a:gd name="T0" fmla="*/ 54 w 54"/>
                <a:gd name="T1" fmla="*/ 2 h 6"/>
                <a:gd name="T2" fmla="*/ 52 w 54"/>
                <a:gd name="T3" fmla="*/ 5 h 6"/>
                <a:gd name="T4" fmla="*/ 2 w 54"/>
                <a:gd name="T5" fmla="*/ 6 h 6"/>
                <a:gd name="T6" fmla="*/ 0 w 54"/>
                <a:gd name="T7" fmla="*/ 3 h 6"/>
                <a:gd name="T8" fmla="*/ 0 w 54"/>
                <a:gd name="T9" fmla="*/ 3 h 6"/>
                <a:gd name="T10" fmla="*/ 2 w 54"/>
                <a:gd name="T11" fmla="*/ 1 h 6"/>
                <a:gd name="T12" fmla="*/ 52 w 54"/>
                <a:gd name="T13" fmla="*/ 0 h 6"/>
                <a:gd name="T14" fmla="*/ 54 w 54"/>
                <a:gd name="T1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6">
                  <a:moveTo>
                    <a:pt x="54" y="2"/>
                  </a:moveTo>
                  <a:cubicBezTo>
                    <a:pt x="54" y="3"/>
                    <a:pt x="53" y="5"/>
                    <a:pt x="5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4" y="1"/>
                    <a:pt x="5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4" name="ïšļi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70249F7-8299-4013-9B7D-B24A007D25FA}"/>
                </a:ext>
              </a:extLst>
            </p:cNvPr>
            <p:cNvSpPr/>
            <p:nvPr/>
          </p:nvSpPr>
          <p:spPr bwMode="auto">
            <a:xfrm flipH="1">
              <a:off x="3160810" y="3841010"/>
              <a:ext cx="116445" cy="13012"/>
            </a:xfrm>
            <a:custGeom>
              <a:avLst/>
              <a:gdLst>
                <a:gd name="T0" fmla="*/ 54 w 54"/>
                <a:gd name="T1" fmla="*/ 2 h 6"/>
                <a:gd name="T2" fmla="*/ 52 w 54"/>
                <a:gd name="T3" fmla="*/ 5 h 6"/>
                <a:gd name="T4" fmla="*/ 2 w 54"/>
                <a:gd name="T5" fmla="*/ 6 h 6"/>
                <a:gd name="T6" fmla="*/ 0 w 54"/>
                <a:gd name="T7" fmla="*/ 3 h 6"/>
                <a:gd name="T8" fmla="*/ 0 w 54"/>
                <a:gd name="T9" fmla="*/ 3 h 6"/>
                <a:gd name="T10" fmla="*/ 2 w 54"/>
                <a:gd name="T11" fmla="*/ 1 h 6"/>
                <a:gd name="T12" fmla="*/ 52 w 54"/>
                <a:gd name="T13" fmla="*/ 0 h 6"/>
                <a:gd name="T14" fmla="*/ 54 w 54"/>
                <a:gd name="T1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6">
                  <a:moveTo>
                    <a:pt x="54" y="2"/>
                  </a:moveTo>
                  <a:cubicBezTo>
                    <a:pt x="54" y="4"/>
                    <a:pt x="53" y="5"/>
                    <a:pt x="5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3" y="0"/>
                    <a:pt x="54" y="1"/>
                    <a:pt x="5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5" name="ïšľî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AE8754E-80F3-4895-9B4C-7C5CAAD76344}"/>
                </a:ext>
              </a:extLst>
            </p:cNvPr>
            <p:cNvSpPr/>
            <p:nvPr/>
          </p:nvSpPr>
          <p:spPr bwMode="auto">
            <a:xfrm flipH="1">
              <a:off x="3158592" y="3860528"/>
              <a:ext cx="86502" cy="13012"/>
            </a:xfrm>
            <a:custGeom>
              <a:avLst/>
              <a:gdLst>
                <a:gd name="T0" fmla="*/ 40 w 40"/>
                <a:gd name="T1" fmla="*/ 2 h 6"/>
                <a:gd name="T2" fmla="*/ 37 w 40"/>
                <a:gd name="T3" fmla="*/ 5 h 6"/>
                <a:gd name="T4" fmla="*/ 2 w 40"/>
                <a:gd name="T5" fmla="*/ 6 h 6"/>
                <a:gd name="T6" fmla="*/ 0 w 40"/>
                <a:gd name="T7" fmla="*/ 3 h 6"/>
                <a:gd name="T8" fmla="*/ 0 w 40"/>
                <a:gd name="T9" fmla="*/ 3 h 6"/>
                <a:gd name="T10" fmla="*/ 2 w 40"/>
                <a:gd name="T11" fmla="*/ 1 h 6"/>
                <a:gd name="T12" fmla="*/ 37 w 40"/>
                <a:gd name="T13" fmla="*/ 0 h 6"/>
                <a:gd name="T14" fmla="*/ 40 w 40"/>
                <a:gd name="T1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6">
                  <a:moveTo>
                    <a:pt x="40" y="2"/>
                  </a:moveTo>
                  <a:cubicBezTo>
                    <a:pt x="40" y="4"/>
                    <a:pt x="39" y="5"/>
                    <a:pt x="37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8" y="0"/>
                    <a:pt x="40" y="1"/>
                    <a:pt x="4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6" name="îśļi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7ABB4A0-6CF8-4207-8BA1-AD217CA603D7}"/>
                </a:ext>
              </a:extLst>
            </p:cNvPr>
            <p:cNvSpPr/>
            <p:nvPr/>
          </p:nvSpPr>
          <p:spPr bwMode="auto">
            <a:xfrm flipH="1">
              <a:off x="3074307" y="2170091"/>
              <a:ext cx="331592" cy="243969"/>
            </a:xfrm>
            <a:custGeom>
              <a:avLst/>
              <a:gdLst>
                <a:gd name="T0" fmla="*/ 128 w 153"/>
                <a:gd name="T1" fmla="*/ 1 h 115"/>
                <a:gd name="T2" fmla="*/ 23 w 153"/>
                <a:gd name="T3" fmla="*/ 3 h 115"/>
                <a:gd name="T4" fmla="*/ 0 w 153"/>
                <a:gd name="T5" fmla="*/ 27 h 115"/>
                <a:gd name="T6" fmla="*/ 1 w 153"/>
                <a:gd name="T7" fmla="*/ 91 h 115"/>
                <a:gd name="T8" fmla="*/ 25 w 153"/>
                <a:gd name="T9" fmla="*/ 114 h 115"/>
                <a:gd name="T10" fmla="*/ 130 w 153"/>
                <a:gd name="T11" fmla="*/ 112 h 115"/>
                <a:gd name="T12" fmla="*/ 153 w 153"/>
                <a:gd name="T13" fmla="*/ 88 h 115"/>
                <a:gd name="T14" fmla="*/ 152 w 153"/>
                <a:gd name="T15" fmla="*/ 24 h 115"/>
                <a:gd name="T16" fmla="*/ 128 w 153"/>
                <a:gd name="T17" fmla="*/ 1 h 115"/>
                <a:gd name="T18" fmla="*/ 23 w 153"/>
                <a:gd name="T19" fmla="*/ 13 h 115"/>
                <a:gd name="T20" fmla="*/ 128 w 153"/>
                <a:gd name="T21" fmla="*/ 11 h 115"/>
                <a:gd name="T22" fmla="*/ 141 w 153"/>
                <a:gd name="T23" fmla="*/ 24 h 115"/>
                <a:gd name="T24" fmla="*/ 142 w 153"/>
                <a:gd name="T25" fmla="*/ 30 h 115"/>
                <a:gd name="T26" fmla="*/ 10 w 153"/>
                <a:gd name="T27" fmla="*/ 33 h 115"/>
                <a:gd name="T28" fmla="*/ 10 w 153"/>
                <a:gd name="T29" fmla="*/ 27 h 115"/>
                <a:gd name="T30" fmla="*/ 23 w 153"/>
                <a:gd name="T31" fmla="*/ 13 h 115"/>
                <a:gd name="T32" fmla="*/ 130 w 153"/>
                <a:gd name="T33" fmla="*/ 102 h 115"/>
                <a:gd name="T34" fmla="*/ 25 w 153"/>
                <a:gd name="T35" fmla="*/ 104 h 115"/>
                <a:gd name="T36" fmla="*/ 12 w 153"/>
                <a:gd name="T37" fmla="*/ 91 h 115"/>
                <a:gd name="T38" fmla="*/ 11 w 153"/>
                <a:gd name="T39" fmla="*/ 58 h 115"/>
                <a:gd name="T40" fmla="*/ 142 w 153"/>
                <a:gd name="T41" fmla="*/ 55 h 115"/>
                <a:gd name="T42" fmla="*/ 143 w 153"/>
                <a:gd name="T43" fmla="*/ 88 h 115"/>
                <a:gd name="T44" fmla="*/ 130 w 153"/>
                <a:gd name="T45" fmla="*/ 10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3" h="115">
                  <a:moveTo>
                    <a:pt x="128" y="1"/>
                  </a:moveTo>
                  <a:cubicBezTo>
                    <a:pt x="23" y="3"/>
                    <a:pt x="23" y="3"/>
                    <a:pt x="23" y="3"/>
                  </a:cubicBezTo>
                  <a:cubicBezTo>
                    <a:pt x="10" y="3"/>
                    <a:pt x="0" y="14"/>
                    <a:pt x="0" y="27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2" y="104"/>
                    <a:pt x="12" y="115"/>
                    <a:pt x="25" y="114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43" y="112"/>
                    <a:pt x="153" y="101"/>
                    <a:pt x="153" y="88"/>
                  </a:cubicBezTo>
                  <a:cubicBezTo>
                    <a:pt x="152" y="24"/>
                    <a:pt x="152" y="24"/>
                    <a:pt x="152" y="24"/>
                  </a:cubicBezTo>
                  <a:cubicBezTo>
                    <a:pt x="151" y="11"/>
                    <a:pt x="141" y="0"/>
                    <a:pt x="128" y="1"/>
                  </a:cubicBezTo>
                  <a:close/>
                  <a:moveTo>
                    <a:pt x="23" y="13"/>
                  </a:moveTo>
                  <a:cubicBezTo>
                    <a:pt x="128" y="11"/>
                    <a:pt x="128" y="11"/>
                    <a:pt x="128" y="11"/>
                  </a:cubicBezTo>
                  <a:cubicBezTo>
                    <a:pt x="135" y="11"/>
                    <a:pt x="141" y="16"/>
                    <a:pt x="141" y="24"/>
                  </a:cubicBezTo>
                  <a:cubicBezTo>
                    <a:pt x="142" y="30"/>
                    <a:pt x="142" y="30"/>
                    <a:pt x="142" y="30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19"/>
                    <a:pt x="16" y="13"/>
                    <a:pt x="23" y="13"/>
                  </a:cubicBezTo>
                  <a:close/>
                  <a:moveTo>
                    <a:pt x="130" y="102"/>
                  </a:moveTo>
                  <a:cubicBezTo>
                    <a:pt x="25" y="104"/>
                    <a:pt x="25" y="104"/>
                    <a:pt x="25" y="104"/>
                  </a:cubicBezTo>
                  <a:cubicBezTo>
                    <a:pt x="18" y="104"/>
                    <a:pt x="12" y="98"/>
                    <a:pt x="12" y="91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142" y="55"/>
                    <a:pt x="142" y="55"/>
                    <a:pt x="142" y="55"/>
                  </a:cubicBezTo>
                  <a:cubicBezTo>
                    <a:pt x="143" y="88"/>
                    <a:pt x="143" y="88"/>
                    <a:pt x="143" y="88"/>
                  </a:cubicBezTo>
                  <a:cubicBezTo>
                    <a:pt x="143" y="96"/>
                    <a:pt x="137" y="102"/>
                    <a:pt x="130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7" name="iślïḑ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CF5A6C1-D1B0-4DFD-8D17-8486BC3D26F9}"/>
                </a:ext>
              </a:extLst>
            </p:cNvPr>
            <p:cNvSpPr/>
            <p:nvPr/>
          </p:nvSpPr>
          <p:spPr bwMode="auto">
            <a:xfrm flipH="1">
              <a:off x="3199625" y="2308882"/>
              <a:ext cx="160805" cy="24939"/>
            </a:xfrm>
            <a:custGeom>
              <a:avLst/>
              <a:gdLst>
                <a:gd name="T0" fmla="*/ 74 w 74"/>
                <a:gd name="T1" fmla="*/ 5 h 12"/>
                <a:gd name="T2" fmla="*/ 69 w 74"/>
                <a:gd name="T3" fmla="*/ 10 h 12"/>
                <a:gd name="T4" fmla="*/ 5 w 74"/>
                <a:gd name="T5" fmla="*/ 12 h 12"/>
                <a:gd name="T6" fmla="*/ 0 w 74"/>
                <a:gd name="T7" fmla="*/ 6 h 12"/>
                <a:gd name="T8" fmla="*/ 0 w 74"/>
                <a:gd name="T9" fmla="*/ 6 h 12"/>
                <a:gd name="T10" fmla="*/ 5 w 74"/>
                <a:gd name="T11" fmla="*/ 1 h 12"/>
                <a:gd name="T12" fmla="*/ 68 w 74"/>
                <a:gd name="T13" fmla="*/ 0 h 12"/>
                <a:gd name="T14" fmla="*/ 74 w 74"/>
                <a:gd name="T15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12">
                  <a:moveTo>
                    <a:pt x="74" y="5"/>
                  </a:moveTo>
                  <a:cubicBezTo>
                    <a:pt x="74" y="8"/>
                    <a:pt x="71" y="10"/>
                    <a:pt x="69" y="10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4"/>
                    <a:pt x="2" y="1"/>
                    <a:pt x="5" y="1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1" y="0"/>
                    <a:pt x="74" y="2"/>
                    <a:pt x="7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8" name="ïSḷï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657235D-78B0-4F8D-93CB-2F02B0DC5E3B}"/>
                </a:ext>
              </a:extLst>
            </p:cNvPr>
            <p:cNvSpPr/>
            <p:nvPr/>
          </p:nvSpPr>
          <p:spPr bwMode="auto">
            <a:xfrm flipH="1">
              <a:off x="3265056" y="2349001"/>
              <a:ext cx="95374" cy="22770"/>
            </a:xfrm>
            <a:custGeom>
              <a:avLst/>
              <a:gdLst>
                <a:gd name="T0" fmla="*/ 44 w 44"/>
                <a:gd name="T1" fmla="*/ 5 h 11"/>
                <a:gd name="T2" fmla="*/ 39 w 44"/>
                <a:gd name="T3" fmla="*/ 11 h 11"/>
                <a:gd name="T4" fmla="*/ 5 w 44"/>
                <a:gd name="T5" fmla="*/ 11 h 11"/>
                <a:gd name="T6" fmla="*/ 0 w 44"/>
                <a:gd name="T7" fmla="*/ 6 h 11"/>
                <a:gd name="T8" fmla="*/ 0 w 44"/>
                <a:gd name="T9" fmla="*/ 6 h 11"/>
                <a:gd name="T10" fmla="*/ 5 w 44"/>
                <a:gd name="T11" fmla="*/ 1 h 11"/>
                <a:gd name="T12" fmla="*/ 39 w 44"/>
                <a:gd name="T13" fmla="*/ 0 h 11"/>
                <a:gd name="T14" fmla="*/ 44 w 44"/>
                <a:gd name="T15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">
                  <a:moveTo>
                    <a:pt x="44" y="5"/>
                  </a:moveTo>
                  <a:cubicBezTo>
                    <a:pt x="44" y="8"/>
                    <a:pt x="42" y="11"/>
                    <a:pt x="39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3" y="11"/>
                    <a:pt x="0" y="9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1"/>
                    <a:pt x="5" y="1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1" y="0"/>
                    <a:pt x="44" y="2"/>
                    <a:pt x="4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9" name="îSḻíd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D25E470-C24D-4733-A72E-971600E356DC}"/>
                </a:ext>
              </a:extLst>
            </p:cNvPr>
            <p:cNvSpPr/>
            <p:nvPr/>
          </p:nvSpPr>
          <p:spPr bwMode="auto">
            <a:xfrm flipH="1">
              <a:off x="4034703" y="3796553"/>
              <a:ext cx="249525" cy="182164"/>
            </a:xfrm>
            <a:custGeom>
              <a:avLst/>
              <a:gdLst>
                <a:gd name="T0" fmla="*/ 95 w 115"/>
                <a:gd name="T1" fmla="*/ 1 h 86"/>
                <a:gd name="T2" fmla="*/ 17 w 115"/>
                <a:gd name="T3" fmla="*/ 2 h 86"/>
                <a:gd name="T4" fmla="*/ 0 w 115"/>
                <a:gd name="T5" fmla="*/ 20 h 86"/>
                <a:gd name="T6" fmla="*/ 1 w 115"/>
                <a:gd name="T7" fmla="*/ 68 h 86"/>
                <a:gd name="T8" fmla="*/ 19 w 115"/>
                <a:gd name="T9" fmla="*/ 86 h 86"/>
                <a:gd name="T10" fmla="*/ 97 w 115"/>
                <a:gd name="T11" fmla="*/ 84 h 86"/>
                <a:gd name="T12" fmla="*/ 114 w 115"/>
                <a:gd name="T13" fmla="*/ 66 h 86"/>
                <a:gd name="T14" fmla="*/ 113 w 115"/>
                <a:gd name="T15" fmla="*/ 18 h 86"/>
                <a:gd name="T16" fmla="*/ 95 w 115"/>
                <a:gd name="T17" fmla="*/ 1 h 86"/>
                <a:gd name="T18" fmla="*/ 17 w 115"/>
                <a:gd name="T19" fmla="*/ 10 h 86"/>
                <a:gd name="T20" fmla="*/ 96 w 115"/>
                <a:gd name="T21" fmla="*/ 8 h 86"/>
                <a:gd name="T22" fmla="*/ 106 w 115"/>
                <a:gd name="T23" fmla="*/ 18 h 86"/>
                <a:gd name="T24" fmla="*/ 106 w 115"/>
                <a:gd name="T25" fmla="*/ 22 h 86"/>
                <a:gd name="T26" fmla="*/ 8 w 115"/>
                <a:gd name="T27" fmla="*/ 25 h 86"/>
                <a:gd name="T28" fmla="*/ 8 w 115"/>
                <a:gd name="T29" fmla="*/ 20 h 86"/>
                <a:gd name="T30" fmla="*/ 17 w 115"/>
                <a:gd name="T31" fmla="*/ 10 h 86"/>
                <a:gd name="T32" fmla="*/ 97 w 115"/>
                <a:gd name="T33" fmla="*/ 76 h 86"/>
                <a:gd name="T34" fmla="*/ 19 w 115"/>
                <a:gd name="T35" fmla="*/ 78 h 86"/>
                <a:gd name="T36" fmla="*/ 9 w 115"/>
                <a:gd name="T37" fmla="*/ 68 h 86"/>
                <a:gd name="T38" fmla="*/ 8 w 115"/>
                <a:gd name="T39" fmla="*/ 43 h 86"/>
                <a:gd name="T40" fmla="*/ 106 w 115"/>
                <a:gd name="T41" fmla="*/ 41 h 86"/>
                <a:gd name="T42" fmla="*/ 107 w 115"/>
                <a:gd name="T43" fmla="*/ 66 h 86"/>
                <a:gd name="T44" fmla="*/ 97 w 115"/>
                <a:gd name="T45" fmla="*/ 7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86">
                  <a:moveTo>
                    <a:pt x="95" y="1"/>
                  </a:moveTo>
                  <a:cubicBezTo>
                    <a:pt x="17" y="2"/>
                    <a:pt x="17" y="2"/>
                    <a:pt x="17" y="2"/>
                  </a:cubicBezTo>
                  <a:cubicBezTo>
                    <a:pt x="7" y="2"/>
                    <a:pt x="0" y="10"/>
                    <a:pt x="0" y="20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78"/>
                    <a:pt x="9" y="86"/>
                    <a:pt x="19" y="86"/>
                  </a:cubicBezTo>
                  <a:cubicBezTo>
                    <a:pt x="97" y="84"/>
                    <a:pt x="97" y="84"/>
                    <a:pt x="97" y="84"/>
                  </a:cubicBezTo>
                  <a:cubicBezTo>
                    <a:pt x="107" y="84"/>
                    <a:pt x="115" y="76"/>
                    <a:pt x="114" y="66"/>
                  </a:cubicBezTo>
                  <a:cubicBezTo>
                    <a:pt x="113" y="18"/>
                    <a:pt x="113" y="18"/>
                    <a:pt x="113" y="18"/>
                  </a:cubicBezTo>
                  <a:cubicBezTo>
                    <a:pt x="113" y="8"/>
                    <a:pt x="105" y="0"/>
                    <a:pt x="95" y="1"/>
                  </a:cubicBezTo>
                  <a:close/>
                  <a:moveTo>
                    <a:pt x="17" y="10"/>
                  </a:moveTo>
                  <a:cubicBezTo>
                    <a:pt x="96" y="8"/>
                    <a:pt x="96" y="8"/>
                    <a:pt x="96" y="8"/>
                  </a:cubicBezTo>
                  <a:cubicBezTo>
                    <a:pt x="101" y="8"/>
                    <a:pt x="106" y="12"/>
                    <a:pt x="106" y="18"/>
                  </a:cubicBezTo>
                  <a:cubicBezTo>
                    <a:pt x="106" y="22"/>
                    <a:pt x="106" y="22"/>
                    <a:pt x="106" y="22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7" y="15"/>
                    <a:pt x="12" y="10"/>
                    <a:pt x="17" y="10"/>
                  </a:cubicBezTo>
                  <a:close/>
                  <a:moveTo>
                    <a:pt x="97" y="76"/>
                  </a:moveTo>
                  <a:cubicBezTo>
                    <a:pt x="19" y="78"/>
                    <a:pt x="19" y="78"/>
                    <a:pt x="19" y="78"/>
                  </a:cubicBezTo>
                  <a:cubicBezTo>
                    <a:pt x="13" y="78"/>
                    <a:pt x="9" y="74"/>
                    <a:pt x="9" y="68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106" y="41"/>
                    <a:pt x="106" y="41"/>
                    <a:pt x="106" y="41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72"/>
                    <a:pt x="103" y="76"/>
                    <a:pt x="97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0" name="îšļîd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3DC8AB4-89F9-4006-8D30-A2AD873AFF9E}"/>
                </a:ext>
              </a:extLst>
            </p:cNvPr>
            <p:cNvSpPr/>
            <p:nvPr/>
          </p:nvSpPr>
          <p:spPr bwMode="auto">
            <a:xfrm flipH="1">
              <a:off x="4130077" y="3898478"/>
              <a:ext cx="120881" cy="19518"/>
            </a:xfrm>
            <a:custGeom>
              <a:avLst/>
              <a:gdLst>
                <a:gd name="T0" fmla="*/ 56 w 56"/>
                <a:gd name="T1" fmla="*/ 4 h 9"/>
                <a:gd name="T2" fmla="*/ 52 w 56"/>
                <a:gd name="T3" fmla="*/ 8 h 9"/>
                <a:gd name="T4" fmla="*/ 4 w 56"/>
                <a:gd name="T5" fmla="*/ 9 h 9"/>
                <a:gd name="T6" fmla="*/ 0 w 56"/>
                <a:gd name="T7" fmla="*/ 6 h 9"/>
                <a:gd name="T8" fmla="*/ 0 w 56"/>
                <a:gd name="T9" fmla="*/ 6 h 9"/>
                <a:gd name="T10" fmla="*/ 4 w 56"/>
                <a:gd name="T11" fmla="*/ 2 h 9"/>
                <a:gd name="T12" fmla="*/ 52 w 56"/>
                <a:gd name="T13" fmla="*/ 1 h 9"/>
                <a:gd name="T14" fmla="*/ 56 w 56"/>
                <a:gd name="T1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9">
                  <a:moveTo>
                    <a:pt x="56" y="4"/>
                  </a:moveTo>
                  <a:cubicBezTo>
                    <a:pt x="56" y="7"/>
                    <a:pt x="54" y="8"/>
                    <a:pt x="52" y="8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1" y="8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2"/>
                    <a:pt x="4" y="2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4" y="0"/>
                    <a:pt x="56" y="2"/>
                    <a:pt x="5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1" name="islî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B37F4E3-4FCA-47C3-8B6B-B84E1A8BA0A2}"/>
                </a:ext>
              </a:extLst>
            </p:cNvPr>
            <p:cNvSpPr/>
            <p:nvPr/>
          </p:nvSpPr>
          <p:spPr bwMode="auto">
            <a:xfrm flipH="1">
              <a:off x="4177764" y="3929923"/>
              <a:ext cx="72085" cy="17349"/>
            </a:xfrm>
            <a:custGeom>
              <a:avLst/>
              <a:gdLst>
                <a:gd name="T0" fmla="*/ 32 w 33"/>
                <a:gd name="T1" fmla="*/ 4 h 8"/>
                <a:gd name="T2" fmla="*/ 29 w 33"/>
                <a:gd name="T3" fmla="*/ 8 h 8"/>
                <a:gd name="T4" fmla="*/ 4 w 33"/>
                <a:gd name="T5" fmla="*/ 8 h 8"/>
                <a:gd name="T6" fmla="*/ 0 w 33"/>
                <a:gd name="T7" fmla="*/ 5 h 8"/>
                <a:gd name="T8" fmla="*/ 0 w 33"/>
                <a:gd name="T9" fmla="*/ 5 h 8"/>
                <a:gd name="T10" fmla="*/ 4 w 33"/>
                <a:gd name="T11" fmla="*/ 1 h 8"/>
                <a:gd name="T12" fmla="*/ 29 w 33"/>
                <a:gd name="T13" fmla="*/ 0 h 8"/>
                <a:gd name="T14" fmla="*/ 32 w 33"/>
                <a:gd name="T1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8">
                  <a:moveTo>
                    <a:pt x="32" y="4"/>
                  </a:moveTo>
                  <a:cubicBezTo>
                    <a:pt x="33" y="6"/>
                    <a:pt x="31" y="8"/>
                    <a:pt x="29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7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1" y="1"/>
                    <a:pt x="4" y="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1" y="0"/>
                    <a:pt x="32" y="2"/>
                    <a:pt x="3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2" name="ïṥļ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B3A5A69-7325-4443-8500-F716C19B3C77}"/>
                </a:ext>
              </a:extLst>
            </p:cNvPr>
            <p:cNvSpPr/>
            <p:nvPr/>
          </p:nvSpPr>
          <p:spPr bwMode="auto">
            <a:xfrm flipH="1">
              <a:off x="4123423" y="3529813"/>
              <a:ext cx="29943" cy="63974"/>
            </a:xfrm>
            <a:custGeom>
              <a:avLst/>
              <a:gdLst>
                <a:gd name="T0" fmla="*/ 2 w 14"/>
                <a:gd name="T1" fmla="*/ 15 h 30"/>
                <a:gd name="T2" fmla="*/ 0 w 14"/>
                <a:gd name="T3" fmla="*/ 19 h 30"/>
                <a:gd name="T4" fmla="*/ 1 w 14"/>
                <a:gd name="T5" fmla="*/ 22 h 30"/>
                <a:gd name="T6" fmla="*/ 2 w 14"/>
                <a:gd name="T7" fmla="*/ 24 h 30"/>
                <a:gd name="T8" fmla="*/ 4 w 14"/>
                <a:gd name="T9" fmla="*/ 25 h 30"/>
                <a:gd name="T10" fmla="*/ 4 w 14"/>
                <a:gd name="T11" fmla="*/ 29 h 30"/>
                <a:gd name="T12" fmla="*/ 5 w 14"/>
                <a:gd name="T13" fmla="*/ 30 h 30"/>
                <a:gd name="T14" fmla="*/ 6 w 14"/>
                <a:gd name="T15" fmla="*/ 29 h 30"/>
                <a:gd name="T16" fmla="*/ 6 w 14"/>
                <a:gd name="T17" fmla="*/ 25 h 30"/>
                <a:gd name="T18" fmla="*/ 8 w 14"/>
                <a:gd name="T19" fmla="*/ 26 h 30"/>
                <a:gd name="T20" fmla="*/ 8 w 14"/>
                <a:gd name="T21" fmla="*/ 29 h 30"/>
                <a:gd name="T22" fmla="*/ 9 w 14"/>
                <a:gd name="T23" fmla="*/ 30 h 30"/>
                <a:gd name="T24" fmla="*/ 10 w 14"/>
                <a:gd name="T25" fmla="*/ 29 h 30"/>
                <a:gd name="T26" fmla="*/ 10 w 14"/>
                <a:gd name="T27" fmla="*/ 26 h 30"/>
                <a:gd name="T28" fmla="*/ 12 w 14"/>
                <a:gd name="T29" fmla="*/ 25 h 30"/>
                <a:gd name="T30" fmla="*/ 14 w 14"/>
                <a:gd name="T31" fmla="*/ 25 h 30"/>
                <a:gd name="T32" fmla="*/ 14 w 14"/>
                <a:gd name="T33" fmla="*/ 24 h 30"/>
                <a:gd name="T34" fmla="*/ 14 w 14"/>
                <a:gd name="T35" fmla="*/ 23 h 30"/>
                <a:gd name="T36" fmla="*/ 14 w 14"/>
                <a:gd name="T37" fmla="*/ 22 h 30"/>
                <a:gd name="T38" fmla="*/ 14 w 14"/>
                <a:gd name="T39" fmla="*/ 21 h 30"/>
                <a:gd name="T40" fmla="*/ 11 w 14"/>
                <a:gd name="T41" fmla="*/ 22 h 30"/>
                <a:gd name="T42" fmla="*/ 10 w 14"/>
                <a:gd name="T43" fmla="*/ 22 h 30"/>
                <a:gd name="T44" fmla="*/ 10 w 14"/>
                <a:gd name="T45" fmla="*/ 15 h 30"/>
                <a:gd name="T46" fmla="*/ 10 w 14"/>
                <a:gd name="T47" fmla="*/ 15 h 30"/>
                <a:gd name="T48" fmla="*/ 12 w 14"/>
                <a:gd name="T49" fmla="*/ 14 h 30"/>
                <a:gd name="T50" fmla="*/ 14 w 14"/>
                <a:gd name="T51" fmla="*/ 12 h 30"/>
                <a:gd name="T52" fmla="*/ 14 w 14"/>
                <a:gd name="T53" fmla="*/ 10 h 30"/>
                <a:gd name="T54" fmla="*/ 14 w 14"/>
                <a:gd name="T55" fmla="*/ 8 h 30"/>
                <a:gd name="T56" fmla="*/ 12 w 14"/>
                <a:gd name="T57" fmla="*/ 6 h 30"/>
                <a:gd name="T58" fmla="*/ 10 w 14"/>
                <a:gd name="T59" fmla="*/ 5 h 30"/>
                <a:gd name="T60" fmla="*/ 10 w 14"/>
                <a:gd name="T61" fmla="*/ 2 h 30"/>
                <a:gd name="T62" fmla="*/ 9 w 14"/>
                <a:gd name="T63" fmla="*/ 1 h 30"/>
                <a:gd name="T64" fmla="*/ 8 w 14"/>
                <a:gd name="T65" fmla="*/ 1 h 30"/>
                <a:gd name="T66" fmla="*/ 8 w 14"/>
                <a:gd name="T67" fmla="*/ 4 h 30"/>
                <a:gd name="T68" fmla="*/ 7 w 14"/>
                <a:gd name="T69" fmla="*/ 4 h 30"/>
                <a:gd name="T70" fmla="*/ 6 w 14"/>
                <a:gd name="T71" fmla="*/ 4 h 30"/>
                <a:gd name="T72" fmla="*/ 7 w 14"/>
                <a:gd name="T73" fmla="*/ 1 h 30"/>
                <a:gd name="T74" fmla="*/ 6 w 14"/>
                <a:gd name="T75" fmla="*/ 0 h 30"/>
                <a:gd name="T76" fmla="*/ 5 w 14"/>
                <a:gd name="T77" fmla="*/ 1 h 30"/>
                <a:gd name="T78" fmla="*/ 5 w 14"/>
                <a:gd name="T79" fmla="*/ 4 h 30"/>
                <a:gd name="T80" fmla="*/ 3 w 14"/>
                <a:gd name="T81" fmla="*/ 4 h 30"/>
                <a:gd name="T82" fmla="*/ 2 w 14"/>
                <a:gd name="T83" fmla="*/ 4 h 30"/>
                <a:gd name="T84" fmla="*/ 2 w 14"/>
                <a:gd name="T85" fmla="*/ 5 h 30"/>
                <a:gd name="T86" fmla="*/ 1 w 14"/>
                <a:gd name="T87" fmla="*/ 5 h 30"/>
                <a:gd name="T88" fmla="*/ 1 w 14"/>
                <a:gd name="T89" fmla="*/ 6 h 30"/>
                <a:gd name="T90" fmla="*/ 2 w 14"/>
                <a:gd name="T91" fmla="*/ 7 h 30"/>
                <a:gd name="T92" fmla="*/ 2 w 14"/>
                <a:gd name="T93" fmla="*/ 8 h 30"/>
                <a:gd name="T94" fmla="*/ 4 w 14"/>
                <a:gd name="T95" fmla="*/ 8 h 30"/>
                <a:gd name="T96" fmla="*/ 5 w 14"/>
                <a:gd name="T97" fmla="*/ 7 h 30"/>
                <a:gd name="T98" fmla="*/ 4 w 14"/>
                <a:gd name="T99" fmla="*/ 14 h 30"/>
                <a:gd name="T100" fmla="*/ 2 w 14"/>
                <a:gd name="T101" fmla="*/ 15 h 30"/>
                <a:gd name="T102" fmla="*/ 6 w 14"/>
                <a:gd name="T103" fmla="*/ 17 h 30"/>
                <a:gd name="T104" fmla="*/ 8 w 14"/>
                <a:gd name="T105" fmla="*/ 16 h 30"/>
                <a:gd name="T106" fmla="*/ 8 w 14"/>
                <a:gd name="T107" fmla="*/ 22 h 30"/>
                <a:gd name="T108" fmla="*/ 6 w 14"/>
                <a:gd name="T109" fmla="*/ 22 h 30"/>
                <a:gd name="T110" fmla="*/ 6 w 14"/>
                <a:gd name="T111" fmla="*/ 17 h 30"/>
                <a:gd name="T112" fmla="*/ 6 w 14"/>
                <a:gd name="T113" fmla="*/ 7 h 30"/>
                <a:gd name="T114" fmla="*/ 8 w 14"/>
                <a:gd name="T115" fmla="*/ 8 h 30"/>
                <a:gd name="T116" fmla="*/ 8 w 14"/>
                <a:gd name="T117" fmla="*/ 12 h 30"/>
                <a:gd name="T118" fmla="*/ 6 w 14"/>
                <a:gd name="T119" fmla="*/ 13 h 30"/>
                <a:gd name="T120" fmla="*/ 6 w 14"/>
                <a:gd name="T121" fmla="*/ 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" h="30">
                  <a:moveTo>
                    <a:pt x="2" y="15"/>
                  </a:moveTo>
                  <a:cubicBezTo>
                    <a:pt x="1" y="16"/>
                    <a:pt x="0" y="18"/>
                    <a:pt x="0" y="19"/>
                  </a:cubicBezTo>
                  <a:cubicBezTo>
                    <a:pt x="0" y="20"/>
                    <a:pt x="0" y="21"/>
                    <a:pt x="1" y="22"/>
                  </a:cubicBezTo>
                  <a:cubicBezTo>
                    <a:pt x="1" y="23"/>
                    <a:pt x="2" y="24"/>
                    <a:pt x="2" y="24"/>
                  </a:cubicBezTo>
                  <a:cubicBezTo>
                    <a:pt x="3" y="24"/>
                    <a:pt x="3" y="25"/>
                    <a:pt x="4" y="25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9"/>
                    <a:pt x="4" y="30"/>
                    <a:pt x="5" y="30"/>
                  </a:cubicBezTo>
                  <a:cubicBezTo>
                    <a:pt x="5" y="30"/>
                    <a:pt x="6" y="29"/>
                    <a:pt x="6" y="29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7" y="25"/>
                    <a:pt x="7" y="26"/>
                    <a:pt x="8" y="26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29"/>
                    <a:pt x="8" y="30"/>
                    <a:pt x="9" y="30"/>
                  </a:cubicBezTo>
                  <a:cubicBezTo>
                    <a:pt x="9" y="30"/>
                    <a:pt x="10" y="29"/>
                    <a:pt x="10" y="29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5"/>
                    <a:pt x="12" y="25"/>
                  </a:cubicBezTo>
                  <a:cubicBezTo>
                    <a:pt x="13" y="25"/>
                    <a:pt x="14" y="25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3" y="21"/>
                    <a:pt x="12" y="22"/>
                    <a:pt x="11" y="22"/>
                  </a:cubicBezTo>
                  <a:cubicBezTo>
                    <a:pt x="11" y="22"/>
                    <a:pt x="10" y="22"/>
                    <a:pt x="10" y="22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1" y="15"/>
                    <a:pt x="12" y="14"/>
                    <a:pt x="12" y="14"/>
                  </a:cubicBezTo>
                  <a:cubicBezTo>
                    <a:pt x="13" y="13"/>
                    <a:pt x="13" y="13"/>
                    <a:pt x="14" y="12"/>
                  </a:cubicBezTo>
                  <a:cubicBezTo>
                    <a:pt x="14" y="12"/>
                    <a:pt x="14" y="11"/>
                    <a:pt x="14" y="10"/>
                  </a:cubicBezTo>
                  <a:cubicBezTo>
                    <a:pt x="14" y="9"/>
                    <a:pt x="14" y="8"/>
                    <a:pt x="14" y="8"/>
                  </a:cubicBezTo>
                  <a:cubicBezTo>
                    <a:pt x="13" y="7"/>
                    <a:pt x="13" y="6"/>
                    <a:pt x="12" y="6"/>
                  </a:cubicBezTo>
                  <a:cubicBezTo>
                    <a:pt x="12" y="5"/>
                    <a:pt x="11" y="5"/>
                    <a:pt x="10" y="5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7" y="4"/>
                    <a:pt x="7" y="4"/>
                  </a:cubicBezTo>
                  <a:cubicBezTo>
                    <a:pt x="7" y="4"/>
                    <a:pt x="7" y="4"/>
                    <a:pt x="6" y="4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0"/>
                    <a:pt x="6" y="0"/>
                  </a:cubicBezTo>
                  <a:cubicBezTo>
                    <a:pt x="5" y="0"/>
                    <a:pt x="5" y="1"/>
                    <a:pt x="5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4" y="4"/>
                    <a:pt x="3" y="4"/>
                  </a:cubicBezTo>
                  <a:cubicBezTo>
                    <a:pt x="3" y="4"/>
                    <a:pt x="3" y="4"/>
                    <a:pt x="2" y="4"/>
                  </a:cubicBezTo>
                  <a:cubicBezTo>
                    <a:pt x="2" y="4"/>
                    <a:pt x="2" y="4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8"/>
                    <a:pt x="3" y="8"/>
                    <a:pt x="4" y="8"/>
                  </a:cubicBezTo>
                  <a:cubicBezTo>
                    <a:pt x="4" y="8"/>
                    <a:pt x="4" y="7"/>
                    <a:pt x="5" y="7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3" y="14"/>
                    <a:pt x="2" y="15"/>
                    <a:pt x="2" y="15"/>
                  </a:cubicBezTo>
                  <a:close/>
                  <a:moveTo>
                    <a:pt x="6" y="17"/>
                  </a:moveTo>
                  <a:cubicBezTo>
                    <a:pt x="7" y="17"/>
                    <a:pt x="7" y="16"/>
                    <a:pt x="8" y="16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7" y="22"/>
                    <a:pt x="7" y="22"/>
                    <a:pt x="6" y="22"/>
                  </a:cubicBezTo>
                  <a:lnTo>
                    <a:pt x="6" y="17"/>
                  </a:lnTo>
                  <a:close/>
                  <a:moveTo>
                    <a:pt x="6" y="7"/>
                  </a:moveTo>
                  <a:cubicBezTo>
                    <a:pt x="7" y="7"/>
                    <a:pt x="8" y="7"/>
                    <a:pt x="8" y="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2"/>
                    <a:pt x="7" y="12"/>
                    <a:pt x="6" y="13"/>
                  </a:cubicBezTo>
                  <a:lnTo>
                    <a:pt x="6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3" name="iSlî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B321737-5336-488E-A1D8-0893CC6BBAA1}"/>
                </a:ext>
              </a:extLst>
            </p:cNvPr>
            <p:cNvSpPr/>
            <p:nvPr/>
          </p:nvSpPr>
          <p:spPr bwMode="auto">
            <a:xfrm flipH="1">
              <a:off x="4073518" y="3499453"/>
              <a:ext cx="128644" cy="185417"/>
            </a:xfrm>
            <a:custGeom>
              <a:avLst/>
              <a:gdLst>
                <a:gd name="T0" fmla="*/ 21 w 59"/>
                <a:gd name="T1" fmla="*/ 57 h 87"/>
                <a:gd name="T2" fmla="*/ 20 w 59"/>
                <a:gd name="T3" fmla="*/ 81 h 87"/>
                <a:gd name="T4" fmla="*/ 25 w 59"/>
                <a:gd name="T5" fmla="*/ 87 h 87"/>
                <a:gd name="T6" fmla="*/ 31 w 59"/>
                <a:gd name="T7" fmla="*/ 87 h 87"/>
                <a:gd name="T8" fmla="*/ 36 w 59"/>
                <a:gd name="T9" fmla="*/ 82 h 87"/>
                <a:gd name="T10" fmla="*/ 37 w 59"/>
                <a:gd name="T11" fmla="*/ 57 h 87"/>
                <a:gd name="T12" fmla="*/ 58 w 59"/>
                <a:gd name="T13" fmla="*/ 30 h 87"/>
                <a:gd name="T14" fmla="*/ 30 w 59"/>
                <a:gd name="T15" fmla="*/ 0 h 87"/>
                <a:gd name="T16" fmla="*/ 1 w 59"/>
                <a:gd name="T17" fmla="*/ 28 h 87"/>
                <a:gd name="T18" fmla="*/ 21 w 59"/>
                <a:gd name="T19" fmla="*/ 57 h 87"/>
                <a:gd name="T20" fmla="*/ 9 w 59"/>
                <a:gd name="T21" fmla="*/ 29 h 87"/>
                <a:gd name="T22" fmla="*/ 30 w 59"/>
                <a:gd name="T23" fmla="*/ 9 h 87"/>
                <a:gd name="T24" fmla="*/ 50 w 59"/>
                <a:gd name="T25" fmla="*/ 30 h 87"/>
                <a:gd name="T26" fmla="*/ 29 w 59"/>
                <a:gd name="T27" fmla="*/ 50 h 87"/>
                <a:gd name="T28" fmla="*/ 9 w 59"/>
                <a:gd name="T29" fmla="*/ 2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87">
                  <a:moveTo>
                    <a:pt x="21" y="57"/>
                  </a:moveTo>
                  <a:cubicBezTo>
                    <a:pt x="20" y="81"/>
                    <a:pt x="20" y="81"/>
                    <a:pt x="20" y="81"/>
                  </a:cubicBezTo>
                  <a:cubicBezTo>
                    <a:pt x="20" y="84"/>
                    <a:pt x="22" y="87"/>
                    <a:pt x="25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3" y="87"/>
                    <a:pt x="36" y="85"/>
                    <a:pt x="36" y="82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49" y="54"/>
                    <a:pt x="58" y="43"/>
                    <a:pt x="58" y="30"/>
                  </a:cubicBezTo>
                  <a:cubicBezTo>
                    <a:pt x="59" y="14"/>
                    <a:pt x="46" y="1"/>
                    <a:pt x="30" y="0"/>
                  </a:cubicBezTo>
                  <a:cubicBezTo>
                    <a:pt x="14" y="0"/>
                    <a:pt x="1" y="12"/>
                    <a:pt x="1" y="28"/>
                  </a:cubicBezTo>
                  <a:cubicBezTo>
                    <a:pt x="0" y="42"/>
                    <a:pt x="9" y="53"/>
                    <a:pt x="21" y="57"/>
                  </a:cubicBezTo>
                  <a:close/>
                  <a:moveTo>
                    <a:pt x="9" y="29"/>
                  </a:moveTo>
                  <a:cubicBezTo>
                    <a:pt x="9" y="17"/>
                    <a:pt x="19" y="8"/>
                    <a:pt x="30" y="9"/>
                  </a:cubicBezTo>
                  <a:cubicBezTo>
                    <a:pt x="41" y="9"/>
                    <a:pt x="50" y="18"/>
                    <a:pt x="50" y="30"/>
                  </a:cubicBezTo>
                  <a:cubicBezTo>
                    <a:pt x="50" y="41"/>
                    <a:pt x="40" y="50"/>
                    <a:pt x="29" y="50"/>
                  </a:cubicBezTo>
                  <a:cubicBezTo>
                    <a:pt x="18" y="49"/>
                    <a:pt x="9" y="40"/>
                    <a:pt x="9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4" name="išḻi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0840A55-FCC0-46BB-9EFD-B50C0B82A471}"/>
                </a:ext>
              </a:extLst>
            </p:cNvPr>
            <p:cNvSpPr/>
            <p:nvPr/>
          </p:nvSpPr>
          <p:spPr bwMode="auto">
            <a:xfrm flipH="1">
              <a:off x="4043575" y="3476682"/>
              <a:ext cx="231781" cy="146382"/>
            </a:xfrm>
            <a:custGeom>
              <a:avLst/>
              <a:gdLst>
                <a:gd name="T0" fmla="*/ 15 w 107"/>
                <a:gd name="T1" fmla="*/ 1 h 69"/>
                <a:gd name="T2" fmla="*/ 94 w 107"/>
                <a:gd name="T3" fmla="*/ 3 h 69"/>
                <a:gd name="T4" fmla="*/ 107 w 107"/>
                <a:gd name="T5" fmla="*/ 17 h 69"/>
                <a:gd name="T6" fmla="*/ 106 w 107"/>
                <a:gd name="T7" fmla="*/ 55 h 69"/>
                <a:gd name="T8" fmla="*/ 92 w 107"/>
                <a:gd name="T9" fmla="*/ 69 h 69"/>
                <a:gd name="T10" fmla="*/ 86 w 107"/>
                <a:gd name="T11" fmla="*/ 68 h 69"/>
                <a:gd name="T12" fmla="*/ 92 w 107"/>
                <a:gd name="T13" fmla="*/ 63 h 69"/>
                <a:gd name="T14" fmla="*/ 92 w 107"/>
                <a:gd name="T15" fmla="*/ 63 h 69"/>
                <a:gd name="T16" fmla="*/ 100 w 107"/>
                <a:gd name="T17" fmla="*/ 55 h 69"/>
                <a:gd name="T18" fmla="*/ 101 w 107"/>
                <a:gd name="T19" fmla="*/ 17 h 69"/>
                <a:gd name="T20" fmla="*/ 94 w 107"/>
                <a:gd name="T21" fmla="*/ 9 h 69"/>
                <a:gd name="T22" fmla="*/ 15 w 107"/>
                <a:gd name="T23" fmla="*/ 7 h 69"/>
                <a:gd name="T24" fmla="*/ 7 w 107"/>
                <a:gd name="T25" fmla="*/ 14 h 69"/>
                <a:gd name="T26" fmla="*/ 6 w 107"/>
                <a:gd name="T27" fmla="*/ 52 h 69"/>
                <a:gd name="T28" fmla="*/ 13 w 107"/>
                <a:gd name="T29" fmla="*/ 60 h 69"/>
                <a:gd name="T30" fmla="*/ 34 w 107"/>
                <a:gd name="T31" fmla="*/ 61 h 69"/>
                <a:gd name="T32" fmla="*/ 39 w 107"/>
                <a:gd name="T33" fmla="*/ 67 h 69"/>
                <a:gd name="T34" fmla="*/ 13 w 107"/>
                <a:gd name="T35" fmla="*/ 66 h 69"/>
                <a:gd name="T36" fmla="*/ 0 w 107"/>
                <a:gd name="T37" fmla="*/ 52 h 69"/>
                <a:gd name="T38" fmla="*/ 1 w 107"/>
                <a:gd name="T39" fmla="*/ 14 h 69"/>
                <a:gd name="T40" fmla="*/ 15 w 107"/>
                <a:gd name="T41" fmla="*/ 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7" h="69">
                  <a:moveTo>
                    <a:pt x="15" y="1"/>
                  </a:moveTo>
                  <a:cubicBezTo>
                    <a:pt x="94" y="3"/>
                    <a:pt x="94" y="3"/>
                    <a:pt x="94" y="3"/>
                  </a:cubicBezTo>
                  <a:cubicBezTo>
                    <a:pt x="101" y="3"/>
                    <a:pt x="107" y="9"/>
                    <a:pt x="107" y="17"/>
                  </a:cubicBezTo>
                  <a:cubicBezTo>
                    <a:pt x="106" y="55"/>
                    <a:pt x="106" y="55"/>
                    <a:pt x="106" y="55"/>
                  </a:cubicBezTo>
                  <a:cubicBezTo>
                    <a:pt x="106" y="63"/>
                    <a:pt x="99" y="69"/>
                    <a:pt x="92" y="69"/>
                  </a:cubicBezTo>
                  <a:cubicBezTo>
                    <a:pt x="86" y="68"/>
                    <a:pt x="86" y="68"/>
                    <a:pt x="86" y="68"/>
                  </a:cubicBezTo>
                  <a:cubicBezTo>
                    <a:pt x="89" y="67"/>
                    <a:pt x="90" y="65"/>
                    <a:pt x="92" y="63"/>
                  </a:cubicBezTo>
                  <a:cubicBezTo>
                    <a:pt x="92" y="63"/>
                    <a:pt x="92" y="63"/>
                    <a:pt x="92" y="63"/>
                  </a:cubicBezTo>
                  <a:cubicBezTo>
                    <a:pt x="96" y="63"/>
                    <a:pt x="100" y="59"/>
                    <a:pt x="100" y="55"/>
                  </a:cubicBezTo>
                  <a:cubicBezTo>
                    <a:pt x="101" y="17"/>
                    <a:pt x="101" y="17"/>
                    <a:pt x="101" y="17"/>
                  </a:cubicBezTo>
                  <a:cubicBezTo>
                    <a:pt x="101" y="12"/>
                    <a:pt x="98" y="9"/>
                    <a:pt x="94" y="9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1" y="6"/>
                    <a:pt x="7" y="10"/>
                    <a:pt x="7" y="14"/>
                  </a:cubicBezTo>
                  <a:cubicBezTo>
                    <a:pt x="6" y="52"/>
                    <a:pt x="6" y="52"/>
                    <a:pt x="6" y="52"/>
                  </a:cubicBezTo>
                  <a:cubicBezTo>
                    <a:pt x="6" y="57"/>
                    <a:pt x="9" y="60"/>
                    <a:pt x="13" y="60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5" y="63"/>
                    <a:pt x="37" y="65"/>
                    <a:pt x="39" y="67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6" y="66"/>
                    <a:pt x="0" y="60"/>
                    <a:pt x="0" y="52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6"/>
                    <a:pt x="8" y="0"/>
                    <a:pt x="1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5" name="í$1í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7ED5C6C-1139-4355-BA0F-F624144C325C}"/>
                </a:ext>
              </a:extLst>
            </p:cNvPr>
            <p:cNvSpPr/>
            <p:nvPr/>
          </p:nvSpPr>
          <p:spPr bwMode="auto">
            <a:xfrm flipH="1">
              <a:off x="3984798" y="3001755"/>
              <a:ext cx="156369" cy="97588"/>
            </a:xfrm>
            <a:custGeom>
              <a:avLst/>
              <a:gdLst>
                <a:gd name="T0" fmla="*/ 72 w 72"/>
                <a:gd name="T1" fmla="*/ 1 h 46"/>
                <a:gd name="T2" fmla="*/ 37 w 72"/>
                <a:gd name="T3" fmla="*/ 38 h 46"/>
                <a:gd name="T4" fmla="*/ 24 w 72"/>
                <a:gd name="T5" fmla="*/ 26 h 46"/>
                <a:gd name="T6" fmla="*/ 0 w 72"/>
                <a:gd name="T7" fmla="*/ 46 h 46"/>
                <a:gd name="T8" fmla="*/ 0 w 72"/>
                <a:gd name="T9" fmla="*/ 36 h 46"/>
                <a:gd name="T10" fmla="*/ 24 w 72"/>
                <a:gd name="T11" fmla="*/ 16 h 46"/>
                <a:gd name="T12" fmla="*/ 37 w 72"/>
                <a:gd name="T13" fmla="*/ 29 h 46"/>
                <a:gd name="T14" fmla="*/ 71 w 72"/>
                <a:gd name="T15" fmla="*/ 1 h 46"/>
                <a:gd name="T16" fmla="*/ 72 w 72"/>
                <a:gd name="T17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46">
                  <a:moveTo>
                    <a:pt x="72" y="1"/>
                  </a:moveTo>
                  <a:cubicBezTo>
                    <a:pt x="37" y="38"/>
                    <a:pt x="37" y="38"/>
                    <a:pt x="37" y="38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1" y="1"/>
                    <a:pt x="72" y="0"/>
                    <a:pt x="7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6" name="íślí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B59D6DD-BABB-43AC-A1A7-77F9F41867FB}"/>
                </a:ext>
              </a:extLst>
            </p:cNvPr>
            <p:cNvSpPr/>
            <p:nvPr/>
          </p:nvSpPr>
          <p:spPr bwMode="auto">
            <a:xfrm flipH="1">
              <a:off x="4006978" y="3108017"/>
              <a:ext cx="1109" cy="8674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4 h 4"/>
                <a:gd name="T4" fmla="*/ 1 w 1"/>
                <a:gd name="T5" fmla="*/ 4 h 4"/>
                <a:gd name="T6" fmla="*/ 1 w 1"/>
                <a:gd name="T7" fmla="*/ 1 h 4"/>
                <a:gd name="T8" fmla="*/ 0 w 1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7" name="ï$ļíd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47DE0D8-FE7E-43FA-AD62-1E3BD1DA3020}"/>
                </a:ext>
              </a:extLst>
            </p:cNvPr>
            <p:cNvSpPr/>
            <p:nvPr/>
          </p:nvSpPr>
          <p:spPr bwMode="auto">
            <a:xfrm flipH="1">
              <a:off x="4006978" y="3095006"/>
              <a:ext cx="1109" cy="8674"/>
            </a:xfrm>
            <a:custGeom>
              <a:avLst/>
              <a:gdLst>
                <a:gd name="T0" fmla="*/ 1 w 1"/>
                <a:gd name="T1" fmla="*/ 0 h 4"/>
                <a:gd name="T2" fmla="*/ 0 w 1"/>
                <a:gd name="T3" fmla="*/ 0 h 4"/>
                <a:gd name="T4" fmla="*/ 0 w 1"/>
                <a:gd name="T5" fmla="*/ 3 h 4"/>
                <a:gd name="T6" fmla="*/ 1 w 1"/>
                <a:gd name="T7" fmla="*/ 4 h 4"/>
                <a:gd name="T8" fmla="*/ 1 w 1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3"/>
                    <a:pt x="1" y="4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8" name="ïṩḷí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18B8A12-078D-449A-9C5E-B0F8440A5C86}"/>
                </a:ext>
              </a:extLst>
            </p:cNvPr>
            <p:cNvSpPr/>
            <p:nvPr/>
          </p:nvSpPr>
          <p:spPr bwMode="auto">
            <a:xfrm flipH="1">
              <a:off x="3982580" y="3026694"/>
              <a:ext cx="158587" cy="114937"/>
            </a:xfrm>
            <a:custGeom>
              <a:avLst/>
              <a:gdLst>
                <a:gd name="T0" fmla="*/ 72 w 73"/>
                <a:gd name="T1" fmla="*/ 0 h 54"/>
                <a:gd name="T2" fmla="*/ 66 w 73"/>
                <a:gd name="T3" fmla="*/ 6 h 54"/>
                <a:gd name="T4" fmla="*/ 37 w 73"/>
                <a:gd name="T5" fmla="*/ 37 h 54"/>
                <a:gd name="T6" fmla="*/ 24 w 73"/>
                <a:gd name="T7" fmla="*/ 25 h 54"/>
                <a:gd name="T8" fmla="*/ 0 w 73"/>
                <a:gd name="T9" fmla="*/ 44 h 54"/>
                <a:gd name="T10" fmla="*/ 0 w 73"/>
                <a:gd name="T11" fmla="*/ 48 h 54"/>
                <a:gd name="T12" fmla="*/ 6 w 73"/>
                <a:gd name="T13" fmla="*/ 54 h 54"/>
                <a:gd name="T14" fmla="*/ 68 w 73"/>
                <a:gd name="T15" fmla="*/ 53 h 54"/>
                <a:gd name="T16" fmla="*/ 73 w 73"/>
                <a:gd name="T17" fmla="*/ 46 h 54"/>
                <a:gd name="T18" fmla="*/ 72 w 73"/>
                <a:gd name="T19" fmla="*/ 0 h 54"/>
                <a:gd name="T20" fmla="*/ 66 w 73"/>
                <a:gd name="T21" fmla="*/ 43 h 54"/>
                <a:gd name="T22" fmla="*/ 65 w 73"/>
                <a:gd name="T23" fmla="*/ 44 h 54"/>
                <a:gd name="T24" fmla="*/ 64 w 73"/>
                <a:gd name="T25" fmla="*/ 44 h 54"/>
                <a:gd name="T26" fmla="*/ 64 w 73"/>
                <a:gd name="T27" fmla="*/ 47 h 54"/>
                <a:gd name="T28" fmla="*/ 63 w 73"/>
                <a:gd name="T29" fmla="*/ 48 h 54"/>
                <a:gd name="T30" fmla="*/ 63 w 73"/>
                <a:gd name="T31" fmla="*/ 47 h 54"/>
                <a:gd name="T32" fmla="*/ 63 w 73"/>
                <a:gd name="T33" fmla="*/ 45 h 54"/>
                <a:gd name="T34" fmla="*/ 61 w 73"/>
                <a:gd name="T35" fmla="*/ 45 h 54"/>
                <a:gd name="T36" fmla="*/ 61 w 73"/>
                <a:gd name="T37" fmla="*/ 47 h 54"/>
                <a:gd name="T38" fmla="*/ 61 w 73"/>
                <a:gd name="T39" fmla="*/ 48 h 54"/>
                <a:gd name="T40" fmla="*/ 60 w 73"/>
                <a:gd name="T41" fmla="*/ 47 h 54"/>
                <a:gd name="T42" fmla="*/ 60 w 73"/>
                <a:gd name="T43" fmla="*/ 45 h 54"/>
                <a:gd name="T44" fmla="*/ 58 w 73"/>
                <a:gd name="T45" fmla="*/ 45 h 54"/>
                <a:gd name="T46" fmla="*/ 56 w 73"/>
                <a:gd name="T47" fmla="*/ 44 h 54"/>
                <a:gd name="T48" fmla="*/ 56 w 73"/>
                <a:gd name="T49" fmla="*/ 44 h 54"/>
                <a:gd name="T50" fmla="*/ 56 w 73"/>
                <a:gd name="T51" fmla="*/ 43 h 54"/>
                <a:gd name="T52" fmla="*/ 57 w 73"/>
                <a:gd name="T53" fmla="*/ 42 h 54"/>
                <a:gd name="T54" fmla="*/ 57 w 73"/>
                <a:gd name="T55" fmla="*/ 42 h 54"/>
                <a:gd name="T56" fmla="*/ 59 w 73"/>
                <a:gd name="T57" fmla="*/ 42 h 54"/>
                <a:gd name="T58" fmla="*/ 60 w 73"/>
                <a:gd name="T59" fmla="*/ 42 h 54"/>
                <a:gd name="T60" fmla="*/ 60 w 73"/>
                <a:gd name="T61" fmla="*/ 37 h 54"/>
                <a:gd name="T62" fmla="*/ 59 w 73"/>
                <a:gd name="T63" fmla="*/ 37 h 54"/>
                <a:gd name="T64" fmla="*/ 58 w 73"/>
                <a:gd name="T65" fmla="*/ 36 h 54"/>
                <a:gd name="T66" fmla="*/ 57 w 73"/>
                <a:gd name="T67" fmla="*/ 35 h 54"/>
                <a:gd name="T68" fmla="*/ 57 w 73"/>
                <a:gd name="T69" fmla="*/ 33 h 54"/>
                <a:gd name="T70" fmla="*/ 57 w 73"/>
                <a:gd name="T71" fmla="*/ 32 h 54"/>
                <a:gd name="T72" fmla="*/ 58 w 73"/>
                <a:gd name="T73" fmla="*/ 31 h 54"/>
                <a:gd name="T74" fmla="*/ 59 w 73"/>
                <a:gd name="T75" fmla="*/ 30 h 54"/>
                <a:gd name="T76" fmla="*/ 59 w 73"/>
                <a:gd name="T77" fmla="*/ 27 h 54"/>
                <a:gd name="T78" fmla="*/ 60 w 73"/>
                <a:gd name="T79" fmla="*/ 27 h 54"/>
                <a:gd name="T80" fmla="*/ 61 w 73"/>
                <a:gd name="T81" fmla="*/ 27 h 54"/>
                <a:gd name="T82" fmla="*/ 61 w 73"/>
                <a:gd name="T83" fmla="*/ 29 h 54"/>
                <a:gd name="T84" fmla="*/ 62 w 73"/>
                <a:gd name="T85" fmla="*/ 29 h 54"/>
                <a:gd name="T86" fmla="*/ 62 w 73"/>
                <a:gd name="T87" fmla="*/ 29 h 54"/>
                <a:gd name="T88" fmla="*/ 62 w 73"/>
                <a:gd name="T89" fmla="*/ 27 h 54"/>
                <a:gd name="T90" fmla="*/ 63 w 73"/>
                <a:gd name="T91" fmla="*/ 27 h 54"/>
                <a:gd name="T92" fmla="*/ 64 w 73"/>
                <a:gd name="T93" fmla="*/ 27 h 54"/>
                <a:gd name="T94" fmla="*/ 64 w 73"/>
                <a:gd name="T95" fmla="*/ 29 h 54"/>
                <a:gd name="T96" fmla="*/ 65 w 73"/>
                <a:gd name="T97" fmla="*/ 29 h 54"/>
                <a:gd name="T98" fmla="*/ 65 w 73"/>
                <a:gd name="T99" fmla="*/ 30 h 54"/>
                <a:gd name="T100" fmla="*/ 66 w 73"/>
                <a:gd name="T101" fmla="*/ 30 h 54"/>
                <a:gd name="T102" fmla="*/ 66 w 73"/>
                <a:gd name="T103" fmla="*/ 30 h 54"/>
                <a:gd name="T104" fmla="*/ 66 w 73"/>
                <a:gd name="T105" fmla="*/ 31 h 54"/>
                <a:gd name="T106" fmla="*/ 66 w 73"/>
                <a:gd name="T107" fmla="*/ 32 h 54"/>
                <a:gd name="T108" fmla="*/ 65 w 73"/>
                <a:gd name="T109" fmla="*/ 32 h 54"/>
                <a:gd name="T110" fmla="*/ 64 w 73"/>
                <a:gd name="T111" fmla="*/ 32 h 54"/>
                <a:gd name="T112" fmla="*/ 64 w 73"/>
                <a:gd name="T113" fmla="*/ 32 h 54"/>
                <a:gd name="T114" fmla="*/ 64 w 73"/>
                <a:gd name="T115" fmla="*/ 36 h 54"/>
                <a:gd name="T116" fmla="*/ 66 w 73"/>
                <a:gd name="T117" fmla="*/ 38 h 54"/>
                <a:gd name="T118" fmla="*/ 67 w 73"/>
                <a:gd name="T119" fmla="*/ 40 h 54"/>
                <a:gd name="T120" fmla="*/ 66 w 73"/>
                <a:gd name="T121" fmla="*/ 4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3" h="54">
                  <a:moveTo>
                    <a:pt x="72" y="0"/>
                  </a:moveTo>
                  <a:cubicBezTo>
                    <a:pt x="66" y="6"/>
                    <a:pt x="66" y="6"/>
                    <a:pt x="66" y="6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53"/>
                    <a:pt x="6" y="54"/>
                    <a:pt x="6" y="54"/>
                  </a:cubicBezTo>
                  <a:cubicBezTo>
                    <a:pt x="6" y="54"/>
                    <a:pt x="62" y="53"/>
                    <a:pt x="68" y="53"/>
                  </a:cubicBezTo>
                  <a:cubicBezTo>
                    <a:pt x="73" y="53"/>
                    <a:pt x="73" y="46"/>
                    <a:pt x="73" y="46"/>
                  </a:cubicBezTo>
                  <a:lnTo>
                    <a:pt x="72" y="0"/>
                  </a:lnTo>
                  <a:close/>
                  <a:moveTo>
                    <a:pt x="66" y="43"/>
                  </a:moveTo>
                  <a:cubicBezTo>
                    <a:pt x="66" y="43"/>
                    <a:pt x="66" y="44"/>
                    <a:pt x="65" y="44"/>
                  </a:cubicBezTo>
                  <a:cubicBezTo>
                    <a:pt x="65" y="44"/>
                    <a:pt x="64" y="44"/>
                    <a:pt x="64" y="44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48"/>
                    <a:pt x="64" y="48"/>
                    <a:pt x="63" y="48"/>
                  </a:cubicBezTo>
                  <a:cubicBezTo>
                    <a:pt x="63" y="48"/>
                    <a:pt x="63" y="48"/>
                    <a:pt x="63" y="47"/>
                  </a:cubicBezTo>
                  <a:cubicBezTo>
                    <a:pt x="63" y="45"/>
                    <a:pt x="63" y="45"/>
                    <a:pt x="63" y="45"/>
                  </a:cubicBezTo>
                  <a:cubicBezTo>
                    <a:pt x="62" y="45"/>
                    <a:pt x="62" y="45"/>
                    <a:pt x="61" y="45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8"/>
                    <a:pt x="60" y="48"/>
                    <a:pt x="60" y="47"/>
                  </a:cubicBezTo>
                  <a:cubicBezTo>
                    <a:pt x="60" y="45"/>
                    <a:pt x="60" y="45"/>
                    <a:pt x="60" y="45"/>
                  </a:cubicBezTo>
                  <a:cubicBezTo>
                    <a:pt x="59" y="45"/>
                    <a:pt x="59" y="45"/>
                    <a:pt x="58" y="45"/>
                  </a:cubicBezTo>
                  <a:cubicBezTo>
                    <a:pt x="57" y="44"/>
                    <a:pt x="57" y="44"/>
                    <a:pt x="56" y="44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6" y="43"/>
                    <a:pt x="56" y="43"/>
                    <a:pt x="56" y="43"/>
                  </a:cubicBezTo>
                  <a:cubicBezTo>
                    <a:pt x="56" y="42"/>
                    <a:pt x="57" y="42"/>
                    <a:pt x="57" y="42"/>
                  </a:cubicBezTo>
                  <a:cubicBezTo>
                    <a:pt x="57" y="42"/>
                    <a:pt x="57" y="42"/>
                    <a:pt x="57" y="42"/>
                  </a:cubicBezTo>
                  <a:cubicBezTo>
                    <a:pt x="57" y="42"/>
                    <a:pt x="58" y="42"/>
                    <a:pt x="59" y="42"/>
                  </a:cubicBezTo>
                  <a:cubicBezTo>
                    <a:pt x="59" y="42"/>
                    <a:pt x="59" y="42"/>
                    <a:pt x="60" y="42"/>
                  </a:cubicBezTo>
                  <a:cubicBezTo>
                    <a:pt x="60" y="37"/>
                    <a:pt x="60" y="37"/>
                    <a:pt x="60" y="37"/>
                  </a:cubicBezTo>
                  <a:cubicBezTo>
                    <a:pt x="60" y="37"/>
                    <a:pt x="59" y="37"/>
                    <a:pt x="59" y="37"/>
                  </a:cubicBezTo>
                  <a:cubicBezTo>
                    <a:pt x="59" y="37"/>
                    <a:pt x="58" y="37"/>
                    <a:pt x="58" y="36"/>
                  </a:cubicBezTo>
                  <a:cubicBezTo>
                    <a:pt x="58" y="36"/>
                    <a:pt x="57" y="36"/>
                    <a:pt x="57" y="35"/>
                  </a:cubicBezTo>
                  <a:cubicBezTo>
                    <a:pt x="57" y="35"/>
                    <a:pt x="57" y="34"/>
                    <a:pt x="57" y="33"/>
                  </a:cubicBezTo>
                  <a:cubicBezTo>
                    <a:pt x="57" y="33"/>
                    <a:pt x="57" y="32"/>
                    <a:pt x="57" y="32"/>
                  </a:cubicBezTo>
                  <a:cubicBezTo>
                    <a:pt x="57" y="31"/>
                    <a:pt x="57" y="31"/>
                    <a:pt x="58" y="31"/>
                  </a:cubicBezTo>
                  <a:cubicBezTo>
                    <a:pt x="58" y="30"/>
                    <a:pt x="59" y="30"/>
                    <a:pt x="59" y="30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60" y="27"/>
                    <a:pt x="60" y="27"/>
                  </a:cubicBezTo>
                  <a:cubicBezTo>
                    <a:pt x="60" y="27"/>
                    <a:pt x="61" y="27"/>
                    <a:pt x="61" y="27"/>
                  </a:cubicBezTo>
                  <a:cubicBezTo>
                    <a:pt x="61" y="29"/>
                    <a:pt x="61" y="29"/>
                    <a:pt x="61" y="29"/>
                  </a:cubicBezTo>
                  <a:cubicBezTo>
                    <a:pt x="61" y="29"/>
                    <a:pt x="62" y="29"/>
                    <a:pt x="62" y="29"/>
                  </a:cubicBezTo>
                  <a:cubicBezTo>
                    <a:pt x="62" y="29"/>
                    <a:pt x="62" y="29"/>
                    <a:pt x="62" y="29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7"/>
                    <a:pt x="62" y="27"/>
                    <a:pt x="63" y="27"/>
                  </a:cubicBezTo>
                  <a:cubicBezTo>
                    <a:pt x="63" y="27"/>
                    <a:pt x="64" y="27"/>
                    <a:pt x="64" y="27"/>
                  </a:cubicBezTo>
                  <a:cubicBezTo>
                    <a:pt x="64" y="29"/>
                    <a:pt x="64" y="29"/>
                    <a:pt x="64" y="29"/>
                  </a:cubicBezTo>
                  <a:cubicBezTo>
                    <a:pt x="64" y="29"/>
                    <a:pt x="64" y="29"/>
                    <a:pt x="65" y="29"/>
                  </a:cubicBezTo>
                  <a:cubicBezTo>
                    <a:pt x="65" y="29"/>
                    <a:pt x="65" y="29"/>
                    <a:pt x="65" y="30"/>
                  </a:cubicBezTo>
                  <a:cubicBezTo>
                    <a:pt x="65" y="30"/>
                    <a:pt x="66" y="30"/>
                    <a:pt x="66" y="30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6" y="30"/>
                    <a:pt x="66" y="31"/>
                    <a:pt x="66" y="31"/>
                  </a:cubicBezTo>
                  <a:cubicBezTo>
                    <a:pt x="66" y="31"/>
                    <a:pt x="66" y="32"/>
                    <a:pt x="66" y="32"/>
                  </a:cubicBezTo>
                  <a:cubicBezTo>
                    <a:pt x="65" y="32"/>
                    <a:pt x="65" y="32"/>
                    <a:pt x="65" y="32"/>
                  </a:cubicBezTo>
                  <a:cubicBezTo>
                    <a:pt x="65" y="32"/>
                    <a:pt x="64" y="32"/>
                    <a:pt x="64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36"/>
                    <a:pt x="64" y="36"/>
                    <a:pt x="64" y="36"/>
                  </a:cubicBezTo>
                  <a:cubicBezTo>
                    <a:pt x="65" y="37"/>
                    <a:pt x="65" y="37"/>
                    <a:pt x="66" y="38"/>
                  </a:cubicBezTo>
                  <a:cubicBezTo>
                    <a:pt x="66" y="38"/>
                    <a:pt x="67" y="39"/>
                    <a:pt x="67" y="40"/>
                  </a:cubicBezTo>
                  <a:cubicBezTo>
                    <a:pt x="67" y="41"/>
                    <a:pt x="67" y="42"/>
                    <a:pt x="66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9" name="isļi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7F7C3E7-59AE-43F0-99B3-595BAB394560}"/>
                </a:ext>
              </a:extLst>
            </p:cNvPr>
            <p:cNvSpPr/>
            <p:nvPr/>
          </p:nvSpPr>
          <p:spPr bwMode="auto">
            <a:xfrm flipH="1">
              <a:off x="3644334" y="2262257"/>
              <a:ext cx="188530" cy="116021"/>
            </a:xfrm>
            <a:custGeom>
              <a:avLst/>
              <a:gdLst>
                <a:gd name="T0" fmla="*/ 87 w 87"/>
                <a:gd name="T1" fmla="*/ 2 h 55"/>
                <a:gd name="T2" fmla="*/ 44 w 87"/>
                <a:gd name="T3" fmla="*/ 46 h 55"/>
                <a:gd name="T4" fmla="*/ 28 w 87"/>
                <a:gd name="T5" fmla="*/ 31 h 55"/>
                <a:gd name="T6" fmla="*/ 0 w 87"/>
                <a:gd name="T7" fmla="*/ 55 h 55"/>
                <a:gd name="T8" fmla="*/ 0 w 87"/>
                <a:gd name="T9" fmla="*/ 43 h 55"/>
                <a:gd name="T10" fmla="*/ 28 w 87"/>
                <a:gd name="T11" fmla="*/ 20 h 55"/>
                <a:gd name="T12" fmla="*/ 44 w 87"/>
                <a:gd name="T13" fmla="*/ 35 h 55"/>
                <a:gd name="T14" fmla="*/ 86 w 87"/>
                <a:gd name="T15" fmla="*/ 1 h 55"/>
                <a:gd name="T16" fmla="*/ 87 w 87"/>
                <a:gd name="T17" fmla="*/ 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55">
                  <a:moveTo>
                    <a:pt x="87" y="2"/>
                  </a:moveTo>
                  <a:cubicBezTo>
                    <a:pt x="44" y="46"/>
                    <a:pt x="44" y="46"/>
                    <a:pt x="44" y="46"/>
                  </a:cubicBezTo>
                  <a:cubicBezTo>
                    <a:pt x="28" y="31"/>
                    <a:pt x="28" y="31"/>
                    <a:pt x="28" y="31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86" y="1"/>
                    <a:pt x="86" y="1"/>
                    <a:pt x="86" y="1"/>
                  </a:cubicBezTo>
                  <a:cubicBezTo>
                    <a:pt x="86" y="1"/>
                    <a:pt x="87" y="0"/>
                    <a:pt x="87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0" name="i$lï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E8C4AB8-221D-460C-825B-65D3014AF264}"/>
                </a:ext>
              </a:extLst>
            </p:cNvPr>
            <p:cNvSpPr/>
            <p:nvPr/>
          </p:nvSpPr>
          <p:spPr bwMode="auto">
            <a:xfrm flipH="1">
              <a:off x="3669842" y="2389121"/>
              <a:ext cx="4436" cy="10843"/>
            </a:xfrm>
            <a:custGeom>
              <a:avLst/>
              <a:gdLst>
                <a:gd name="T0" fmla="*/ 0 w 2"/>
                <a:gd name="T1" fmla="*/ 0 h 5"/>
                <a:gd name="T2" fmla="*/ 0 w 2"/>
                <a:gd name="T3" fmla="*/ 5 h 5"/>
                <a:gd name="T4" fmla="*/ 2 w 2"/>
                <a:gd name="T5" fmla="*/ 5 h 5"/>
                <a:gd name="T6" fmla="*/ 2 w 2"/>
                <a:gd name="T7" fmla="*/ 1 h 5"/>
                <a:gd name="T8" fmla="*/ 0 w 2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5">
                  <a:moveTo>
                    <a:pt x="0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1" name="iṣlí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9A60225-8269-4C7B-92A6-277934CEB5A6}"/>
                </a:ext>
              </a:extLst>
            </p:cNvPr>
            <p:cNvSpPr/>
            <p:nvPr/>
          </p:nvSpPr>
          <p:spPr bwMode="auto">
            <a:xfrm flipH="1">
              <a:off x="3669842" y="2371772"/>
              <a:ext cx="4436" cy="10843"/>
            </a:xfrm>
            <a:custGeom>
              <a:avLst/>
              <a:gdLst>
                <a:gd name="T0" fmla="*/ 2 w 2"/>
                <a:gd name="T1" fmla="*/ 0 h 5"/>
                <a:gd name="T2" fmla="*/ 0 w 2"/>
                <a:gd name="T3" fmla="*/ 1 h 5"/>
                <a:gd name="T4" fmla="*/ 0 w 2"/>
                <a:gd name="T5" fmla="*/ 4 h 5"/>
                <a:gd name="T6" fmla="*/ 2 w 2"/>
                <a:gd name="T7" fmla="*/ 5 h 5"/>
                <a:gd name="T8" fmla="*/ 2 w 2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5">
                  <a:moveTo>
                    <a:pt x="2" y="0"/>
                  </a:moveTo>
                  <a:cubicBezTo>
                    <a:pt x="1" y="0"/>
                    <a:pt x="1" y="0"/>
                    <a:pt x="0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5"/>
                    <a:pt x="1" y="5"/>
                    <a:pt x="2" y="5"/>
                  </a:cubicBez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2" name="íşlî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13CF692-A21E-40A1-92CF-E7CB738B5A86}"/>
                </a:ext>
              </a:extLst>
            </p:cNvPr>
            <p:cNvSpPr/>
            <p:nvPr/>
          </p:nvSpPr>
          <p:spPr bwMode="auto">
            <a:xfrm flipH="1">
              <a:off x="3642116" y="2291533"/>
              <a:ext cx="190748" cy="137707"/>
            </a:xfrm>
            <a:custGeom>
              <a:avLst/>
              <a:gdLst>
                <a:gd name="T0" fmla="*/ 87 w 88"/>
                <a:gd name="T1" fmla="*/ 0 h 65"/>
                <a:gd name="T2" fmla="*/ 80 w 88"/>
                <a:gd name="T3" fmla="*/ 8 h 65"/>
                <a:gd name="T4" fmla="*/ 44 w 88"/>
                <a:gd name="T5" fmla="*/ 45 h 65"/>
                <a:gd name="T6" fmla="*/ 29 w 88"/>
                <a:gd name="T7" fmla="*/ 30 h 65"/>
                <a:gd name="T8" fmla="*/ 0 w 88"/>
                <a:gd name="T9" fmla="*/ 53 h 65"/>
                <a:gd name="T10" fmla="*/ 0 w 88"/>
                <a:gd name="T11" fmla="*/ 58 h 65"/>
                <a:gd name="T12" fmla="*/ 7 w 88"/>
                <a:gd name="T13" fmla="*/ 65 h 65"/>
                <a:gd name="T14" fmla="*/ 82 w 88"/>
                <a:gd name="T15" fmla="*/ 64 h 65"/>
                <a:gd name="T16" fmla="*/ 88 w 88"/>
                <a:gd name="T17" fmla="*/ 56 h 65"/>
                <a:gd name="T18" fmla="*/ 87 w 88"/>
                <a:gd name="T19" fmla="*/ 0 h 65"/>
                <a:gd name="T20" fmla="*/ 80 w 88"/>
                <a:gd name="T21" fmla="*/ 51 h 65"/>
                <a:gd name="T22" fmla="*/ 78 w 88"/>
                <a:gd name="T23" fmla="*/ 53 h 65"/>
                <a:gd name="T24" fmla="*/ 77 w 88"/>
                <a:gd name="T25" fmla="*/ 54 h 65"/>
                <a:gd name="T26" fmla="*/ 77 w 88"/>
                <a:gd name="T27" fmla="*/ 57 h 65"/>
                <a:gd name="T28" fmla="*/ 76 w 88"/>
                <a:gd name="T29" fmla="*/ 58 h 65"/>
                <a:gd name="T30" fmla="*/ 75 w 88"/>
                <a:gd name="T31" fmla="*/ 57 h 65"/>
                <a:gd name="T32" fmla="*/ 75 w 88"/>
                <a:gd name="T33" fmla="*/ 54 h 65"/>
                <a:gd name="T34" fmla="*/ 74 w 88"/>
                <a:gd name="T35" fmla="*/ 54 h 65"/>
                <a:gd name="T36" fmla="*/ 74 w 88"/>
                <a:gd name="T37" fmla="*/ 57 h 65"/>
                <a:gd name="T38" fmla="*/ 73 w 88"/>
                <a:gd name="T39" fmla="*/ 58 h 65"/>
                <a:gd name="T40" fmla="*/ 72 w 88"/>
                <a:gd name="T41" fmla="*/ 57 h 65"/>
                <a:gd name="T42" fmla="*/ 72 w 88"/>
                <a:gd name="T43" fmla="*/ 54 h 65"/>
                <a:gd name="T44" fmla="*/ 70 w 88"/>
                <a:gd name="T45" fmla="*/ 54 h 65"/>
                <a:gd name="T46" fmla="*/ 68 w 88"/>
                <a:gd name="T47" fmla="*/ 53 h 65"/>
                <a:gd name="T48" fmla="*/ 68 w 88"/>
                <a:gd name="T49" fmla="*/ 53 h 65"/>
                <a:gd name="T50" fmla="*/ 68 w 88"/>
                <a:gd name="T51" fmla="*/ 52 h 65"/>
                <a:gd name="T52" fmla="*/ 68 w 88"/>
                <a:gd name="T53" fmla="*/ 51 h 65"/>
                <a:gd name="T54" fmla="*/ 69 w 88"/>
                <a:gd name="T55" fmla="*/ 50 h 65"/>
                <a:gd name="T56" fmla="*/ 70 w 88"/>
                <a:gd name="T57" fmla="*/ 51 h 65"/>
                <a:gd name="T58" fmla="*/ 72 w 88"/>
                <a:gd name="T59" fmla="*/ 51 h 65"/>
                <a:gd name="T60" fmla="*/ 72 w 88"/>
                <a:gd name="T61" fmla="*/ 45 h 65"/>
                <a:gd name="T62" fmla="*/ 71 w 88"/>
                <a:gd name="T63" fmla="*/ 45 h 65"/>
                <a:gd name="T64" fmla="*/ 70 w 88"/>
                <a:gd name="T65" fmla="*/ 44 h 65"/>
                <a:gd name="T66" fmla="*/ 69 w 88"/>
                <a:gd name="T67" fmla="*/ 43 h 65"/>
                <a:gd name="T68" fmla="*/ 68 w 88"/>
                <a:gd name="T69" fmla="*/ 40 h 65"/>
                <a:gd name="T70" fmla="*/ 68 w 88"/>
                <a:gd name="T71" fmla="*/ 39 h 65"/>
                <a:gd name="T72" fmla="*/ 70 w 88"/>
                <a:gd name="T73" fmla="*/ 37 h 65"/>
                <a:gd name="T74" fmla="*/ 72 w 88"/>
                <a:gd name="T75" fmla="*/ 36 h 65"/>
                <a:gd name="T76" fmla="*/ 71 w 88"/>
                <a:gd name="T77" fmla="*/ 33 h 65"/>
                <a:gd name="T78" fmla="*/ 72 w 88"/>
                <a:gd name="T79" fmla="*/ 32 h 65"/>
                <a:gd name="T80" fmla="*/ 73 w 88"/>
                <a:gd name="T81" fmla="*/ 33 h 65"/>
                <a:gd name="T82" fmla="*/ 73 w 88"/>
                <a:gd name="T83" fmla="*/ 36 h 65"/>
                <a:gd name="T84" fmla="*/ 75 w 88"/>
                <a:gd name="T85" fmla="*/ 36 h 65"/>
                <a:gd name="T86" fmla="*/ 75 w 88"/>
                <a:gd name="T87" fmla="*/ 36 h 65"/>
                <a:gd name="T88" fmla="*/ 75 w 88"/>
                <a:gd name="T89" fmla="*/ 33 h 65"/>
                <a:gd name="T90" fmla="*/ 76 w 88"/>
                <a:gd name="T91" fmla="*/ 32 h 65"/>
                <a:gd name="T92" fmla="*/ 76 w 88"/>
                <a:gd name="T93" fmla="*/ 33 h 65"/>
                <a:gd name="T94" fmla="*/ 76 w 88"/>
                <a:gd name="T95" fmla="*/ 36 h 65"/>
                <a:gd name="T96" fmla="*/ 78 w 88"/>
                <a:gd name="T97" fmla="*/ 36 h 65"/>
                <a:gd name="T98" fmla="*/ 78 w 88"/>
                <a:gd name="T99" fmla="*/ 36 h 65"/>
                <a:gd name="T100" fmla="*/ 79 w 88"/>
                <a:gd name="T101" fmla="*/ 36 h 65"/>
                <a:gd name="T102" fmla="*/ 79 w 88"/>
                <a:gd name="T103" fmla="*/ 37 h 65"/>
                <a:gd name="T104" fmla="*/ 79 w 88"/>
                <a:gd name="T105" fmla="*/ 38 h 65"/>
                <a:gd name="T106" fmla="*/ 79 w 88"/>
                <a:gd name="T107" fmla="*/ 39 h 65"/>
                <a:gd name="T108" fmla="*/ 78 w 88"/>
                <a:gd name="T109" fmla="*/ 39 h 65"/>
                <a:gd name="T110" fmla="*/ 77 w 88"/>
                <a:gd name="T111" fmla="*/ 39 h 65"/>
                <a:gd name="T112" fmla="*/ 77 w 88"/>
                <a:gd name="T113" fmla="*/ 39 h 65"/>
                <a:gd name="T114" fmla="*/ 77 w 88"/>
                <a:gd name="T115" fmla="*/ 44 h 65"/>
                <a:gd name="T116" fmla="*/ 79 w 88"/>
                <a:gd name="T117" fmla="*/ 45 h 65"/>
                <a:gd name="T118" fmla="*/ 80 w 88"/>
                <a:gd name="T119" fmla="*/ 49 h 65"/>
                <a:gd name="T120" fmla="*/ 80 w 88"/>
                <a:gd name="T121" fmla="*/ 5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8" h="65">
                  <a:moveTo>
                    <a:pt x="87" y="0"/>
                  </a:moveTo>
                  <a:cubicBezTo>
                    <a:pt x="80" y="8"/>
                    <a:pt x="80" y="8"/>
                    <a:pt x="80" y="8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4"/>
                    <a:pt x="7" y="65"/>
                    <a:pt x="7" y="65"/>
                  </a:cubicBezTo>
                  <a:cubicBezTo>
                    <a:pt x="7" y="65"/>
                    <a:pt x="75" y="64"/>
                    <a:pt x="82" y="64"/>
                  </a:cubicBezTo>
                  <a:cubicBezTo>
                    <a:pt x="88" y="63"/>
                    <a:pt x="88" y="56"/>
                    <a:pt x="88" y="56"/>
                  </a:cubicBezTo>
                  <a:lnTo>
                    <a:pt x="87" y="0"/>
                  </a:lnTo>
                  <a:close/>
                  <a:moveTo>
                    <a:pt x="80" y="51"/>
                  </a:moveTo>
                  <a:cubicBezTo>
                    <a:pt x="79" y="52"/>
                    <a:pt x="79" y="53"/>
                    <a:pt x="78" y="53"/>
                  </a:cubicBezTo>
                  <a:cubicBezTo>
                    <a:pt x="78" y="53"/>
                    <a:pt x="77" y="54"/>
                    <a:pt x="77" y="54"/>
                  </a:cubicBezTo>
                  <a:cubicBezTo>
                    <a:pt x="77" y="57"/>
                    <a:pt x="77" y="57"/>
                    <a:pt x="77" y="57"/>
                  </a:cubicBezTo>
                  <a:cubicBezTo>
                    <a:pt x="77" y="57"/>
                    <a:pt x="77" y="58"/>
                    <a:pt x="76" y="58"/>
                  </a:cubicBezTo>
                  <a:cubicBezTo>
                    <a:pt x="76" y="58"/>
                    <a:pt x="75" y="58"/>
                    <a:pt x="75" y="57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4" y="54"/>
                    <a:pt x="74" y="54"/>
                  </a:cubicBezTo>
                  <a:cubicBezTo>
                    <a:pt x="74" y="57"/>
                    <a:pt x="74" y="57"/>
                    <a:pt x="74" y="57"/>
                  </a:cubicBezTo>
                  <a:cubicBezTo>
                    <a:pt x="74" y="58"/>
                    <a:pt x="73" y="58"/>
                    <a:pt x="73" y="58"/>
                  </a:cubicBezTo>
                  <a:cubicBezTo>
                    <a:pt x="72" y="58"/>
                    <a:pt x="72" y="58"/>
                    <a:pt x="72" y="57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1" y="54"/>
                    <a:pt x="70" y="54"/>
                    <a:pt x="70" y="54"/>
                  </a:cubicBezTo>
                  <a:cubicBezTo>
                    <a:pt x="69" y="54"/>
                    <a:pt x="68" y="54"/>
                    <a:pt x="68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8" y="52"/>
                    <a:pt x="68" y="52"/>
                    <a:pt x="68" y="52"/>
                  </a:cubicBezTo>
                  <a:cubicBezTo>
                    <a:pt x="68" y="51"/>
                    <a:pt x="68" y="51"/>
                    <a:pt x="68" y="51"/>
                  </a:cubicBezTo>
                  <a:cubicBezTo>
                    <a:pt x="68" y="51"/>
                    <a:pt x="68" y="50"/>
                    <a:pt x="69" y="50"/>
                  </a:cubicBezTo>
                  <a:cubicBezTo>
                    <a:pt x="69" y="51"/>
                    <a:pt x="70" y="51"/>
                    <a:pt x="70" y="51"/>
                  </a:cubicBezTo>
                  <a:cubicBezTo>
                    <a:pt x="71" y="51"/>
                    <a:pt x="71" y="51"/>
                    <a:pt x="72" y="51"/>
                  </a:cubicBezTo>
                  <a:cubicBezTo>
                    <a:pt x="72" y="45"/>
                    <a:pt x="72" y="45"/>
                    <a:pt x="72" y="45"/>
                  </a:cubicBezTo>
                  <a:cubicBezTo>
                    <a:pt x="72" y="45"/>
                    <a:pt x="71" y="45"/>
                    <a:pt x="71" y="45"/>
                  </a:cubicBezTo>
                  <a:cubicBezTo>
                    <a:pt x="71" y="45"/>
                    <a:pt x="70" y="45"/>
                    <a:pt x="70" y="44"/>
                  </a:cubicBezTo>
                  <a:cubicBezTo>
                    <a:pt x="69" y="44"/>
                    <a:pt x="69" y="43"/>
                    <a:pt x="69" y="43"/>
                  </a:cubicBezTo>
                  <a:cubicBezTo>
                    <a:pt x="68" y="42"/>
                    <a:pt x="68" y="41"/>
                    <a:pt x="68" y="40"/>
                  </a:cubicBezTo>
                  <a:cubicBezTo>
                    <a:pt x="68" y="40"/>
                    <a:pt x="68" y="39"/>
                    <a:pt x="68" y="39"/>
                  </a:cubicBezTo>
                  <a:cubicBezTo>
                    <a:pt x="69" y="38"/>
                    <a:pt x="69" y="37"/>
                    <a:pt x="70" y="37"/>
                  </a:cubicBezTo>
                  <a:cubicBezTo>
                    <a:pt x="70" y="37"/>
                    <a:pt x="71" y="36"/>
                    <a:pt x="72" y="36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71" y="33"/>
                    <a:pt x="72" y="32"/>
                    <a:pt x="72" y="32"/>
                  </a:cubicBezTo>
                  <a:cubicBezTo>
                    <a:pt x="73" y="32"/>
                    <a:pt x="73" y="33"/>
                    <a:pt x="73" y="33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4" y="36"/>
                    <a:pt x="74" y="36"/>
                    <a:pt x="75" y="36"/>
                  </a:cubicBezTo>
                  <a:cubicBezTo>
                    <a:pt x="75" y="36"/>
                    <a:pt x="75" y="36"/>
                    <a:pt x="75" y="36"/>
                  </a:cubicBezTo>
                  <a:cubicBezTo>
                    <a:pt x="75" y="33"/>
                    <a:pt x="75" y="33"/>
                    <a:pt x="75" y="33"/>
                  </a:cubicBezTo>
                  <a:cubicBezTo>
                    <a:pt x="75" y="33"/>
                    <a:pt x="75" y="32"/>
                    <a:pt x="76" y="32"/>
                  </a:cubicBezTo>
                  <a:cubicBezTo>
                    <a:pt x="76" y="32"/>
                    <a:pt x="76" y="33"/>
                    <a:pt x="76" y="33"/>
                  </a:cubicBezTo>
                  <a:cubicBezTo>
                    <a:pt x="76" y="36"/>
                    <a:pt x="76" y="36"/>
                    <a:pt x="76" y="36"/>
                  </a:cubicBezTo>
                  <a:cubicBezTo>
                    <a:pt x="77" y="36"/>
                    <a:pt x="77" y="36"/>
                    <a:pt x="78" y="36"/>
                  </a:cubicBezTo>
                  <a:cubicBezTo>
                    <a:pt x="78" y="36"/>
                    <a:pt x="78" y="36"/>
                    <a:pt x="78" y="36"/>
                  </a:cubicBezTo>
                  <a:cubicBezTo>
                    <a:pt x="79" y="36"/>
                    <a:pt x="79" y="36"/>
                    <a:pt x="79" y="36"/>
                  </a:cubicBezTo>
                  <a:cubicBezTo>
                    <a:pt x="79" y="36"/>
                    <a:pt x="79" y="36"/>
                    <a:pt x="79" y="37"/>
                  </a:cubicBezTo>
                  <a:cubicBezTo>
                    <a:pt x="79" y="37"/>
                    <a:pt x="79" y="37"/>
                    <a:pt x="79" y="38"/>
                  </a:cubicBezTo>
                  <a:cubicBezTo>
                    <a:pt x="79" y="38"/>
                    <a:pt x="79" y="38"/>
                    <a:pt x="79" y="39"/>
                  </a:cubicBezTo>
                  <a:cubicBezTo>
                    <a:pt x="79" y="39"/>
                    <a:pt x="79" y="39"/>
                    <a:pt x="78" y="39"/>
                  </a:cubicBezTo>
                  <a:cubicBezTo>
                    <a:pt x="78" y="39"/>
                    <a:pt x="77" y="39"/>
                    <a:pt x="77" y="39"/>
                  </a:cubicBezTo>
                  <a:cubicBezTo>
                    <a:pt x="77" y="39"/>
                    <a:pt x="77" y="39"/>
                    <a:pt x="77" y="39"/>
                  </a:cubicBezTo>
                  <a:cubicBezTo>
                    <a:pt x="77" y="44"/>
                    <a:pt x="77" y="44"/>
                    <a:pt x="77" y="44"/>
                  </a:cubicBezTo>
                  <a:cubicBezTo>
                    <a:pt x="78" y="44"/>
                    <a:pt x="78" y="45"/>
                    <a:pt x="79" y="45"/>
                  </a:cubicBezTo>
                  <a:cubicBezTo>
                    <a:pt x="80" y="46"/>
                    <a:pt x="80" y="47"/>
                    <a:pt x="80" y="49"/>
                  </a:cubicBezTo>
                  <a:cubicBezTo>
                    <a:pt x="80" y="50"/>
                    <a:pt x="80" y="51"/>
                    <a:pt x="80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3" name="îšḷîd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017C850-E020-41DB-A6A0-5812B8331CD6}"/>
                </a:ext>
              </a:extLst>
            </p:cNvPr>
            <p:cNvSpPr/>
            <p:nvPr/>
          </p:nvSpPr>
          <p:spPr bwMode="auto">
            <a:xfrm flipH="1">
              <a:off x="3815121" y="2828266"/>
              <a:ext cx="102028" cy="99756"/>
            </a:xfrm>
            <a:custGeom>
              <a:avLst/>
              <a:gdLst>
                <a:gd name="T0" fmla="*/ 23 w 47"/>
                <a:gd name="T1" fmla="*/ 0 h 47"/>
                <a:gd name="T2" fmla="*/ 0 w 47"/>
                <a:gd name="T3" fmla="*/ 24 h 47"/>
                <a:gd name="T4" fmla="*/ 24 w 47"/>
                <a:gd name="T5" fmla="*/ 46 h 47"/>
                <a:gd name="T6" fmla="*/ 47 w 47"/>
                <a:gd name="T7" fmla="*/ 23 h 47"/>
                <a:gd name="T8" fmla="*/ 23 w 47"/>
                <a:gd name="T9" fmla="*/ 0 h 47"/>
                <a:gd name="T10" fmla="*/ 24 w 47"/>
                <a:gd name="T11" fmla="*/ 42 h 47"/>
                <a:gd name="T12" fmla="*/ 5 w 47"/>
                <a:gd name="T13" fmla="*/ 24 h 47"/>
                <a:gd name="T14" fmla="*/ 23 w 47"/>
                <a:gd name="T15" fmla="*/ 5 h 47"/>
                <a:gd name="T16" fmla="*/ 42 w 47"/>
                <a:gd name="T17" fmla="*/ 23 h 47"/>
                <a:gd name="T18" fmla="*/ 24 w 47"/>
                <a:gd name="T19" fmla="*/ 4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7">
                  <a:moveTo>
                    <a:pt x="23" y="0"/>
                  </a:moveTo>
                  <a:cubicBezTo>
                    <a:pt x="10" y="1"/>
                    <a:pt x="0" y="11"/>
                    <a:pt x="0" y="24"/>
                  </a:cubicBezTo>
                  <a:cubicBezTo>
                    <a:pt x="1" y="37"/>
                    <a:pt x="11" y="47"/>
                    <a:pt x="24" y="46"/>
                  </a:cubicBezTo>
                  <a:cubicBezTo>
                    <a:pt x="37" y="46"/>
                    <a:pt x="47" y="35"/>
                    <a:pt x="47" y="23"/>
                  </a:cubicBezTo>
                  <a:cubicBezTo>
                    <a:pt x="46" y="10"/>
                    <a:pt x="36" y="0"/>
                    <a:pt x="23" y="0"/>
                  </a:cubicBezTo>
                  <a:close/>
                  <a:moveTo>
                    <a:pt x="24" y="42"/>
                  </a:moveTo>
                  <a:cubicBezTo>
                    <a:pt x="14" y="42"/>
                    <a:pt x="5" y="34"/>
                    <a:pt x="5" y="24"/>
                  </a:cubicBezTo>
                  <a:cubicBezTo>
                    <a:pt x="5" y="14"/>
                    <a:pt x="13" y="5"/>
                    <a:pt x="23" y="5"/>
                  </a:cubicBezTo>
                  <a:cubicBezTo>
                    <a:pt x="33" y="5"/>
                    <a:pt x="42" y="13"/>
                    <a:pt x="42" y="23"/>
                  </a:cubicBezTo>
                  <a:cubicBezTo>
                    <a:pt x="42" y="33"/>
                    <a:pt x="34" y="42"/>
                    <a:pt x="24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4" name="îş1id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F7653E4-B210-4C1E-9057-8DE0CD4749D6}"/>
                </a:ext>
              </a:extLst>
            </p:cNvPr>
            <p:cNvSpPr/>
            <p:nvPr/>
          </p:nvSpPr>
          <p:spPr bwMode="auto">
            <a:xfrm flipH="1">
              <a:off x="3848391" y="2844530"/>
              <a:ext cx="34379" cy="66143"/>
            </a:xfrm>
            <a:custGeom>
              <a:avLst/>
              <a:gdLst>
                <a:gd name="T0" fmla="*/ 11 w 16"/>
                <a:gd name="T1" fmla="*/ 14 h 31"/>
                <a:gd name="T2" fmla="*/ 11 w 16"/>
                <a:gd name="T3" fmla="*/ 7 h 31"/>
                <a:gd name="T4" fmla="*/ 11 w 16"/>
                <a:gd name="T5" fmla="*/ 7 h 31"/>
                <a:gd name="T6" fmla="*/ 13 w 16"/>
                <a:gd name="T7" fmla="*/ 8 h 31"/>
                <a:gd name="T8" fmla="*/ 14 w 16"/>
                <a:gd name="T9" fmla="*/ 7 h 31"/>
                <a:gd name="T10" fmla="*/ 14 w 16"/>
                <a:gd name="T11" fmla="*/ 6 h 31"/>
                <a:gd name="T12" fmla="*/ 14 w 16"/>
                <a:gd name="T13" fmla="*/ 5 h 31"/>
                <a:gd name="T14" fmla="*/ 14 w 16"/>
                <a:gd name="T15" fmla="*/ 4 h 31"/>
                <a:gd name="T16" fmla="*/ 13 w 16"/>
                <a:gd name="T17" fmla="*/ 4 h 31"/>
                <a:gd name="T18" fmla="*/ 12 w 16"/>
                <a:gd name="T19" fmla="*/ 4 h 31"/>
                <a:gd name="T20" fmla="*/ 11 w 16"/>
                <a:gd name="T21" fmla="*/ 4 h 31"/>
                <a:gd name="T22" fmla="*/ 11 w 16"/>
                <a:gd name="T23" fmla="*/ 1 h 31"/>
                <a:gd name="T24" fmla="*/ 10 w 16"/>
                <a:gd name="T25" fmla="*/ 0 h 31"/>
                <a:gd name="T26" fmla="*/ 9 w 16"/>
                <a:gd name="T27" fmla="*/ 1 h 31"/>
                <a:gd name="T28" fmla="*/ 9 w 16"/>
                <a:gd name="T29" fmla="*/ 4 h 31"/>
                <a:gd name="T30" fmla="*/ 9 w 16"/>
                <a:gd name="T31" fmla="*/ 4 h 31"/>
                <a:gd name="T32" fmla="*/ 7 w 16"/>
                <a:gd name="T33" fmla="*/ 4 h 31"/>
                <a:gd name="T34" fmla="*/ 7 w 16"/>
                <a:gd name="T35" fmla="*/ 1 h 31"/>
                <a:gd name="T36" fmla="*/ 6 w 16"/>
                <a:gd name="T37" fmla="*/ 0 h 31"/>
                <a:gd name="T38" fmla="*/ 5 w 16"/>
                <a:gd name="T39" fmla="*/ 1 h 31"/>
                <a:gd name="T40" fmla="*/ 5 w 16"/>
                <a:gd name="T41" fmla="*/ 4 h 31"/>
                <a:gd name="T42" fmla="*/ 3 w 16"/>
                <a:gd name="T43" fmla="*/ 6 h 31"/>
                <a:gd name="T44" fmla="*/ 1 w 16"/>
                <a:gd name="T45" fmla="*/ 8 h 31"/>
                <a:gd name="T46" fmla="*/ 1 w 16"/>
                <a:gd name="T47" fmla="*/ 10 h 31"/>
                <a:gd name="T48" fmla="*/ 1 w 16"/>
                <a:gd name="T49" fmla="*/ 12 h 31"/>
                <a:gd name="T50" fmla="*/ 3 w 16"/>
                <a:gd name="T51" fmla="*/ 14 h 31"/>
                <a:gd name="T52" fmla="*/ 5 w 16"/>
                <a:gd name="T53" fmla="*/ 15 h 31"/>
                <a:gd name="T54" fmla="*/ 5 w 16"/>
                <a:gd name="T55" fmla="*/ 16 h 31"/>
                <a:gd name="T56" fmla="*/ 5 w 16"/>
                <a:gd name="T57" fmla="*/ 23 h 31"/>
                <a:gd name="T58" fmla="*/ 4 w 16"/>
                <a:gd name="T59" fmla="*/ 22 h 31"/>
                <a:gd name="T60" fmla="*/ 1 w 16"/>
                <a:gd name="T61" fmla="*/ 22 h 31"/>
                <a:gd name="T62" fmla="*/ 1 w 16"/>
                <a:gd name="T63" fmla="*/ 22 h 31"/>
                <a:gd name="T64" fmla="*/ 1 w 16"/>
                <a:gd name="T65" fmla="*/ 23 h 31"/>
                <a:gd name="T66" fmla="*/ 0 w 16"/>
                <a:gd name="T67" fmla="*/ 25 h 31"/>
                <a:gd name="T68" fmla="*/ 0 w 16"/>
                <a:gd name="T69" fmla="*/ 25 h 31"/>
                <a:gd name="T70" fmla="*/ 3 w 16"/>
                <a:gd name="T71" fmla="*/ 26 h 31"/>
                <a:gd name="T72" fmla="*/ 5 w 16"/>
                <a:gd name="T73" fmla="*/ 26 h 31"/>
                <a:gd name="T74" fmla="*/ 5 w 16"/>
                <a:gd name="T75" fmla="*/ 30 h 31"/>
                <a:gd name="T76" fmla="*/ 6 w 16"/>
                <a:gd name="T77" fmla="*/ 31 h 31"/>
                <a:gd name="T78" fmla="*/ 7 w 16"/>
                <a:gd name="T79" fmla="*/ 30 h 31"/>
                <a:gd name="T80" fmla="*/ 7 w 16"/>
                <a:gd name="T81" fmla="*/ 26 h 31"/>
                <a:gd name="T82" fmla="*/ 9 w 16"/>
                <a:gd name="T83" fmla="*/ 26 h 31"/>
                <a:gd name="T84" fmla="*/ 9 w 16"/>
                <a:gd name="T85" fmla="*/ 30 h 31"/>
                <a:gd name="T86" fmla="*/ 10 w 16"/>
                <a:gd name="T87" fmla="*/ 31 h 31"/>
                <a:gd name="T88" fmla="*/ 11 w 16"/>
                <a:gd name="T89" fmla="*/ 30 h 31"/>
                <a:gd name="T90" fmla="*/ 11 w 16"/>
                <a:gd name="T91" fmla="*/ 26 h 31"/>
                <a:gd name="T92" fmla="*/ 13 w 16"/>
                <a:gd name="T93" fmla="*/ 25 h 31"/>
                <a:gd name="T94" fmla="*/ 15 w 16"/>
                <a:gd name="T95" fmla="*/ 23 h 31"/>
                <a:gd name="T96" fmla="*/ 15 w 16"/>
                <a:gd name="T97" fmla="*/ 20 h 31"/>
                <a:gd name="T98" fmla="*/ 14 w 16"/>
                <a:gd name="T99" fmla="*/ 16 h 31"/>
                <a:gd name="T100" fmla="*/ 11 w 16"/>
                <a:gd name="T101" fmla="*/ 14 h 31"/>
                <a:gd name="T102" fmla="*/ 9 w 16"/>
                <a:gd name="T103" fmla="*/ 22 h 31"/>
                <a:gd name="T104" fmla="*/ 7 w 16"/>
                <a:gd name="T105" fmla="*/ 23 h 31"/>
                <a:gd name="T106" fmla="*/ 7 w 16"/>
                <a:gd name="T107" fmla="*/ 17 h 31"/>
                <a:gd name="T108" fmla="*/ 9 w 16"/>
                <a:gd name="T109" fmla="*/ 17 h 31"/>
                <a:gd name="T110" fmla="*/ 9 w 16"/>
                <a:gd name="T111" fmla="*/ 22 h 31"/>
                <a:gd name="T112" fmla="*/ 9 w 16"/>
                <a:gd name="T113" fmla="*/ 13 h 31"/>
                <a:gd name="T114" fmla="*/ 7 w 16"/>
                <a:gd name="T115" fmla="*/ 12 h 31"/>
                <a:gd name="T116" fmla="*/ 7 w 16"/>
                <a:gd name="T117" fmla="*/ 8 h 31"/>
                <a:gd name="T118" fmla="*/ 9 w 16"/>
                <a:gd name="T119" fmla="*/ 7 h 31"/>
                <a:gd name="T120" fmla="*/ 9 w 16"/>
                <a:gd name="T121" fmla="*/ 1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" h="31">
                  <a:moveTo>
                    <a:pt x="11" y="14"/>
                  </a:move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8"/>
                    <a:pt x="13" y="8"/>
                    <a:pt x="13" y="8"/>
                  </a:cubicBezTo>
                  <a:cubicBezTo>
                    <a:pt x="13" y="8"/>
                    <a:pt x="13" y="8"/>
                    <a:pt x="14" y="7"/>
                  </a:cubicBezTo>
                  <a:cubicBezTo>
                    <a:pt x="14" y="7"/>
                    <a:pt x="14" y="7"/>
                    <a:pt x="14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4" y="5"/>
                    <a:pt x="14" y="4"/>
                    <a:pt x="14" y="4"/>
                  </a:cubicBezTo>
                  <a:cubicBezTo>
                    <a:pt x="14" y="4"/>
                    <a:pt x="13" y="4"/>
                    <a:pt x="13" y="4"/>
                  </a:cubicBezTo>
                  <a:cubicBezTo>
                    <a:pt x="13" y="4"/>
                    <a:pt x="13" y="4"/>
                    <a:pt x="12" y="4"/>
                  </a:cubicBezTo>
                  <a:cubicBezTo>
                    <a:pt x="12" y="4"/>
                    <a:pt x="11" y="4"/>
                    <a:pt x="11" y="4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1" y="0"/>
                    <a:pt x="10" y="0"/>
                    <a:pt x="10" y="0"/>
                  </a:cubicBezTo>
                  <a:cubicBezTo>
                    <a:pt x="9" y="0"/>
                    <a:pt x="9" y="1"/>
                    <a:pt x="9" y="1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4"/>
                    <a:pt x="7" y="4"/>
                    <a:pt x="7" y="4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0"/>
                    <a:pt x="6" y="0"/>
                  </a:cubicBezTo>
                  <a:cubicBezTo>
                    <a:pt x="5" y="0"/>
                    <a:pt x="5" y="1"/>
                    <a:pt x="5" y="1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5"/>
                    <a:pt x="3" y="5"/>
                    <a:pt x="3" y="6"/>
                  </a:cubicBezTo>
                  <a:cubicBezTo>
                    <a:pt x="2" y="6"/>
                    <a:pt x="2" y="7"/>
                    <a:pt x="1" y="8"/>
                  </a:cubicBezTo>
                  <a:cubicBezTo>
                    <a:pt x="1" y="8"/>
                    <a:pt x="1" y="9"/>
                    <a:pt x="1" y="10"/>
                  </a:cubicBezTo>
                  <a:cubicBezTo>
                    <a:pt x="1" y="11"/>
                    <a:pt x="1" y="12"/>
                    <a:pt x="1" y="12"/>
                  </a:cubicBezTo>
                  <a:cubicBezTo>
                    <a:pt x="2" y="13"/>
                    <a:pt x="2" y="14"/>
                    <a:pt x="3" y="14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4" y="23"/>
                    <a:pt x="4" y="22"/>
                  </a:cubicBezTo>
                  <a:cubicBezTo>
                    <a:pt x="3" y="22"/>
                    <a:pt x="2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4"/>
                    <a:pt x="0" y="24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" y="26"/>
                    <a:pt x="2" y="26"/>
                    <a:pt x="3" y="26"/>
                  </a:cubicBezTo>
                  <a:cubicBezTo>
                    <a:pt x="4" y="26"/>
                    <a:pt x="4" y="26"/>
                    <a:pt x="5" y="26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6" y="31"/>
                    <a:pt x="6" y="31"/>
                  </a:cubicBezTo>
                  <a:cubicBezTo>
                    <a:pt x="7" y="31"/>
                    <a:pt x="7" y="30"/>
                    <a:pt x="7" y="30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8" y="26"/>
                    <a:pt x="9" y="26"/>
                    <a:pt x="9" y="26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9" y="30"/>
                    <a:pt x="10" y="31"/>
                    <a:pt x="10" y="31"/>
                  </a:cubicBezTo>
                  <a:cubicBezTo>
                    <a:pt x="11" y="31"/>
                    <a:pt x="11" y="30"/>
                    <a:pt x="11" y="30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5"/>
                    <a:pt x="13" y="25"/>
                  </a:cubicBezTo>
                  <a:cubicBezTo>
                    <a:pt x="14" y="24"/>
                    <a:pt x="14" y="24"/>
                    <a:pt x="15" y="23"/>
                  </a:cubicBezTo>
                  <a:cubicBezTo>
                    <a:pt x="15" y="22"/>
                    <a:pt x="16" y="21"/>
                    <a:pt x="15" y="20"/>
                  </a:cubicBezTo>
                  <a:cubicBezTo>
                    <a:pt x="15" y="18"/>
                    <a:pt x="15" y="17"/>
                    <a:pt x="14" y="16"/>
                  </a:cubicBezTo>
                  <a:cubicBezTo>
                    <a:pt x="13" y="15"/>
                    <a:pt x="12" y="14"/>
                    <a:pt x="11" y="14"/>
                  </a:cubicBezTo>
                  <a:close/>
                  <a:moveTo>
                    <a:pt x="9" y="22"/>
                  </a:moveTo>
                  <a:cubicBezTo>
                    <a:pt x="9" y="22"/>
                    <a:pt x="8" y="23"/>
                    <a:pt x="7" y="23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8" y="17"/>
                    <a:pt x="9" y="17"/>
                    <a:pt x="9" y="17"/>
                  </a:cubicBezTo>
                  <a:lnTo>
                    <a:pt x="9" y="22"/>
                  </a:lnTo>
                  <a:close/>
                  <a:moveTo>
                    <a:pt x="9" y="13"/>
                  </a:moveTo>
                  <a:cubicBezTo>
                    <a:pt x="8" y="13"/>
                    <a:pt x="8" y="12"/>
                    <a:pt x="7" y="12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7"/>
                    <a:pt x="8" y="7"/>
                    <a:pt x="9" y="7"/>
                  </a:cubicBezTo>
                  <a:lnTo>
                    <a:pt x="9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5" name="îsḷi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BB868C2-3A83-4DB5-817C-544ACC435892}"/>
                </a:ext>
              </a:extLst>
            </p:cNvPr>
            <p:cNvSpPr/>
            <p:nvPr/>
          </p:nvSpPr>
          <p:spPr bwMode="auto">
            <a:xfrm flipH="1">
              <a:off x="3002222" y="1969493"/>
              <a:ext cx="115336" cy="113852"/>
            </a:xfrm>
            <a:custGeom>
              <a:avLst/>
              <a:gdLst>
                <a:gd name="T0" fmla="*/ 26 w 53"/>
                <a:gd name="T1" fmla="*/ 0 h 54"/>
                <a:gd name="T2" fmla="*/ 0 w 53"/>
                <a:gd name="T3" fmla="*/ 28 h 54"/>
                <a:gd name="T4" fmla="*/ 27 w 53"/>
                <a:gd name="T5" fmla="*/ 54 h 54"/>
                <a:gd name="T6" fmla="*/ 53 w 53"/>
                <a:gd name="T7" fmla="*/ 26 h 54"/>
                <a:gd name="T8" fmla="*/ 26 w 53"/>
                <a:gd name="T9" fmla="*/ 0 h 54"/>
                <a:gd name="T10" fmla="*/ 27 w 53"/>
                <a:gd name="T11" fmla="*/ 48 h 54"/>
                <a:gd name="T12" fmla="*/ 5 w 53"/>
                <a:gd name="T13" fmla="*/ 27 h 54"/>
                <a:gd name="T14" fmla="*/ 26 w 53"/>
                <a:gd name="T15" fmla="*/ 6 h 54"/>
                <a:gd name="T16" fmla="*/ 48 w 53"/>
                <a:gd name="T17" fmla="*/ 27 h 54"/>
                <a:gd name="T18" fmla="*/ 27 w 53"/>
                <a:gd name="T19" fmla="*/ 4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4">
                  <a:moveTo>
                    <a:pt x="26" y="0"/>
                  </a:moveTo>
                  <a:cubicBezTo>
                    <a:pt x="11" y="1"/>
                    <a:pt x="0" y="13"/>
                    <a:pt x="0" y="28"/>
                  </a:cubicBezTo>
                  <a:cubicBezTo>
                    <a:pt x="0" y="42"/>
                    <a:pt x="12" y="54"/>
                    <a:pt x="27" y="54"/>
                  </a:cubicBezTo>
                  <a:cubicBezTo>
                    <a:pt x="42" y="53"/>
                    <a:pt x="53" y="41"/>
                    <a:pt x="53" y="26"/>
                  </a:cubicBezTo>
                  <a:cubicBezTo>
                    <a:pt x="53" y="12"/>
                    <a:pt x="40" y="0"/>
                    <a:pt x="26" y="0"/>
                  </a:cubicBezTo>
                  <a:close/>
                  <a:moveTo>
                    <a:pt x="27" y="48"/>
                  </a:moveTo>
                  <a:cubicBezTo>
                    <a:pt x="15" y="49"/>
                    <a:pt x="5" y="39"/>
                    <a:pt x="5" y="27"/>
                  </a:cubicBezTo>
                  <a:cubicBezTo>
                    <a:pt x="5" y="16"/>
                    <a:pt x="14" y="6"/>
                    <a:pt x="26" y="6"/>
                  </a:cubicBezTo>
                  <a:cubicBezTo>
                    <a:pt x="38" y="5"/>
                    <a:pt x="47" y="15"/>
                    <a:pt x="48" y="27"/>
                  </a:cubicBezTo>
                  <a:cubicBezTo>
                    <a:pt x="48" y="38"/>
                    <a:pt x="39" y="48"/>
                    <a:pt x="27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6" name="íšḻí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F174A0C-CBB0-4713-9E15-5911F52F712C}"/>
                </a:ext>
              </a:extLst>
            </p:cNvPr>
            <p:cNvSpPr/>
            <p:nvPr/>
          </p:nvSpPr>
          <p:spPr bwMode="auto">
            <a:xfrm flipH="1">
              <a:off x="3038819" y="1987927"/>
              <a:ext cx="39924" cy="76986"/>
            </a:xfrm>
            <a:custGeom>
              <a:avLst/>
              <a:gdLst>
                <a:gd name="T0" fmla="*/ 12 w 18"/>
                <a:gd name="T1" fmla="*/ 16 h 36"/>
                <a:gd name="T2" fmla="*/ 12 w 18"/>
                <a:gd name="T3" fmla="*/ 9 h 36"/>
                <a:gd name="T4" fmla="*/ 13 w 18"/>
                <a:gd name="T5" fmla="*/ 9 h 36"/>
                <a:gd name="T6" fmla="*/ 15 w 18"/>
                <a:gd name="T7" fmla="*/ 9 h 36"/>
                <a:gd name="T8" fmla="*/ 16 w 18"/>
                <a:gd name="T9" fmla="*/ 9 h 36"/>
                <a:gd name="T10" fmla="*/ 16 w 18"/>
                <a:gd name="T11" fmla="*/ 8 h 36"/>
                <a:gd name="T12" fmla="*/ 16 w 18"/>
                <a:gd name="T13" fmla="*/ 6 h 36"/>
                <a:gd name="T14" fmla="*/ 16 w 18"/>
                <a:gd name="T15" fmla="*/ 5 h 36"/>
                <a:gd name="T16" fmla="*/ 15 w 18"/>
                <a:gd name="T17" fmla="*/ 5 h 36"/>
                <a:gd name="T18" fmla="*/ 14 w 18"/>
                <a:gd name="T19" fmla="*/ 5 h 36"/>
                <a:gd name="T20" fmla="*/ 12 w 18"/>
                <a:gd name="T21" fmla="*/ 5 h 36"/>
                <a:gd name="T22" fmla="*/ 12 w 18"/>
                <a:gd name="T23" fmla="*/ 2 h 36"/>
                <a:gd name="T24" fmla="*/ 11 w 18"/>
                <a:gd name="T25" fmla="*/ 0 h 36"/>
                <a:gd name="T26" fmla="*/ 10 w 18"/>
                <a:gd name="T27" fmla="*/ 2 h 36"/>
                <a:gd name="T28" fmla="*/ 10 w 18"/>
                <a:gd name="T29" fmla="*/ 5 h 36"/>
                <a:gd name="T30" fmla="*/ 10 w 18"/>
                <a:gd name="T31" fmla="*/ 5 h 36"/>
                <a:gd name="T32" fmla="*/ 8 w 18"/>
                <a:gd name="T33" fmla="*/ 5 h 36"/>
                <a:gd name="T34" fmla="*/ 8 w 18"/>
                <a:gd name="T35" fmla="*/ 2 h 36"/>
                <a:gd name="T36" fmla="*/ 6 w 18"/>
                <a:gd name="T37" fmla="*/ 0 h 36"/>
                <a:gd name="T38" fmla="*/ 5 w 18"/>
                <a:gd name="T39" fmla="*/ 2 h 36"/>
                <a:gd name="T40" fmla="*/ 5 w 18"/>
                <a:gd name="T41" fmla="*/ 5 h 36"/>
                <a:gd name="T42" fmla="*/ 3 w 18"/>
                <a:gd name="T43" fmla="*/ 7 h 36"/>
                <a:gd name="T44" fmla="*/ 1 w 18"/>
                <a:gd name="T45" fmla="*/ 9 h 36"/>
                <a:gd name="T46" fmla="*/ 1 w 18"/>
                <a:gd name="T47" fmla="*/ 12 h 36"/>
                <a:gd name="T48" fmla="*/ 1 w 18"/>
                <a:gd name="T49" fmla="*/ 15 h 36"/>
                <a:gd name="T50" fmla="*/ 3 w 18"/>
                <a:gd name="T51" fmla="*/ 17 h 36"/>
                <a:gd name="T52" fmla="*/ 5 w 18"/>
                <a:gd name="T53" fmla="*/ 18 h 36"/>
                <a:gd name="T54" fmla="*/ 6 w 18"/>
                <a:gd name="T55" fmla="*/ 18 h 36"/>
                <a:gd name="T56" fmla="*/ 6 w 18"/>
                <a:gd name="T57" fmla="*/ 26 h 36"/>
                <a:gd name="T58" fmla="*/ 4 w 18"/>
                <a:gd name="T59" fmla="*/ 26 h 36"/>
                <a:gd name="T60" fmla="*/ 1 w 18"/>
                <a:gd name="T61" fmla="*/ 25 h 36"/>
                <a:gd name="T62" fmla="*/ 1 w 18"/>
                <a:gd name="T63" fmla="*/ 26 h 36"/>
                <a:gd name="T64" fmla="*/ 0 w 18"/>
                <a:gd name="T65" fmla="*/ 27 h 36"/>
                <a:gd name="T66" fmla="*/ 0 w 18"/>
                <a:gd name="T67" fmla="*/ 29 h 36"/>
                <a:gd name="T68" fmla="*/ 0 w 18"/>
                <a:gd name="T69" fmla="*/ 29 h 36"/>
                <a:gd name="T70" fmla="*/ 3 w 18"/>
                <a:gd name="T71" fmla="*/ 30 h 36"/>
                <a:gd name="T72" fmla="*/ 6 w 18"/>
                <a:gd name="T73" fmla="*/ 31 h 36"/>
                <a:gd name="T74" fmla="*/ 6 w 18"/>
                <a:gd name="T75" fmla="*/ 35 h 36"/>
                <a:gd name="T76" fmla="*/ 7 w 18"/>
                <a:gd name="T77" fmla="*/ 36 h 36"/>
                <a:gd name="T78" fmla="*/ 8 w 18"/>
                <a:gd name="T79" fmla="*/ 35 h 36"/>
                <a:gd name="T80" fmla="*/ 8 w 18"/>
                <a:gd name="T81" fmla="*/ 31 h 36"/>
                <a:gd name="T82" fmla="*/ 11 w 18"/>
                <a:gd name="T83" fmla="*/ 31 h 36"/>
                <a:gd name="T84" fmla="*/ 11 w 18"/>
                <a:gd name="T85" fmla="*/ 35 h 36"/>
                <a:gd name="T86" fmla="*/ 12 w 18"/>
                <a:gd name="T87" fmla="*/ 36 h 36"/>
                <a:gd name="T88" fmla="*/ 13 w 18"/>
                <a:gd name="T89" fmla="*/ 35 h 36"/>
                <a:gd name="T90" fmla="*/ 13 w 18"/>
                <a:gd name="T91" fmla="*/ 30 h 36"/>
                <a:gd name="T92" fmla="*/ 15 w 18"/>
                <a:gd name="T93" fmla="*/ 29 h 36"/>
                <a:gd name="T94" fmla="*/ 17 w 18"/>
                <a:gd name="T95" fmla="*/ 27 h 36"/>
                <a:gd name="T96" fmla="*/ 18 w 18"/>
                <a:gd name="T97" fmla="*/ 23 h 36"/>
                <a:gd name="T98" fmla="*/ 16 w 18"/>
                <a:gd name="T99" fmla="*/ 18 h 36"/>
                <a:gd name="T100" fmla="*/ 12 w 18"/>
                <a:gd name="T101" fmla="*/ 16 h 36"/>
                <a:gd name="T102" fmla="*/ 10 w 18"/>
                <a:gd name="T103" fmla="*/ 26 h 36"/>
                <a:gd name="T104" fmla="*/ 8 w 18"/>
                <a:gd name="T105" fmla="*/ 26 h 36"/>
                <a:gd name="T106" fmla="*/ 8 w 18"/>
                <a:gd name="T107" fmla="*/ 19 h 36"/>
                <a:gd name="T108" fmla="*/ 10 w 18"/>
                <a:gd name="T109" fmla="*/ 20 h 36"/>
                <a:gd name="T110" fmla="*/ 10 w 18"/>
                <a:gd name="T111" fmla="*/ 26 h 36"/>
                <a:gd name="T112" fmla="*/ 10 w 18"/>
                <a:gd name="T113" fmla="*/ 15 h 36"/>
                <a:gd name="T114" fmla="*/ 8 w 18"/>
                <a:gd name="T115" fmla="*/ 14 h 36"/>
                <a:gd name="T116" fmla="*/ 8 w 18"/>
                <a:gd name="T117" fmla="*/ 9 h 36"/>
                <a:gd name="T118" fmla="*/ 10 w 18"/>
                <a:gd name="T119" fmla="*/ 9 h 36"/>
                <a:gd name="T120" fmla="*/ 10 w 18"/>
                <a:gd name="T121" fmla="*/ 1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" h="36">
                  <a:moveTo>
                    <a:pt x="12" y="16"/>
                  </a:move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4" y="9"/>
                    <a:pt x="14" y="9"/>
                    <a:pt x="15" y="9"/>
                  </a:cubicBezTo>
                  <a:cubicBezTo>
                    <a:pt x="15" y="9"/>
                    <a:pt x="15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6" y="7"/>
                    <a:pt x="16" y="7"/>
                    <a:pt x="16" y="6"/>
                  </a:cubicBezTo>
                  <a:cubicBezTo>
                    <a:pt x="16" y="6"/>
                    <a:pt x="16" y="5"/>
                    <a:pt x="16" y="5"/>
                  </a:cubicBezTo>
                  <a:cubicBezTo>
                    <a:pt x="16" y="5"/>
                    <a:pt x="15" y="5"/>
                    <a:pt x="15" y="5"/>
                  </a:cubicBezTo>
                  <a:cubicBezTo>
                    <a:pt x="15" y="5"/>
                    <a:pt x="14" y="5"/>
                    <a:pt x="14" y="5"/>
                  </a:cubicBezTo>
                  <a:cubicBezTo>
                    <a:pt x="13" y="5"/>
                    <a:pt x="13" y="5"/>
                    <a:pt x="12" y="5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1"/>
                    <a:pt x="12" y="0"/>
                    <a:pt x="11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9" y="5"/>
                    <a:pt x="8" y="5"/>
                    <a:pt x="8" y="5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1"/>
                    <a:pt x="7" y="0"/>
                    <a:pt x="6" y="0"/>
                  </a:cubicBezTo>
                  <a:cubicBezTo>
                    <a:pt x="6" y="1"/>
                    <a:pt x="5" y="1"/>
                    <a:pt x="5" y="2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6"/>
                    <a:pt x="3" y="6"/>
                    <a:pt x="3" y="7"/>
                  </a:cubicBezTo>
                  <a:cubicBezTo>
                    <a:pt x="2" y="7"/>
                    <a:pt x="2" y="8"/>
                    <a:pt x="1" y="9"/>
                  </a:cubicBezTo>
                  <a:cubicBezTo>
                    <a:pt x="1" y="10"/>
                    <a:pt x="1" y="11"/>
                    <a:pt x="1" y="12"/>
                  </a:cubicBezTo>
                  <a:cubicBezTo>
                    <a:pt x="1" y="13"/>
                    <a:pt x="1" y="14"/>
                    <a:pt x="1" y="15"/>
                  </a:cubicBezTo>
                  <a:cubicBezTo>
                    <a:pt x="2" y="15"/>
                    <a:pt x="2" y="16"/>
                    <a:pt x="3" y="17"/>
                  </a:cubicBezTo>
                  <a:cubicBezTo>
                    <a:pt x="4" y="17"/>
                    <a:pt x="4" y="18"/>
                    <a:pt x="5" y="18"/>
                  </a:cubicBezTo>
                  <a:cubicBezTo>
                    <a:pt x="5" y="18"/>
                    <a:pt x="5" y="18"/>
                    <a:pt x="6" y="18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4" y="26"/>
                    <a:pt x="4" y="26"/>
                  </a:cubicBezTo>
                  <a:cubicBezTo>
                    <a:pt x="3" y="26"/>
                    <a:pt x="2" y="26"/>
                    <a:pt x="1" y="25"/>
                  </a:cubicBezTo>
                  <a:cubicBezTo>
                    <a:pt x="1" y="25"/>
                    <a:pt x="1" y="26"/>
                    <a:pt x="1" y="26"/>
                  </a:cubicBezTo>
                  <a:cubicBezTo>
                    <a:pt x="1" y="26"/>
                    <a:pt x="0" y="27"/>
                    <a:pt x="0" y="27"/>
                  </a:cubicBezTo>
                  <a:cubicBezTo>
                    <a:pt x="0" y="28"/>
                    <a:pt x="0" y="28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30"/>
                    <a:pt x="2" y="30"/>
                    <a:pt x="3" y="30"/>
                  </a:cubicBezTo>
                  <a:cubicBezTo>
                    <a:pt x="4" y="31"/>
                    <a:pt x="5" y="31"/>
                    <a:pt x="6" y="31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6" y="35"/>
                    <a:pt x="7" y="36"/>
                    <a:pt x="7" y="36"/>
                  </a:cubicBezTo>
                  <a:cubicBezTo>
                    <a:pt x="8" y="36"/>
                    <a:pt x="8" y="35"/>
                    <a:pt x="8" y="35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9" y="31"/>
                    <a:pt x="10" y="31"/>
                    <a:pt x="11" y="31"/>
                  </a:cubicBezTo>
                  <a:cubicBezTo>
                    <a:pt x="11" y="35"/>
                    <a:pt x="11" y="35"/>
                    <a:pt x="11" y="35"/>
                  </a:cubicBezTo>
                  <a:cubicBezTo>
                    <a:pt x="11" y="35"/>
                    <a:pt x="11" y="36"/>
                    <a:pt x="12" y="36"/>
                  </a:cubicBezTo>
                  <a:cubicBezTo>
                    <a:pt x="12" y="36"/>
                    <a:pt x="13" y="35"/>
                    <a:pt x="13" y="35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0"/>
                    <a:pt x="14" y="29"/>
                    <a:pt x="15" y="29"/>
                  </a:cubicBezTo>
                  <a:cubicBezTo>
                    <a:pt x="16" y="29"/>
                    <a:pt x="16" y="28"/>
                    <a:pt x="17" y="27"/>
                  </a:cubicBezTo>
                  <a:cubicBezTo>
                    <a:pt x="17" y="26"/>
                    <a:pt x="18" y="25"/>
                    <a:pt x="18" y="23"/>
                  </a:cubicBezTo>
                  <a:cubicBezTo>
                    <a:pt x="18" y="21"/>
                    <a:pt x="17" y="20"/>
                    <a:pt x="16" y="18"/>
                  </a:cubicBezTo>
                  <a:cubicBezTo>
                    <a:pt x="15" y="18"/>
                    <a:pt x="14" y="17"/>
                    <a:pt x="12" y="16"/>
                  </a:cubicBezTo>
                  <a:close/>
                  <a:moveTo>
                    <a:pt x="10" y="26"/>
                  </a:moveTo>
                  <a:cubicBezTo>
                    <a:pt x="10" y="26"/>
                    <a:pt x="9" y="26"/>
                    <a:pt x="8" y="26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9" y="20"/>
                    <a:pt x="10" y="20"/>
                    <a:pt x="10" y="20"/>
                  </a:cubicBezTo>
                  <a:lnTo>
                    <a:pt x="10" y="26"/>
                  </a:lnTo>
                  <a:close/>
                  <a:moveTo>
                    <a:pt x="10" y="15"/>
                  </a:moveTo>
                  <a:cubicBezTo>
                    <a:pt x="9" y="15"/>
                    <a:pt x="8" y="15"/>
                    <a:pt x="8" y="14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9" y="9"/>
                    <a:pt x="10" y="9"/>
                  </a:cubicBezTo>
                  <a:lnTo>
                    <a:pt x="1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7" name="iṣľî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2F51BC0-6B26-4E15-ACB0-CC832F959F00}"/>
                </a:ext>
              </a:extLst>
            </p:cNvPr>
            <p:cNvSpPr/>
            <p:nvPr/>
          </p:nvSpPr>
          <p:spPr bwMode="auto">
            <a:xfrm flipH="1">
              <a:off x="3516799" y="1570468"/>
              <a:ext cx="79848" cy="76986"/>
            </a:xfrm>
            <a:custGeom>
              <a:avLst/>
              <a:gdLst>
                <a:gd name="T0" fmla="*/ 18 w 37"/>
                <a:gd name="T1" fmla="*/ 0 h 36"/>
                <a:gd name="T2" fmla="*/ 1 w 37"/>
                <a:gd name="T3" fmla="*/ 18 h 36"/>
                <a:gd name="T4" fmla="*/ 19 w 37"/>
                <a:gd name="T5" fmla="*/ 36 h 36"/>
                <a:gd name="T6" fmla="*/ 37 w 37"/>
                <a:gd name="T7" fmla="*/ 17 h 36"/>
                <a:gd name="T8" fmla="*/ 18 w 37"/>
                <a:gd name="T9" fmla="*/ 0 h 36"/>
                <a:gd name="T10" fmla="*/ 19 w 37"/>
                <a:gd name="T11" fmla="*/ 32 h 36"/>
                <a:gd name="T12" fmla="*/ 4 w 37"/>
                <a:gd name="T13" fmla="*/ 18 h 36"/>
                <a:gd name="T14" fmla="*/ 18 w 37"/>
                <a:gd name="T15" fmla="*/ 3 h 36"/>
                <a:gd name="T16" fmla="*/ 33 w 37"/>
                <a:gd name="T17" fmla="*/ 18 h 36"/>
                <a:gd name="T18" fmla="*/ 19 w 37"/>
                <a:gd name="T19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36">
                  <a:moveTo>
                    <a:pt x="18" y="0"/>
                  </a:moveTo>
                  <a:cubicBezTo>
                    <a:pt x="8" y="0"/>
                    <a:pt x="0" y="8"/>
                    <a:pt x="1" y="18"/>
                  </a:cubicBezTo>
                  <a:cubicBezTo>
                    <a:pt x="1" y="28"/>
                    <a:pt x="9" y="36"/>
                    <a:pt x="19" y="36"/>
                  </a:cubicBezTo>
                  <a:cubicBezTo>
                    <a:pt x="29" y="36"/>
                    <a:pt x="37" y="27"/>
                    <a:pt x="37" y="17"/>
                  </a:cubicBezTo>
                  <a:cubicBezTo>
                    <a:pt x="37" y="8"/>
                    <a:pt x="28" y="0"/>
                    <a:pt x="18" y="0"/>
                  </a:cubicBezTo>
                  <a:close/>
                  <a:moveTo>
                    <a:pt x="19" y="32"/>
                  </a:moveTo>
                  <a:cubicBezTo>
                    <a:pt x="11" y="33"/>
                    <a:pt x="4" y="26"/>
                    <a:pt x="4" y="18"/>
                  </a:cubicBezTo>
                  <a:cubicBezTo>
                    <a:pt x="4" y="10"/>
                    <a:pt x="10" y="4"/>
                    <a:pt x="18" y="3"/>
                  </a:cubicBezTo>
                  <a:cubicBezTo>
                    <a:pt x="26" y="3"/>
                    <a:pt x="33" y="10"/>
                    <a:pt x="33" y="18"/>
                  </a:cubicBezTo>
                  <a:cubicBezTo>
                    <a:pt x="33" y="26"/>
                    <a:pt x="27" y="32"/>
                    <a:pt x="19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8" name="ïṩľî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415FFE1-FF8D-427B-8E99-3C5F6626A4AC}"/>
                </a:ext>
              </a:extLst>
            </p:cNvPr>
            <p:cNvSpPr/>
            <p:nvPr/>
          </p:nvSpPr>
          <p:spPr bwMode="auto">
            <a:xfrm flipH="1">
              <a:off x="3542306" y="1583480"/>
              <a:ext cx="26616" cy="50963"/>
            </a:xfrm>
            <a:custGeom>
              <a:avLst/>
              <a:gdLst>
                <a:gd name="T0" fmla="*/ 8 w 12"/>
                <a:gd name="T1" fmla="*/ 11 h 24"/>
                <a:gd name="T2" fmla="*/ 8 w 12"/>
                <a:gd name="T3" fmla="*/ 6 h 24"/>
                <a:gd name="T4" fmla="*/ 9 w 12"/>
                <a:gd name="T5" fmla="*/ 6 h 24"/>
                <a:gd name="T6" fmla="*/ 10 w 12"/>
                <a:gd name="T7" fmla="*/ 6 h 24"/>
                <a:gd name="T8" fmla="*/ 11 w 12"/>
                <a:gd name="T9" fmla="*/ 6 h 24"/>
                <a:gd name="T10" fmla="*/ 11 w 12"/>
                <a:gd name="T11" fmla="*/ 5 h 24"/>
                <a:gd name="T12" fmla="*/ 11 w 12"/>
                <a:gd name="T13" fmla="*/ 4 h 24"/>
                <a:gd name="T14" fmla="*/ 11 w 12"/>
                <a:gd name="T15" fmla="*/ 3 h 24"/>
                <a:gd name="T16" fmla="*/ 10 w 12"/>
                <a:gd name="T17" fmla="*/ 3 h 24"/>
                <a:gd name="T18" fmla="*/ 9 w 12"/>
                <a:gd name="T19" fmla="*/ 3 h 24"/>
                <a:gd name="T20" fmla="*/ 8 w 12"/>
                <a:gd name="T21" fmla="*/ 3 h 24"/>
                <a:gd name="T22" fmla="*/ 8 w 12"/>
                <a:gd name="T23" fmla="*/ 1 h 24"/>
                <a:gd name="T24" fmla="*/ 7 w 12"/>
                <a:gd name="T25" fmla="*/ 0 h 24"/>
                <a:gd name="T26" fmla="*/ 7 w 12"/>
                <a:gd name="T27" fmla="*/ 1 h 24"/>
                <a:gd name="T28" fmla="*/ 7 w 12"/>
                <a:gd name="T29" fmla="*/ 3 h 24"/>
                <a:gd name="T30" fmla="*/ 7 w 12"/>
                <a:gd name="T31" fmla="*/ 3 h 24"/>
                <a:gd name="T32" fmla="*/ 5 w 12"/>
                <a:gd name="T33" fmla="*/ 3 h 24"/>
                <a:gd name="T34" fmla="*/ 5 w 12"/>
                <a:gd name="T35" fmla="*/ 1 h 24"/>
                <a:gd name="T36" fmla="*/ 4 w 12"/>
                <a:gd name="T37" fmla="*/ 0 h 24"/>
                <a:gd name="T38" fmla="*/ 4 w 12"/>
                <a:gd name="T39" fmla="*/ 1 h 24"/>
                <a:gd name="T40" fmla="*/ 4 w 12"/>
                <a:gd name="T41" fmla="*/ 3 h 24"/>
                <a:gd name="T42" fmla="*/ 2 w 12"/>
                <a:gd name="T43" fmla="*/ 4 h 24"/>
                <a:gd name="T44" fmla="*/ 1 w 12"/>
                <a:gd name="T45" fmla="*/ 6 h 24"/>
                <a:gd name="T46" fmla="*/ 0 w 12"/>
                <a:gd name="T47" fmla="*/ 8 h 24"/>
                <a:gd name="T48" fmla="*/ 1 w 12"/>
                <a:gd name="T49" fmla="*/ 10 h 24"/>
                <a:gd name="T50" fmla="*/ 2 w 12"/>
                <a:gd name="T51" fmla="*/ 11 h 24"/>
                <a:gd name="T52" fmla="*/ 3 w 12"/>
                <a:gd name="T53" fmla="*/ 12 h 24"/>
                <a:gd name="T54" fmla="*/ 4 w 12"/>
                <a:gd name="T55" fmla="*/ 12 h 24"/>
                <a:gd name="T56" fmla="*/ 4 w 12"/>
                <a:gd name="T57" fmla="*/ 18 h 24"/>
                <a:gd name="T58" fmla="*/ 3 w 12"/>
                <a:gd name="T59" fmla="*/ 17 h 24"/>
                <a:gd name="T60" fmla="*/ 1 w 12"/>
                <a:gd name="T61" fmla="*/ 17 h 24"/>
                <a:gd name="T62" fmla="*/ 0 w 12"/>
                <a:gd name="T63" fmla="*/ 17 h 24"/>
                <a:gd name="T64" fmla="*/ 0 w 12"/>
                <a:gd name="T65" fmla="*/ 18 h 24"/>
                <a:gd name="T66" fmla="*/ 0 w 12"/>
                <a:gd name="T67" fmla="*/ 19 h 24"/>
                <a:gd name="T68" fmla="*/ 0 w 12"/>
                <a:gd name="T69" fmla="*/ 20 h 24"/>
                <a:gd name="T70" fmla="*/ 2 w 12"/>
                <a:gd name="T71" fmla="*/ 20 h 24"/>
                <a:gd name="T72" fmla="*/ 4 w 12"/>
                <a:gd name="T73" fmla="*/ 21 h 24"/>
                <a:gd name="T74" fmla="*/ 4 w 12"/>
                <a:gd name="T75" fmla="*/ 23 h 24"/>
                <a:gd name="T76" fmla="*/ 5 w 12"/>
                <a:gd name="T77" fmla="*/ 24 h 24"/>
                <a:gd name="T78" fmla="*/ 6 w 12"/>
                <a:gd name="T79" fmla="*/ 23 h 24"/>
                <a:gd name="T80" fmla="*/ 6 w 12"/>
                <a:gd name="T81" fmla="*/ 21 h 24"/>
                <a:gd name="T82" fmla="*/ 7 w 12"/>
                <a:gd name="T83" fmla="*/ 20 h 24"/>
                <a:gd name="T84" fmla="*/ 7 w 12"/>
                <a:gd name="T85" fmla="*/ 23 h 24"/>
                <a:gd name="T86" fmla="*/ 8 w 12"/>
                <a:gd name="T87" fmla="*/ 24 h 24"/>
                <a:gd name="T88" fmla="*/ 9 w 12"/>
                <a:gd name="T89" fmla="*/ 23 h 24"/>
                <a:gd name="T90" fmla="*/ 9 w 12"/>
                <a:gd name="T91" fmla="*/ 20 h 24"/>
                <a:gd name="T92" fmla="*/ 10 w 12"/>
                <a:gd name="T93" fmla="*/ 19 h 24"/>
                <a:gd name="T94" fmla="*/ 11 w 12"/>
                <a:gd name="T95" fmla="*/ 18 h 24"/>
                <a:gd name="T96" fmla="*/ 12 w 12"/>
                <a:gd name="T97" fmla="*/ 15 h 24"/>
                <a:gd name="T98" fmla="*/ 11 w 12"/>
                <a:gd name="T99" fmla="*/ 12 h 24"/>
                <a:gd name="T100" fmla="*/ 8 w 12"/>
                <a:gd name="T101" fmla="*/ 11 h 24"/>
                <a:gd name="T102" fmla="*/ 7 w 12"/>
                <a:gd name="T103" fmla="*/ 17 h 24"/>
                <a:gd name="T104" fmla="*/ 5 w 12"/>
                <a:gd name="T105" fmla="*/ 18 h 24"/>
                <a:gd name="T106" fmla="*/ 5 w 12"/>
                <a:gd name="T107" fmla="*/ 13 h 24"/>
                <a:gd name="T108" fmla="*/ 7 w 12"/>
                <a:gd name="T109" fmla="*/ 14 h 24"/>
                <a:gd name="T110" fmla="*/ 7 w 12"/>
                <a:gd name="T111" fmla="*/ 17 h 24"/>
                <a:gd name="T112" fmla="*/ 7 w 12"/>
                <a:gd name="T113" fmla="*/ 10 h 24"/>
                <a:gd name="T114" fmla="*/ 5 w 12"/>
                <a:gd name="T115" fmla="*/ 9 h 24"/>
                <a:gd name="T116" fmla="*/ 5 w 12"/>
                <a:gd name="T117" fmla="*/ 6 h 24"/>
                <a:gd name="T118" fmla="*/ 7 w 12"/>
                <a:gd name="T119" fmla="*/ 6 h 24"/>
                <a:gd name="T120" fmla="*/ 7 w 12"/>
                <a:gd name="T121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" h="24">
                  <a:moveTo>
                    <a:pt x="8" y="11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9" y="6"/>
                    <a:pt x="9" y="6"/>
                  </a:cubicBezTo>
                  <a:cubicBezTo>
                    <a:pt x="9" y="6"/>
                    <a:pt x="10" y="6"/>
                    <a:pt x="10" y="6"/>
                  </a:cubicBezTo>
                  <a:cubicBezTo>
                    <a:pt x="10" y="6"/>
                    <a:pt x="10" y="6"/>
                    <a:pt x="11" y="6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3"/>
                    <a:pt x="11" y="3"/>
                  </a:cubicBezTo>
                  <a:cubicBezTo>
                    <a:pt x="11" y="3"/>
                    <a:pt x="10" y="3"/>
                    <a:pt x="10" y="3"/>
                  </a:cubicBezTo>
                  <a:cubicBezTo>
                    <a:pt x="10" y="3"/>
                    <a:pt x="10" y="3"/>
                    <a:pt x="9" y="3"/>
                  </a:cubicBezTo>
                  <a:cubicBezTo>
                    <a:pt x="9" y="3"/>
                    <a:pt x="9" y="3"/>
                    <a:pt x="8" y="3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0"/>
                    <a:pt x="8" y="0"/>
                    <a:pt x="7" y="0"/>
                  </a:cubicBezTo>
                  <a:cubicBezTo>
                    <a:pt x="7" y="0"/>
                    <a:pt x="7" y="0"/>
                    <a:pt x="7" y="1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5"/>
                    <a:pt x="1" y="5"/>
                    <a:pt x="1" y="6"/>
                  </a:cubicBezTo>
                  <a:cubicBezTo>
                    <a:pt x="1" y="6"/>
                    <a:pt x="0" y="7"/>
                    <a:pt x="0" y="8"/>
                  </a:cubicBezTo>
                  <a:cubicBezTo>
                    <a:pt x="0" y="8"/>
                    <a:pt x="1" y="9"/>
                    <a:pt x="1" y="10"/>
                  </a:cubicBezTo>
                  <a:cubicBezTo>
                    <a:pt x="1" y="10"/>
                    <a:pt x="1" y="11"/>
                    <a:pt x="2" y="11"/>
                  </a:cubicBezTo>
                  <a:cubicBezTo>
                    <a:pt x="2" y="11"/>
                    <a:pt x="3" y="12"/>
                    <a:pt x="3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3" y="18"/>
                    <a:pt x="3" y="18"/>
                    <a:pt x="3" y="17"/>
                  </a:cubicBezTo>
                  <a:cubicBezTo>
                    <a:pt x="2" y="17"/>
                    <a:pt x="1" y="17"/>
                    <a:pt x="1" y="17"/>
                  </a:cubicBezTo>
                  <a:cubicBezTo>
                    <a:pt x="1" y="17"/>
                    <a:pt x="1" y="17"/>
                    <a:pt x="0" y="17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20"/>
                    <a:pt x="0" y="20"/>
                  </a:cubicBezTo>
                  <a:cubicBezTo>
                    <a:pt x="1" y="20"/>
                    <a:pt x="1" y="20"/>
                    <a:pt x="2" y="20"/>
                  </a:cubicBezTo>
                  <a:cubicBezTo>
                    <a:pt x="3" y="20"/>
                    <a:pt x="3" y="21"/>
                    <a:pt x="4" y="21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4"/>
                    <a:pt x="4" y="24"/>
                    <a:pt x="5" y="24"/>
                  </a:cubicBezTo>
                  <a:cubicBezTo>
                    <a:pt x="5" y="24"/>
                    <a:pt x="6" y="24"/>
                    <a:pt x="6" y="23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7" y="21"/>
                    <a:pt x="7" y="2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4"/>
                    <a:pt x="8" y="24"/>
                    <a:pt x="8" y="24"/>
                  </a:cubicBezTo>
                  <a:cubicBezTo>
                    <a:pt x="8" y="24"/>
                    <a:pt x="9" y="24"/>
                    <a:pt x="9" y="23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10" y="20"/>
                    <a:pt x="10" y="19"/>
                  </a:cubicBezTo>
                  <a:cubicBezTo>
                    <a:pt x="11" y="19"/>
                    <a:pt x="11" y="19"/>
                    <a:pt x="11" y="18"/>
                  </a:cubicBezTo>
                  <a:cubicBezTo>
                    <a:pt x="12" y="17"/>
                    <a:pt x="12" y="16"/>
                    <a:pt x="12" y="15"/>
                  </a:cubicBezTo>
                  <a:cubicBezTo>
                    <a:pt x="12" y="14"/>
                    <a:pt x="12" y="13"/>
                    <a:pt x="11" y="12"/>
                  </a:cubicBezTo>
                  <a:cubicBezTo>
                    <a:pt x="10" y="12"/>
                    <a:pt x="9" y="11"/>
                    <a:pt x="8" y="11"/>
                  </a:cubicBezTo>
                  <a:close/>
                  <a:moveTo>
                    <a:pt x="7" y="17"/>
                  </a:moveTo>
                  <a:cubicBezTo>
                    <a:pt x="7" y="18"/>
                    <a:pt x="6" y="18"/>
                    <a:pt x="5" y="18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6" y="13"/>
                    <a:pt x="7" y="13"/>
                    <a:pt x="7" y="14"/>
                  </a:cubicBezTo>
                  <a:lnTo>
                    <a:pt x="7" y="17"/>
                  </a:lnTo>
                  <a:close/>
                  <a:moveTo>
                    <a:pt x="7" y="10"/>
                  </a:moveTo>
                  <a:cubicBezTo>
                    <a:pt x="6" y="10"/>
                    <a:pt x="6" y="10"/>
                    <a:pt x="5" y="9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6" y="6"/>
                    <a:pt x="6" y="6"/>
                    <a:pt x="7" y="6"/>
                  </a:cubicBezTo>
                  <a:lnTo>
                    <a:pt x="7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9" name="íṥ1ï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5559B7C-BA65-4C1B-A827-69A4B63D3377}"/>
                </a:ext>
              </a:extLst>
            </p:cNvPr>
            <p:cNvSpPr/>
            <p:nvPr/>
          </p:nvSpPr>
          <p:spPr bwMode="auto">
            <a:xfrm flipH="1">
              <a:off x="3928239" y="3877876"/>
              <a:ext cx="99810" cy="96503"/>
            </a:xfrm>
            <a:custGeom>
              <a:avLst/>
              <a:gdLst>
                <a:gd name="T0" fmla="*/ 22 w 46"/>
                <a:gd name="T1" fmla="*/ 1 h 46"/>
                <a:gd name="T2" fmla="*/ 0 w 46"/>
                <a:gd name="T3" fmla="*/ 24 h 46"/>
                <a:gd name="T4" fmla="*/ 23 w 46"/>
                <a:gd name="T5" fmla="*/ 46 h 46"/>
                <a:gd name="T6" fmla="*/ 45 w 46"/>
                <a:gd name="T7" fmla="*/ 23 h 46"/>
                <a:gd name="T8" fmla="*/ 22 w 46"/>
                <a:gd name="T9" fmla="*/ 1 h 46"/>
                <a:gd name="T10" fmla="*/ 23 w 46"/>
                <a:gd name="T11" fmla="*/ 42 h 46"/>
                <a:gd name="T12" fmla="*/ 4 w 46"/>
                <a:gd name="T13" fmla="*/ 24 h 46"/>
                <a:gd name="T14" fmla="*/ 22 w 46"/>
                <a:gd name="T15" fmla="*/ 5 h 46"/>
                <a:gd name="T16" fmla="*/ 41 w 46"/>
                <a:gd name="T17" fmla="*/ 23 h 46"/>
                <a:gd name="T18" fmla="*/ 23 w 46"/>
                <a:gd name="T19" fmla="*/ 4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46">
                  <a:moveTo>
                    <a:pt x="22" y="1"/>
                  </a:moveTo>
                  <a:cubicBezTo>
                    <a:pt x="10" y="1"/>
                    <a:pt x="0" y="11"/>
                    <a:pt x="0" y="24"/>
                  </a:cubicBezTo>
                  <a:cubicBezTo>
                    <a:pt x="0" y="36"/>
                    <a:pt x="11" y="46"/>
                    <a:pt x="23" y="46"/>
                  </a:cubicBezTo>
                  <a:cubicBezTo>
                    <a:pt x="36" y="46"/>
                    <a:pt x="46" y="35"/>
                    <a:pt x="45" y="23"/>
                  </a:cubicBezTo>
                  <a:cubicBezTo>
                    <a:pt x="45" y="10"/>
                    <a:pt x="35" y="0"/>
                    <a:pt x="22" y="1"/>
                  </a:cubicBezTo>
                  <a:close/>
                  <a:moveTo>
                    <a:pt x="23" y="42"/>
                  </a:moveTo>
                  <a:cubicBezTo>
                    <a:pt x="13" y="42"/>
                    <a:pt x="5" y="34"/>
                    <a:pt x="4" y="24"/>
                  </a:cubicBezTo>
                  <a:cubicBezTo>
                    <a:pt x="4" y="14"/>
                    <a:pt x="12" y="5"/>
                    <a:pt x="22" y="5"/>
                  </a:cubicBezTo>
                  <a:cubicBezTo>
                    <a:pt x="32" y="5"/>
                    <a:pt x="41" y="13"/>
                    <a:pt x="41" y="23"/>
                  </a:cubicBezTo>
                  <a:cubicBezTo>
                    <a:pt x="41" y="33"/>
                    <a:pt x="33" y="41"/>
                    <a:pt x="23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0" name="i$ľi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ED9333C-ADAF-4D63-A71A-0CD89783070A}"/>
                </a:ext>
              </a:extLst>
            </p:cNvPr>
            <p:cNvSpPr/>
            <p:nvPr/>
          </p:nvSpPr>
          <p:spPr bwMode="auto">
            <a:xfrm flipH="1">
              <a:off x="3962618" y="3894141"/>
              <a:ext cx="31052" cy="66143"/>
            </a:xfrm>
            <a:custGeom>
              <a:avLst/>
              <a:gdLst>
                <a:gd name="T0" fmla="*/ 10 w 14"/>
                <a:gd name="T1" fmla="*/ 14 h 31"/>
                <a:gd name="T2" fmla="*/ 10 w 14"/>
                <a:gd name="T3" fmla="*/ 8 h 31"/>
                <a:gd name="T4" fmla="*/ 10 w 14"/>
                <a:gd name="T5" fmla="*/ 8 h 31"/>
                <a:gd name="T6" fmla="*/ 12 w 14"/>
                <a:gd name="T7" fmla="*/ 8 h 31"/>
                <a:gd name="T8" fmla="*/ 13 w 14"/>
                <a:gd name="T9" fmla="*/ 8 h 31"/>
                <a:gd name="T10" fmla="*/ 13 w 14"/>
                <a:gd name="T11" fmla="*/ 6 h 31"/>
                <a:gd name="T12" fmla="*/ 13 w 14"/>
                <a:gd name="T13" fmla="*/ 5 h 31"/>
                <a:gd name="T14" fmla="*/ 13 w 14"/>
                <a:gd name="T15" fmla="*/ 5 h 31"/>
                <a:gd name="T16" fmla="*/ 12 w 14"/>
                <a:gd name="T17" fmla="*/ 4 h 31"/>
                <a:gd name="T18" fmla="*/ 11 w 14"/>
                <a:gd name="T19" fmla="*/ 4 h 31"/>
                <a:gd name="T20" fmla="*/ 10 w 14"/>
                <a:gd name="T21" fmla="*/ 4 h 31"/>
                <a:gd name="T22" fmla="*/ 10 w 14"/>
                <a:gd name="T23" fmla="*/ 1 h 31"/>
                <a:gd name="T24" fmla="*/ 9 w 14"/>
                <a:gd name="T25" fmla="*/ 0 h 31"/>
                <a:gd name="T26" fmla="*/ 8 w 14"/>
                <a:gd name="T27" fmla="*/ 1 h 31"/>
                <a:gd name="T28" fmla="*/ 8 w 14"/>
                <a:gd name="T29" fmla="*/ 4 h 31"/>
                <a:gd name="T30" fmla="*/ 8 w 14"/>
                <a:gd name="T31" fmla="*/ 4 h 31"/>
                <a:gd name="T32" fmla="*/ 6 w 14"/>
                <a:gd name="T33" fmla="*/ 4 h 31"/>
                <a:gd name="T34" fmla="*/ 6 w 14"/>
                <a:gd name="T35" fmla="*/ 1 h 31"/>
                <a:gd name="T36" fmla="*/ 5 w 14"/>
                <a:gd name="T37" fmla="*/ 0 h 31"/>
                <a:gd name="T38" fmla="*/ 4 w 14"/>
                <a:gd name="T39" fmla="*/ 1 h 31"/>
                <a:gd name="T40" fmla="*/ 4 w 14"/>
                <a:gd name="T41" fmla="*/ 5 h 31"/>
                <a:gd name="T42" fmla="*/ 2 w 14"/>
                <a:gd name="T43" fmla="*/ 6 h 31"/>
                <a:gd name="T44" fmla="*/ 0 w 14"/>
                <a:gd name="T45" fmla="*/ 8 h 31"/>
                <a:gd name="T46" fmla="*/ 0 w 14"/>
                <a:gd name="T47" fmla="*/ 10 h 31"/>
                <a:gd name="T48" fmla="*/ 1 w 14"/>
                <a:gd name="T49" fmla="*/ 12 h 31"/>
                <a:gd name="T50" fmla="*/ 2 w 14"/>
                <a:gd name="T51" fmla="*/ 14 h 31"/>
                <a:gd name="T52" fmla="*/ 4 w 14"/>
                <a:gd name="T53" fmla="*/ 16 h 31"/>
                <a:gd name="T54" fmla="*/ 4 w 14"/>
                <a:gd name="T55" fmla="*/ 16 h 31"/>
                <a:gd name="T56" fmla="*/ 4 w 14"/>
                <a:gd name="T57" fmla="*/ 23 h 31"/>
                <a:gd name="T58" fmla="*/ 3 w 14"/>
                <a:gd name="T59" fmla="*/ 22 h 31"/>
                <a:gd name="T60" fmla="*/ 0 w 14"/>
                <a:gd name="T61" fmla="*/ 22 h 31"/>
                <a:gd name="T62" fmla="*/ 0 w 14"/>
                <a:gd name="T63" fmla="*/ 22 h 31"/>
                <a:gd name="T64" fmla="*/ 0 w 14"/>
                <a:gd name="T65" fmla="*/ 23 h 31"/>
                <a:gd name="T66" fmla="*/ 0 w 14"/>
                <a:gd name="T67" fmla="*/ 24 h 31"/>
                <a:gd name="T68" fmla="*/ 0 w 14"/>
                <a:gd name="T69" fmla="*/ 25 h 31"/>
                <a:gd name="T70" fmla="*/ 2 w 14"/>
                <a:gd name="T71" fmla="*/ 26 h 31"/>
                <a:gd name="T72" fmla="*/ 4 w 14"/>
                <a:gd name="T73" fmla="*/ 26 h 31"/>
                <a:gd name="T74" fmla="*/ 5 w 14"/>
                <a:gd name="T75" fmla="*/ 30 h 31"/>
                <a:gd name="T76" fmla="*/ 6 w 14"/>
                <a:gd name="T77" fmla="*/ 31 h 31"/>
                <a:gd name="T78" fmla="*/ 6 w 14"/>
                <a:gd name="T79" fmla="*/ 30 h 31"/>
                <a:gd name="T80" fmla="*/ 6 w 14"/>
                <a:gd name="T81" fmla="*/ 26 h 31"/>
                <a:gd name="T82" fmla="*/ 8 w 14"/>
                <a:gd name="T83" fmla="*/ 26 h 31"/>
                <a:gd name="T84" fmla="*/ 8 w 14"/>
                <a:gd name="T85" fmla="*/ 30 h 31"/>
                <a:gd name="T86" fmla="*/ 9 w 14"/>
                <a:gd name="T87" fmla="*/ 31 h 31"/>
                <a:gd name="T88" fmla="*/ 10 w 14"/>
                <a:gd name="T89" fmla="*/ 30 h 31"/>
                <a:gd name="T90" fmla="*/ 10 w 14"/>
                <a:gd name="T91" fmla="*/ 26 h 31"/>
                <a:gd name="T92" fmla="*/ 12 w 14"/>
                <a:gd name="T93" fmla="*/ 25 h 31"/>
                <a:gd name="T94" fmla="*/ 14 w 14"/>
                <a:gd name="T95" fmla="*/ 23 h 31"/>
                <a:gd name="T96" fmla="*/ 14 w 14"/>
                <a:gd name="T97" fmla="*/ 20 h 31"/>
                <a:gd name="T98" fmla="*/ 13 w 14"/>
                <a:gd name="T99" fmla="*/ 16 h 31"/>
                <a:gd name="T100" fmla="*/ 10 w 14"/>
                <a:gd name="T101" fmla="*/ 14 h 31"/>
                <a:gd name="T102" fmla="*/ 8 w 14"/>
                <a:gd name="T103" fmla="*/ 22 h 31"/>
                <a:gd name="T104" fmla="*/ 6 w 14"/>
                <a:gd name="T105" fmla="*/ 23 h 31"/>
                <a:gd name="T106" fmla="*/ 6 w 14"/>
                <a:gd name="T107" fmla="*/ 17 h 31"/>
                <a:gd name="T108" fmla="*/ 8 w 14"/>
                <a:gd name="T109" fmla="*/ 17 h 31"/>
                <a:gd name="T110" fmla="*/ 8 w 14"/>
                <a:gd name="T111" fmla="*/ 22 h 31"/>
                <a:gd name="T112" fmla="*/ 8 w 14"/>
                <a:gd name="T113" fmla="*/ 13 h 31"/>
                <a:gd name="T114" fmla="*/ 6 w 14"/>
                <a:gd name="T115" fmla="*/ 12 h 31"/>
                <a:gd name="T116" fmla="*/ 6 w 14"/>
                <a:gd name="T117" fmla="*/ 8 h 31"/>
                <a:gd name="T118" fmla="*/ 8 w 14"/>
                <a:gd name="T119" fmla="*/ 7 h 31"/>
                <a:gd name="T120" fmla="*/ 8 w 14"/>
                <a:gd name="T121" fmla="*/ 1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" h="31">
                  <a:moveTo>
                    <a:pt x="10" y="14"/>
                  </a:move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8"/>
                    <a:pt x="12" y="8"/>
                    <a:pt x="12" y="8"/>
                  </a:cubicBezTo>
                  <a:cubicBezTo>
                    <a:pt x="12" y="8"/>
                    <a:pt x="12" y="8"/>
                    <a:pt x="13" y="8"/>
                  </a:cubicBezTo>
                  <a:cubicBezTo>
                    <a:pt x="13" y="7"/>
                    <a:pt x="13" y="7"/>
                    <a:pt x="13" y="6"/>
                  </a:cubicBezTo>
                  <a:cubicBezTo>
                    <a:pt x="13" y="6"/>
                    <a:pt x="13" y="6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2" y="4"/>
                    <a:pt x="12" y="4"/>
                  </a:cubicBezTo>
                  <a:cubicBezTo>
                    <a:pt x="12" y="4"/>
                    <a:pt x="12" y="4"/>
                    <a:pt x="11" y="4"/>
                  </a:cubicBezTo>
                  <a:cubicBezTo>
                    <a:pt x="11" y="4"/>
                    <a:pt x="10" y="4"/>
                    <a:pt x="10" y="4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9" y="0"/>
                    <a:pt x="9" y="0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4"/>
                    <a:pt x="6" y="4"/>
                    <a:pt x="6" y="4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0"/>
                    <a:pt x="5" y="0"/>
                  </a:cubicBezTo>
                  <a:cubicBezTo>
                    <a:pt x="4" y="0"/>
                    <a:pt x="4" y="1"/>
                    <a:pt x="4" y="1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5"/>
                    <a:pt x="2" y="5"/>
                    <a:pt x="2" y="6"/>
                  </a:cubicBezTo>
                  <a:cubicBezTo>
                    <a:pt x="1" y="6"/>
                    <a:pt x="1" y="7"/>
                    <a:pt x="0" y="8"/>
                  </a:cubicBezTo>
                  <a:cubicBezTo>
                    <a:pt x="0" y="8"/>
                    <a:pt x="0" y="9"/>
                    <a:pt x="0" y="10"/>
                  </a:cubicBezTo>
                  <a:cubicBezTo>
                    <a:pt x="0" y="11"/>
                    <a:pt x="0" y="12"/>
                    <a:pt x="1" y="12"/>
                  </a:cubicBezTo>
                  <a:cubicBezTo>
                    <a:pt x="1" y="13"/>
                    <a:pt x="1" y="14"/>
                    <a:pt x="2" y="14"/>
                  </a:cubicBezTo>
                  <a:cubicBezTo>
                    <a:pt x="2" y="15"/>
                    <a:pt x="3" y="15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3" y="22"/>
                    <a:pt x="3" y="22"/>
                  </a:cubicBezTo>
                  <a:cubicBezTo>
                    <a:pt x="2" y="22"/>
                    <a:pt x="1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3"/>
                    <a:pt x="0" y="2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1" y="26"/>
                    <a:pt x="2" y="26"/>
                  </a:cubicBezTo>
                  <a:cubicBezTo>
                    <a:pt x="3" y="26"/>
                    <a:pt x="4" y="26"/>
                    <a:pt x="4" y="26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" y="30"/>
                    <a:pt x="5" y="31"/>
                    <a:pt x="6" y="31"/>
                  </a:cubicBezTo>
                  <a:cubicBezTo>
                    <a:pt x="6" y="31"/>
                    <a:pt x="6" y="30"/>
                    <a:pt x="6" y="30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7" y="26"/>
                    <a:pt x="8" y="26"/>
                    <a:pt x="8" y="26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30"/>
                    <a:pt x="9" y="31"/>
                    <a:pt x="9" y="31"/>
                  </a:cubicBezTo>
                  <a:cubicBezTo>
                    <a:pt x="10" y="31"/>
                    <a:pt x="10" y="30"/>
                    <a:pt x="10" y="30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5"/>
                    <a:pt x="11" y="25"/>
                    <a:pt x="12" y="25"/>
                  </a:cubicBezTo>
                  <a:cubicBezTo>
                    <a:pt x="13" y="24"/>
                    <a:pt x="13" y="24"/>
                    <a:pt x="14" y="23"/>
                  </a:cubicBezTo>
                  <a:cubicBezTo>
                    <a:pt x="14" y="22"/>
                    <a:pt x="14" y="21"/>
                    <a:pt x="14" y="20"/>
                  </a:cubicBezTo>
                  <a:cubicBezTo>
                    <a:pt x="14" y="18"/>
                    <a:pt x="14" y="17"/>
                    <a:pt x="13" y="16"/>
                  </a:cubicBezTo>
                  <a:cubicBezTo>
                    <a:pt x="12" y="15"/>
                    <a:pt x="11" y="14"/>
                    <a:pt x="10" y="14"/>
                  </a:cubicBezTo>
                  <a:close/>
                  <a:moveTo>
                    <a:pt x="8" y="22"/>
                  </a:moveTo>
                  <a:cubicBezTo>
                    <a:pt x="8" y="22"/>
                    <a:pt x="7" y="23"/>
                    <a:pt x="6" y="23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7" y="17"/>
                    <a:pt x="8" y="17"/>
                    <a:pt x="8" y="17"/>
                  </a:cubicBezTo>
                  <a:lnTo>
                    <a:pt x="8" y="22"/>
                  </a:lnTo>
                  <a:close/>
                  <a:moveTo>
                    <a:pt x="8" y="13"/>
                  </a:moveTo>
                  <a:cubicBezTo>
                    <a:pt x="7" y="13"/>
                    <a:pt x="7" y="12"/>
                    <a:pt x="6" y="12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7"/>
                    <a:pt x="8" y="7"/>
                  </a:cubicBezTo>
                  <a:lnTo>
                    <a:pt x="8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1" name="iśḷï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20F2615-2A22-41C9-8DF4-04B8E2A558C2}"/>
                </a:ext>
              </a:extLst>
            </p:cNvPr>
            <p:cNvSpPr/>
            <p:nvPr/>
          </p:nvSpPr>
          <p:spPr bwMode="auto">
            <a:xfrm flipH="1">
              <a:off x="3115340" y="3971127"/>
              <a:ext cx="113118" cy="107347"/>
            </a:xfrm>
            <a:custGeom>
              <a:avLst/>
              <a:gdLst>
                <a:gd name="T0" fmla="*/ 26 w 52"/>
                <a:gd name="T1" fmla="*/ 0 h 51"/>
                <a:gd name="T2" fmla="*/ 1 w 52"/>
                <a:gd name="T3" fmla="*/ 26 h 51"/>
                <a:gd name="T4" fmla="*/ 27 w 52"/>
                <a:gd name="T5" fmla="*/ 51 h 51"/>
                <a:gd name="T6" fmla="*/ 52 w 52"/>
                <a:gd name="T7" fmla="*/ 25 h 51"/>
                <a:gd name="T8" fmla="*/ 26 w 52"/>
                <a:gd name="T9" fmla="*/ 0 h 51"/>
                <a:gd name="T10" fmla="*/ 27 w 52"/>
                <a:gd name="T11" fmla="*/ 46 h 51"/>
                <a:gd name="T12" fmla="*/ 6 w 52"/>
                <a:gd name="T13" fmla="*/ 26 h 51"/>
                <a:gd name="T14" fmla="*/ 26 w 52"/>
                <a:gd name="T15" fmla="*/ 5 h 51"/>
                <a:gd name="T16" fmla="*/ 47 w 52"/>
                <a:gd name="T17" fmla="*/ 25 h 51"/>
                <a:gd name="T18" fmla="*/ 27 w 52"/>
                <a:gd name="T19" fmla="*/ 4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1">
                  <a:moveTo>
                    <a:pt x="26" y="0"/>
                  </a:moveTo>
                  <a:cubicBezTo>
                    <a:pt x="11" y="0"/>
                    <a:pt x="0" y="12"/>
                    <a:pt x="1" y="26"/>
                  </a:cubicBezTo>
                  <a:cubicBezTo>
                    <a:pt x="1" y="40"/>
                    <a:pt x="13" y="51"/>
                    <a:pt x="27" y="51"/>
                  </a:cubicBezTo>
                  <a:cubicBezTo>
                    <a:pt x="41" y="51"/>
                    <a:pt x="52" y="39"/>
                    <a:pt x="52" y="25"/>
                  </a:cubicBezTo>
                  <a:cubicBezTo>
                    <a:pt x="51" y="11"/>
                    <a:pt x="40" y="0"/>
                    <a:pt x="26" y="0"/>
                  </a:cubicBezTo>
                  <a:close/>
                  <a:moveTo>
                    <a:pt x="27" y="46"/>
                  </a:moveTo>
                  <a:cubicBezTo>
                    <a:pt x="15" y="46"/>
                    <a:pt x="6" y="37"/>
                    <a:pt x="6" y="26"/>
                  </a:cubicBezTo>
                  <a:cubicBezTo>
                    <a:pt x="5" y="15"/>
                    <a:pt x="14" y="5"/>
                    <a:pt x="26" y="5"/>
                  </a:cubicBezTo>
                  <a:cubicBezTo>
                    <a:pt x="37" y="5"/>
                    <a:pt x="46" y="14"/>
                    <a:pt x="47" y="25"/>
                  </a:cubicBezTo>
                  <a:cubicBezTo>
                    <a:pt x="47" y="36"/>
                    <a:pt x="38" y="46"/>
                    <a:pt x="2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2" name="iṡḷ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15E5E09-8CD3-4D5D-B665-FCE4A9E7447F}"/>
                </a:ext>
              </a:extLst>
            </p:cNvPr>
            <p:cNvSpPr/>
            <p:nvPr/>
          </p:nvSpPr>
          <p:spPr bwMode="auto">
            <a:xfrm flipH="1">
              <a:off x="3151938" y="3989560"/>
              <a:ext cx="36597" cy="72649"/>
            </a:xfrm>
            <a:custGeom>
              <a:avLst/>
              <a:gdLst>
                <a:gd name="T0" fmla="*/ 12 w 17"/>
                <a:gd name="T1" fmla="*/ 15 h 34"/>
                <a:gd name="T2" fmla="*/ 12 w 17"/>
                <a:gd name="T3" fmla="*/ 8 h 34"/>
                <a:gd name="T4" fmla="*/ 12 w 17"/>
                <a:gd name="T5" fmla="*/ 8 h 34"/>
                <a:gd name="T6" fmla="*/ 14 w 17"/>
                <a:gd name="T7" fmla="*/ 8 h 34"/>
                <a:gd name="T8" fmla="*/ 15 w 17"/>
                <a:gd name="T9" fmla="*/ 8 h 34"/>
                <a:gd name="T10" fmla="*/ 15 w 17"/>
                <a:gd name="T11" fmla="*/ 7 h 34"/>
                <a:gd name="T12" fmla="*/ 16 w 17"/>
                <a:gd name="T13" fmla="*/ 5 h 34"/>
                <a:gd name="T14" fmla="*/ 15 w 17"/>
                <a:gd name="T15" fmla="*/ 4 h 34"/>
                <a:gd name="T16" fmla="*/ 14 w 17"/>
                <a:gd name="T17" fmla="*/ 4 h 34"/>
                <a:gd name="T18" fmla="*/ 13 w 17"/>
                <a:gd name="T19" fmla="*/ 4 h 34"/>
                <a:gd name="T20" fmla="*/ 12 w 17"/>
                <a:gd name="T21" fmla="*/ 4 h 34"/>
                <a:gd name="T22" fmla="*/ 12 w 17"/>
                <a:gd name="T23" fmla="*/ 1 h 34"/>
                <a:gd name="T24" fmla="*/ 11 w 17"/>
                <a:gd name="T25" fmla="*/ 0 h 34"/>
                <a:gd name="T26" fmla="*/ 10 w 17"/>
                <a:gd name="T27" fmla="*/ 1 h 34"/>
                <a:gd name="T28" fmla="*/ 10 w 17"/>
                <a:gd name="T29" fmla="*/ 4 h 34"/>
                <a:gd name="T30" fmla="*/ 9 w 17"/>
                <a:gd name="T31" fmla="*/ 4 h 34"/>
                <a:gd name="T32" fmla="*/ 7 w 17"/>
                <a:gd name="T33" fmla="*/ 4 h 34"/>
                <a:gd name="T34" fmla="*/ 7 w 17"/>
                <a:gd name="T35" fmla="*/ 1 h 34"/>
                <a:gd name="T36" fmla="*/ 6 w 17"/>
                <a:gd name="T37" fmla="*/ 0 h 34"/>
                <a:gd name="T38" fmla="*/ 5 w 17"/>
                <a:gd name="T39" fmla="*/ 1 h 34"/>
                <a:gd name="T40" fmla="*/ 5 w 17"/>
                <a:gd name="T41" fmla="*/ 5 h 34"/>
                <a:gd name="T42" fmla="*/ 3 w 17"/>
                <a:gd name="T43" fmla="*/ 6 h 34"/>
                <a:gd name="T44" fmla="*/ 1 w 17"/>
                <a:gd name="T45" fmla="*/ 8 h 34"/>
                <a:gd name="T46" fmla="*/ 1 w 17"/>
                <a:gd name="T47" fmla="*/ 10 h 34"/>
                <a:gd name="T48" fmla="*/ 1 w 17"/>
                <a:gd name="T49" fmla="*/ 13 h 34"/>
                <a:gd name="T50" fmla="*/ 3 w 17"/>
                <a:gd name="T51" fmla="*/ 15 h 34"/>
                <a:gd name="T52" fmla="*/ 5 w 17"/>
                <a:gd name="T53" fmla="*/ 17 h 34"/>
                <a:gd name="T54" fmla="*/ 5 w 17"/>
                <a:gd name="T55" fmla="*/ 17 h 34"/>
                <a:gd name="T56" fmla="*/ 6 w 17"/>
                <a:gd name="T57" fmla="*/ 25 h 34"/>
                <a:gd name="T58" fmla="*/ 4 w 17"/>
                <a:gd name="T59" fmla="*/ 24 h 34"/>
                <a:gd name="T60" fmla="*/ 1 w 17"/>
                <a:gd name="T61" fmla="*/ 24 h 34"/>
                <a:gd name="T62" fmla="*/ 1 w 17"/>
                <a:gd name="T63" fmla="*/ 24 h 34"/>
                <a:gd name="T64" fmla="*/ 0 w 17"/>
                <a:gd name="T65" fmla="*/ 25 h 34"/>
                <a:gd name="T66" fmla="*/ 0 w 17"/>
                <a:gd name="T67" fmla="*/ 27 h 34"/>
                <a:gd name="T68" fmla="*/ 0 w 17"/>
                <a:gd name="T69" fmla="*/ 28 h 34"/>
                <a:gd name="T70" fmla="*/ 3 w 17"/>
                <a:gd name="T71" fmla="*/ 28 h 34"/>
                <a:gd name="T72" fmla="*/ 6 w 17"/>
                <a:gd name="T73" fmla="*/ 29 h 34"/>
                <a:gd name="T74" fmla="*/ 6 w 17"/>
                <a:gd name="T75" fmla="*/ 33 h 34"/>
                <a:gd name="T76" fmla="*/ 7 w 17"/>
                <a:gd name="T77" fmla="*/ 34 h 34"/>
                <a:gd name="T78" fmla="*/ 8 w 17"/>
                <a:gd name="T79" fmla="*/ 33 h 34"/>
                <a:gd name="T80" fmla="*/ 8 w 17"/>
                <a:gd name="T81" fmla="*/ 29 h 34"/>
                <a:gd name="T82" fmla="*/ 10 w 17"/>
                <a:gd name="T83" fmla="*/ 29 h 34"/>
                <a:gd name="T84" fmla="*/ 10 w 17"/>
                <a:gd name="T85" fmla="*/ 33 h 34"/>
                <a:gd name="T86" fmla="*/ 11 w 17"/>
                <a:gd name="T87" fmla="*/ 34 h 34"/>
                <a:gd name="T88" fmla="*/ 12 w 17"/>
                <a:gd name="T89" fmla="*/ 33 h 34"/>
                <a:gd name="T90" fmla="*/ 12 w 17"/>
                <a:gd name="T91" fmla="*/ 28 h 34"/>
                <a:gd name="T92" fmla="*/ 14 w 17"/>
                <a:gd name="T93" fmla="*/ 27 h 34"/>
                <a:gd name="T94" fmla="*/ 16 w 17"/>
                <a:gd name="T95" fmla="*/ 25 h 34"/>
                <a:gd name="T96" fmla="*/ 17 w 17"/>
                <a:gd name="T97" fmla="*/ 22 h 34"/>
                <a:gd name="T98" fmla="*/ 15 w 17"/>
                <a:gd name="T99" fmla="*/ 17 h 34"/>
                <a:gd name="T100" fmla="*/ 12 w 17"/>
                <a:gd name="T101" fmla="*/ 15 h 34"/>
                <a:gd name="T102" fmla="*/ 10 w 17"/>
                <a:gd name="T103" fmla="*/ 24 h 34"/>
                <a:gd name="T104" fmla="*/ 8 w 17"/>
                <a:gd name="T105" fmla="*/ 25 h 34"/>
                <a:gd name="T106" fmla="*/ 8 w 17"/>
                <a:gd name="T107" fmla="*/ 18 h 34"/>
                <a:gd name="T108" fmla="*/ 10 w 17"/>
                <a:gd name="T109" fmla="*/ 19 h 34"/>
                <a:gd name="T110" fmla="*/ 10 w 17"/>
                <a:gd name="T111" fmla="*/ 24 h 34"/>
                <a:gd name="T112" fmla="*/ 10 w 17"/>
                <a:gd name="T113" fmla="*/ 14 h 34"/>
                <a:gd name="T114" fmla="*/ 8 w 17"/>
                <a:gd name="T115" fmla="*/ 13 h 34"/>
                <a:gd name="T116" fmla="*/ 7 w 17"/>
                <a:gd name="T117" fmla="*/ 8 h 34"/>
                <a:gd name="T118" fmla="*/ 10 w 17"/>
                <a:gd name="T119" fmla="*/ 8 h 34"/>
                <a:gd name="T120" fmla="*/ 10 w 17"/>
                <a:gd name="T121" fmla="*/ 1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" h="34">
                  <a:moveTo>
                    <a:pt x="12" y="15"/>
                  </a:move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3" y="8"/>
                    <a:pt x="14" y="8"/>
                    <a:pt x="14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6" y="6"/>
                    <a:pt x="16" y="6"/>
                    <a:pt x="16" y="5"/>
                  </a:cubicBezTo>
                  <a:cubicBezTo>
                    <a:pt x="16" y="5"/>
                    <a:pt x="15" y="5"/>
                    <a:pt x="15" y="4"/>
                  </a:cubicBezTo>
                  <a:cubicBezTo>
                    <a:pt x="15" y="4"/>
                    <a:pt x="15" y="4"/>
                    <a:pt x="14" y="4"/>
                  </a:cubicBezTo>
                  <a:cubicBezTo>
                    <a:pt x="14" y="4"/>
                    <a:pt x="14" y="4"/>
                    <a:pt x="13" y="4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0"/>
                    <a:pt x="11" y="0"/>
                    <a:pt x="11" y="0"/>
                  </a:cubicBezTo>
                  <a:cubicBezTo>
                    <a:pt x="10" y="0"/>
                    <a:pt x="10" y="0"/>
                    <a:pt x="10" y="1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8" y="4"/>
                    <a:pt x="7" y="4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0"/>
                    <a:pt x="7" y="0"/>
                    <a:pt x="6" y="0"/>
                  </a:cubicBezTo>
                  <a:cubicBezTo>
                    <a:pt x="6" y="0"/>
                    <a:pt x="5" y="0"/>
                    <a:pt x="5" y="1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3" y="6"/>
                  </a:cubicBezTo>
                  <a:cubicBezTo>
                    <a:pt x="2" y="6"/>
                    <a:pt x="1" y="7"/>
                    <a:pt x="1" y="8"/>
                  </a:cubicBezTo>
                  <a:cubicBezTo>
                    <a:pt x="1" y="9"/>
                    <a:pt x="1" y="10"/>
                    <a:pt x="1" y="10"/>
                  </a:cubicBezTo>
                  <a:cubicBezTo>
                    <a:pt x="1" y="12"/>
                    <a:pt x="1" y="12"/>
                    <a:pt x="1" y="13"/>
                  </a:cubicBezTo>
                  <a:cubicBezTo>
                    <a:pt x="2" y="14"/>
                    <a:pt x="2" y="15"/>
                    <a:pt x="3" y="15"/>
                  </a:cubicBezTo>
                  <a:cubicBezTo>
                    <a:pt x="3" y="16"/>
                    <a:pt x="4" y="16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5" y="25"/>
                    <a:pt x="4" y="25"/>
                    <a:pt x="4" y="24"/>
                  </a:cubicBezTo>
                  <a:cubicBezTo>
                    <a:pt x="3" y="24"/>
                    <a:pt x="2" y="24"/>
                    <a:pt x="1" y="24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1" y="25"/>
                    <a:pt x="0" y="25"/>
                    <a:pt x="0" y="25"/>
                  </a:cubicBezTo>
                  <a:cubicBezTo>
                    <a:pt x="0" y="26"/>
                    <a:pt x="0" y="26"/>
                    <a:pt x="0" y="27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1" y="28"/>
                    <a:pt x="2" y="28"/>
                    <a:pt x="3" y="28"/>
                  </a:cubicBezTo>
                  <a:cubicBezTo>
                    <a:pt x="4" y="29"/>
                    <a:pt x="5" y="29"/>
                    <a:pt x="6" y="29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3"/>
                    <a:pt x="6" y="34"/>
                    <a:pt x="7" y="34"/>
                  </a:cubicBezTo>
                  <a:cubicBezTo>
                    <a:pt x="8" y="34"/>
                    <a:pt x="8" y="33"/>
                    <a:pt x="8" y="33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9" y="29"/>
                    <a:pt x="9" y="29"/>
                    <a:pt x="10" y="29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10" y="33"/>
                    <a:pt x="11" y="34"/>
                    <a:pt x="11" y="34"/>
                  </a:cubicBezTo>
                  <a:cubicBezTo>
                    <a:pt x="12" y="34"/>
                    <a:pt x="12" y="33"/>
                    <a:pt x="12" y="33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3" y="28"/>
                    <a:pt x="14" y="28"/>
                    <a:pt x="14" y="27"/>
                  </a:cubicBezTo>
                  <a:cubicBezTo>
                    <a:pt x="15" y="27"/>
                    <a:pt x="16" y="26"/>
                    <a:pt x="16" y="25"/>
                  </a:cubicBezTo>
                  <a:cubicBezTo>
                    <a:pt x="17" y="24"/>
                    <a:pt x="17" y="23"/>
                    <a:pt x="17" y="22"/>
                  </a:cubicBezTo>
                  <a:cubicBezTo>
                    <a:pt x="17" y="20"/>
                    <a:pt x="16" y="18"/>
                    <a:pt x="15" y="17"/>
                  </a:cubicBezTo>
                  <a:cubicBezTo>
                    <a:pt x="14" y="16"/>
                    <a:pt x="13" y="15"/>
                    <a:pt x="12" y="15"/>
                  </a:cubicBezTo>
                  <a:close/>
                  <a:moveTo>
                    <a:pt x="10" y="24"/>
                  </a:moveTo>
                  <a:cubicBezTo>
                    <a:pt x="9" y="24"/>
                    <a:pt x="9" y="25"/>
                    <a:pt x="8" y="25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9" y="18"/>
                    <a:pt x="9" y="19"/>
                    <a:pt x="10" y="19"/>
                  </a:cubicBezTo>
                  <a:lnTo>
                    <a:pt x="10" y="24"/>
                  </a:lnTo>
                  <a:close/>
                  <a:moveTo>
                    <a:pt x="10" y="14"/>
                  </a:moveTo>
                  <a:cubicBezTo>
                    <a:pt x="9" y="14"/>
                    <a:pt x="8" y="13"/>
                    <a:pt x="8" y="13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9" y="8"/>
                    <a:pt x="10" y="8"/>
                  </a:cubicBezTo>
                  <a:lnTo>
                    <a:pt x="1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3" name="ïş1ï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E4159BC-6FA5-4BFA-9A0B-BF709ED1BE34}"/>
                </a:ext>
              </a:extLst>
            </p:cNvPr>
            <p:cNvSpPr/>
            <p:nvPr/>
          </p:nvSpPr>
          <p:spPr bwMode="auto">
            <a:xfrm flipH="1">
              <a:off x="3570031" y="1102047"/>
              <a:ext cx="56559" cy="55300"/>
            </a:xfrm>
            <a:custGeom>
              <a:avLst/>
              <a:gdLst>
                <a:gd name="T0" fmla="*/ 25 w 26"/>
                <a:gd name="T1" fmla="*/ 15 h 26"/>
                <a:gd name="T2" fmla="*/ 23 w 26"/>
                <a:gd name="T3" fmla="*/ 14 h 26"/>
                <a:gd name="T4" fmla="*/ 23 w 26"/>
                <a:gd name="T5" fmla="*/ 12 h 26"/>
                <a:gd name="T6" fmla="*/ 25 w 26"/>
                <a:gd name="T7" fmla="*/ 11 h 26"/>
                <a:gd name="T8" fmla="*/ 26 w 26"/>
                <a:gd name="T9" fmla="*/ 9 h 26"/>
                <a:gd name="T10" fmla="*/ 25 w 26"/>
                <a:gd name="T11" fmla="*/ 7 h 26"/>
                <a:gd name="T12" fmla="*/ 22 w 26"/>
                <a:gd name="T13" fmla="*/ 6 h 26"/>
                <a:gd name="T14" fmla="*/ 21 w 26"/>
                <a:gd name="T15" fmla="*/ 7 h 26"/>
                <a:gd name="T16" fmla="*/ 19 w 26"/>
                <a:gd name="T17" fmla="*/ 6 h 26"/>
                <a:gd name="T18" fmla="*/ 20 w 26"/>
                <a:gd name="T19" fmla="*/ 4 h 26"/>
                <a:gd name="T20" fmla="*/ 19 w 26"/>
                <a:gd name="T21" fmla="*/ 2 h 26"/>
                <a:gd name="T22" fmla="*/ 17 w 26"/>
                <a:gd name="T23" fmla="*/ 1 h 26"/>
                <a:gd name="T24" fmla="*/ 15 w 26"/>
                <a:gd name="T25" fmla="*/ 2 h 26"/>
                <a:gd name="T26" fmla="*/ 14 w 26"/>
                <a:gd name="T27" fmla="*/ 4 h 26"/>
                <a:gd name="T28" fmla="*/ 12 w 26"/>
                <a:gd name="T29" fmla="*/ 4 h 26"/>
                <a:gd name="T30" fmla="*/ 11 w 26"/>
                <a:gd name="T31" fmla="*/ 2 h 26"/>
                <a:gd name="T32" fmla="*/ 9 w 26"/>
                <a:gd name="T33" fmla="*/ 1 h 26"/>
                <a:gd name="T34" fmla="*/ 7 w 26"/>
                <a:gd name="T35" fmla="*/ 2 h 26"/>
                <a:gd name="T36" fmla="*/ 6 w 26"/>
                <a:gd name="T37" fmla="*/ 4 h 26"/>
                <a:gd name="T38" fmla="*/ 7 w 26"/>
                <a:gd name="T39" fmla="*/ 6 h 26"/>
                <a:gd name="T40" fmla="*/ 5 w 26"/>
                <a:gd name="T41" fmla="*/ 7 h 26"/>
                <a:gd name="T42" fmla="*/ 4 w 26"/>
                <a:gd name="T43" fmla="*/ 7 h 26"/>
                <a:gd name="T44" fmla="*/ 1 w 26"/>
                <a:gd name="T45" fmla="*/ 8 h 26"/>
                <a:gd name="T46" fmla="*/ 1 w 26"/>
                <a:gd name="T47" fmla="*/ 9 h 26"/>
                <a:gd name="T48" fmla="*/ 2 w 26"/>
                <a:gd name="T49" fmla="*/ 12 h 26"/>
                <a:gd name="T50" fmla="*/ 3 w 26"/>
                <a:gd name="T51" fmla="*/ 12 h 26"/>
                <a:gd name="T52" fmla="*/ 3 w 26"/>
                <a:gd name="T53" fmla="*/ 15 h 26"/>
                <a:gd name="T54" fmla="*/ 2 w 26"/>
                <a:gd name="T55" fmla="*/ 15 h 26"/>
                <a:gd name="T56" fmla="*/ 1 w 26"/>
                <a:gd name="T57" fmla="*/ 18 h 26"/>
                <a:gd name="T58" fmla="*/ 2 w 26"/>
                <a:gd name="T59" fmla="*/ 19 h 26"/>
                <a:gd name="T60" fmla="*/ 4 w 26"/>
                <a:gd name="T61" fmla="*/ 20 h 26"/>
                <a:gd name="T62" fmla="*/ 5 w 26"/>
                <a:gd name="T63" fmla="*/ 20 h 26"/>
                <a:gd name="T64" fmla="*/ 7 w 26"/>
                <a:gd name="T65" fmla="*/ 21 h 26"/>
                <a:gd name="T66" fmla="*/ 6 w 26"/>
                <a:gd name="T67" fmla="*/ 23 h 26"/>
                <a:gd name="T68" fmla="*/ 7 w 26"/>
                <a:gd name="T69" fmla="*/ 25 h 26"/>
                <a:gd name="T70" fmla="*/ 9 w 26"/>
                <a:gd name="T71" fmla="*/ 26 h 26"/>
                <a:gd name="T72" fmla="*/ 12 w 26"/>
                <a:gd name="T73" fmla="*/ 25 h 26"/>
                <a:gd name="T74" fmla="*/ 12 w 26"/>
                <a:gd name="T75" fmla="*/ 23 h 26"/>
                <a:gd name="T76" fmla="*/ 14 w 26"/>
                <a:gd name="T77" fmla="*/ 23 h 26"/>
                <a:gd name="T78" fmla="*/ 15 w 26"/>
                <a:gd name="T79" fmla="*/ 25 h 26"/>
                <a:gd name="T80" fmla="*/ 17 w 26"/>
                <a:gd name="T81" fmla="*/ 26 h 26"/>
                <a:gd name="T82" fmla="*/ 19 w 26"/>
                <a:gd name="T83" fmla="*/ 25 h 26"/>
                <a:gd name="T84" fmla="*/ 20 w 26"/>
                <a:gd name="T85" fmla="*/ 22 h 26"/>
                <a:gd name="T86" fmla="*/ 20 w 26"/>
                <a:gd name="T87" fmla="*/ 21 h 26"/>
                <a:gd name="T88" fmla="*/ 21 w 26"/>
                <a:gd name="T89" fmla="*/ 19 h 26"/>
                <a:gd name="T90" fmla="*/ 23 w 26"/>
                <a:gd name="T91" fmla="*/ 20 h 26"/>
                <a:gd name="T92" fmla="*/ 25 w 26"/>
                <a:gd name="T93" fmla="*/ 19 h 26"/>
                <a:gd name="T94" fmla="*/ 26 w 26"/>
                <a:gd name="T95" fmla="*/ 17 h 26"/>
                <a:gd name="T96" fmla="*/ 25 w 26"/>
                <a:gd name="T97" fmla="*/ 15 h 26"/>
                <a:gd name="T98" fmla="*/ 15 w 26"/>
                <a:gd name="T99" fmla="*/ 18 h 26"/>
                <a:gd name="T100" fmla="*/ 8 w 26"/>
                <a:gd name="T101" fmla="*/ 15 h 26"/>
                <a:gd name="T102" fmla="*/ 11 w 26"/>
                <a:gd name="T103" fmla="*/ 9 h 26"/>
                <a:gd name="T104" fmla="*/ 17 w 26"/>
                <a:gd name="T105" fmla="*/ 11 h 26"/>
                <a:gd name="T106" fmla="*/ 15 w 26"/>
                <a:gd name="T10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" h="26">
                  <a:moveTo>
                    <a:pt x="25" y="15"/>
                  </a:moveTo>
                  <a:cubicBezTo>
                    <a:pt x="23" y="14"/>
                    <a:pt x="23" y="14"/>
                    <a:pt x="23" y="14"/>
                  </a:cubicBezTo>
                  <a:cubicBezTo>
                    <a:pt x="23" y="13"/>
                    <a:pt x="23" y="13"/>
                    <a:pt x="23" y="12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11"/>
                    <a:pt x="26" y="10"/>
                    <a:pt x="26" y="9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4" y="6"/>
                    <a:pt x="23" y="6"/>
                    <a:pt x="22" y="6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0" y="6"/>
                    <a:pt x="20" y="6"/>
                    <a:pt x="19" y="6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3"/>
                    <a:pt x="20" y="2"/>
                    <a:pt x="19" y="2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6" y="0"/>
                    <a:pt x="15" y="1"/>
                    <a:pt x="15" y="2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3"/>
                    <a:pt x="13" y="3"/>
                    <a:pt x="12" y="4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0" y="1"/>
                    <a:pt x="9" y="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6" y="3"/>
                    <a:pt x="6" y="4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6" y="6"/>
                    <a:pt x="6" y="7"/>
                    <a:pt x="5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3" y="6"/>
                    <a:pt x="2" y="7"/>
                    <a:pt x="1" y="8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10"/>
                    <a:pt x="1" y="11"/>
                    <a:pt x="2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3"/>
                    <a:pt x="3" y="14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6"/>
                    <a:pt x="0" y="17"/>
                    <a:pt x="1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0"/>
                    <a:pt x="3" y="21"/>
                    <a:pt x="4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0"/>
                    <a:pt x="6" y="21"/>
                    <a:pt x="7" y="21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4"/>
                    <a:pt x="7" y="25"/>
                    <a:pt x="7" y="25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1" y="26"/>
                    <a:pt x="12" y="25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3" y="23"/>
                    <a:pt x="14" y="23"/>
                    <a:pt x="14" y="23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6"/>
                    <a:pt x="17" y="26"/>
                    <a:pt x="17" y="26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20" y="24"/>
                    <a:pt x="21" y="23"/>
                    <a:pt x="20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0"/>
                    <a:pt x="20" y="20"/>
                    <a:pt x="21" y="19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3" y="20"/>
                    <a:pt x="25" y="20"/>
                    <a:pt x="25" y="19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6"/>
                    <a:pt x="26" y="15"/>
                    <a:pt x="25" y="15"/>
                  </a:cubicBezTo>
                  <a:close/>
                  <a:moveTo>
                    <a:pt x="15" y="18"/>
                  </a:moveTo>
                  <a:cubicBezTo>
                    <a:pt x="12" y="19"/>
                    <a:pt x="10" y="18"/>
                    <a:pt x="8" y="15"/>
                  </a:cubicBezTo>
                  <a:cubicBezTo>
                    <a:pt x="7" y="13"/>
                    <a:pt x="9" y="10"/>
                    <a:pt x="11" y="9"/>
                  </a:cubicBezTo>
                  <a:cubicBezTo>
                    <a:pt x="13" y="8"/>
                    <a:pt x="16" y="9"/>
                    <a:pt x="17" y="11"/>
                  </a:cubicBezTo>
                  <a:cubicBezTo>
                    <a:pt x="19" y="14"/>
                    <a:pt x="17" y="17"/>
                    <a:pt x="15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4" name="îSļi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B9DA41C-D8C0-4D03-9014-A0E829560C2A}"/>
                </a:ext>
              </a:extLst>
            </p:cNvPr>
            <p:cNvSpPr/>
            <p:nvPr/>
          </p:nvSpPr>
          <p:spPr bwMode="auto">
            <a:xfrm flipH="1">
              <a:off x="3568922" y="1277705"/>
              <a:ext cx="120881" cy="119274"/>
            </a:xfrm>
            <a:custGeom>
              <a:avLst/>
              <a:gdLst>
                <a:gd name="T0" fmla="*/ 53 w 56"/>
                <a:gd name="T1" fmla="*/ 31 h 56"/>
                <a:gd name="T2" fmla="*/ 49 w 56"/>
                <a:gd name="T3" fmla="*/ 30 h 56"/>
                <a:gd name="T4" fmla="*/ 49 w 56"/>
                <a:gd name="T5" fmla="*/ 26 h 56"/>
                <a:gd name="T6" fmla="*/ 52 w 56"/>
                <a:gd name="T7" fmla="*/ 24 h 56"/>
                <a:gd name="T8" fmla="*/ 54 w 56"/>
                <a:gd name="T9" fmla="*/ 19 h 56"/>
                <a:gd name="T10" fmla="*/ 53 w 56"/>
                <a:gd name="T11" fmla="*/ 15 h 56"/>
                <a:gd name="T12" fmla="*/ 47 w 56"/>
                <a:gd name="T13" fmla="*/ 13 h 56"/>
                <a:gd name="T14" fmla="*/ 44 w 56"/>
                <a:gd name="T15" fmla="*/ 14 h 56"/>
                <a:gd name="T16" fmla="*/ 41 w 56"/>
                <a:gd name="T17" fmla="*/ 12 h 56"/>
                <a:gd name="T18" fmla="*/ 42 w 56"/>
                <a:gd name="T19" fmla="*/ 8 h 56"/>
                <a:gd name="T20" fmla="*/ 40 w 56"/>
                <a:gd name="T21" fmla="*/ 3 h 56"/>
                <a:gd name="T22" fmla="*/ 36 w 56"/>
                <a:gd name="T23" fmla="*/ 1 h 56"/>
                <a:gd name="T24" fmla="*/ 31 w 56"/>
                <a:gd name="T25" fmla="*/ 3 h 56"/>
                <a:gd name="T26" fmla="*/ 29 w 56"/>
                <a:gd name="T27" fmla="*/ 7 h 56"/>
                <a:gd name="T28" fmla="*/ 25 w 56"/>
                <a:gd name="T29" fmla="*/ 7 h 56"/>
                <a:gd name="T30" fmla="*/ 24 w 56"/>
                <a:gd name="T31" fmla="*/ 3 h 56"/>
                <a:gd name="T32" fmla="*/ 18 w 56"/>
                <a:gd name="T33" fmla="*/ 1 h 56"/>
                <a:gd name="T34" fmla="*/ 14 w 56"/>
                <a:gd name="T35" fmla="*/ 3 h 56"/>
                <a:gd name="T36" fmla="*/ 12 w 56"/>
                <a:gd name="T37" fmla="*/ 8 h 56"/>
                <a:gd name="T38" fmla="*/ 14 w 56"/>
                <a:gd name="T39" fmla="*/ 12 h 56"/>
                <a:gd name="T40" fmla="*/ 11 w 56"/>
                <a:gd name="T41" fmla="*/ 15 h 56"/>
                <a:gd name="T42" fmla="*/ 7 w 56"/>
                <a:gd name="T43" fmla="*/ 14 h 56"/>
                <a:gd name="T44" fmla="*/ 2 w 56"/>
                <a:gd name="T45" fmla="*/ 16 h 56"/>
                <a:gd name="T46" fmla="*/ 0 w 56"/>
                <a:gd name="T47" fmla="*/ 20 h 56"/>
                <a:gd name="T48" fmla="*/ 3 w 56"/>
                <a:gd name="T49" fmla="*/ 25 h 56"/>
                <a:gd name="T50" fmla="*/ 6 w 56"/>
                <a:gd name="T51" fmla="*/ 26 h 56"/>
                <a:gd name="T52" fmla="*/ 6 w 56"/>
                <a:gd name="T53" fmla="*/ 31 h 56"/>
                <a:gd name="T54" fmla="*/ 3 w 56"/>
                <a:gd name="T55" fmla="*/ 32 h 56"/>
                <a:gd name="T56" fmla="*/ 1 w 56"/>
                <a:gd name="T57" fmla="*/ 37 h 56"/>
                <a:gd name="T58" fmla="*/ 3 w 56"/>
                <a:gd name="T59" fmla="*/ 42 h 56"/>
                <a:gd name="T60" fmla="*/ 8 w 56"/>
                <a:gd name="T61" fmla="*/ 44 h 56"/>
                <a:gd name="T62" fmla="*/ 11 w 56"/>
                <a:gd name="T63" fmla="*/ 42 h 56"/>
                <a:gd name="T64" fmla="*/ 14 w 56"/>
                <a:gd name="T65" fmla="*/ 45 h 56"/>
                <a:gd name="T66" fmla="*/ 13 w 56"/>
                <a:gd name="T67" fmla="*/ 49 h 56"/>
                <a:gd name="T68" fmla="*/ 15 w 56"/>
                <a:gd name="T69" fmla="*/ 54 h 56"/>
                <a:gd name="T70" fmla="*/ 19 w 56"/>
                <a:gd name="T71" fmla="*/ 55 h 56"/>
                <a:gd name="T72" fmla="*/ 25 w 56"/>
                <a:gd name="T73" fmla="*/ 53 h 56"/>
                <a:gd name="T74" fmla="*/ 26 w 56"/>
                <a:gd name="T75" fmla="*/ 50 h 56"/>
                <a:gd name="T76" fmla="*/ 30 w 56"/>
                <a:gd name="T77" fmla="*/ 50 h 56"/>
                <a:gd name="T78" fmla="*/ 32 w 56"/>
                <a:gd name="T79" fmla="*/ 53 h 56"/>
                <a:gd name="T80" fmla="*/ 37 w 56"/>
                <a:gd name="T81" fmla="*/ 55 h 56"/>
                <a:gd name="T82" fmla="*/ 41 w 56"/>
                <a:gd name="T83" fmla="*/ 53 h 56"/>
                <a:gd name="T84" fmla="*/ 43 w 56"/>
                <a:gd name="T85" fmla="*/ 48 h 56"/>
                <a:gd name="T86" fmla="*/ 41 w 56"/>
                <a:gd name="T87" fmla="*/ 44 h 56"/>
                <a:gd name="T88" fmla="*/ 44 w 56"/>
                <a:gd name="T89" fmla="*/ 41 h 56"/>
                <a:gd name="T90" fmla="*/ 48 w 56"/>
                <a:gd name="T91" fmla="*/ 43 h 56"/>
                <a:gd name="T92" fmla="*/ 53 w 56"/>
                <a:gd name="T93" fmla="*/ 41 h 56"/>
                <a:gd name="T94" fmla="*/ 55 w 56"/>
                <a:gd name="T95" fmla="*/ 36 h 56"/>
                <a:gd name="T96" fmla="*/ 53 w 56"/>
                <a:gd name="T97" fmla="*/ 31 h 56"/>
                <a:gd name="T98" fmla="*/ 31 w 56"/>
                <a:gd name="T99" fmla="*/ 38 h 56"/>
                <a:gd name="T100" fmla="*/ 17 w 56"/>
                <a:gd name="T101" fmla="*/ 33 h 56"/>
                <a:gd name="T102" fmla="*/ 23 w 56"/>
                <a:gd name="T103" fmla="*/ 19 h 56"/>
                <a:gd name="T104" fmla="*/ 37 w 56"/>
                <a:gd name="T105" fmla="*/ 24 h 56"/>
                <a:gd name="T106" fmla="*/ 31 w 56"/>
                <a:gd name="T107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6" h="56">
                  <a:moveTo>
                    <a:pt x="53" y="31"/>
                  </a:moveTo>
                  <a:cubicBezTo>
                    <a:pt x="49" y="30"/>
                    <a:pt x="49" y="30"/>
                    <a:pt x="49" y="30"/>
                  </a:cubicBezTo>
                  <a:cubicBezTo>
                    <a:pt x="49" y="28"/>
                    <a:pt x="49" y="27"/>
                    <a:pt x="49" y="26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54" y="23"/>
                    <a:pt x="55" y="21"/>
                    <a:pt x="54" y="19"/>
                  </a:cubicBezTo>
                  <a:cubicBezTo>
                    <a:pt x="53" y="15"/>
                    <a:pt x="53" y="15"/>
                    <a:pt x="53" y="15"/>
                  </a:cubicBezTo>
                  <a:cubicBezTo>
                    <a:pt x="52" y="13"/>
                    <a:pt x="49" y="12"/>
                    <a:pt x="47" y="13"/>
                  </a:cubicBezTo>
                  <a:cubicBezTo>
                    <a:pt x="44" y="14"/>
                    <a:pt x="44" y="14"/>
                    <a:pt x="44" y="14"/>
                  </a:cubicBezTo>
                  <a:cubicBezTo>
                    <a:pt x="43" y="13"/>
                    <a:pt x="42" y="13"/>
                    <a:pt x="41" y="12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3" y="6"/>
                    <a:pt x="42" y="3"/>
                    <a:pt x="40" y="3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4" y="0"/>
                    <a:pt x="32" y="1"/>
                    <a:pt x="31" y="3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8" y="7"/>
                    <a:pt x="27" y="7"/>
                    <a:pt x="25" y="7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1"/>
                    <a:pt x="20" y="1"/>
                    <a:pt x="18" y="1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4"/>
                    <a:pt x="11" y="6"/>
                    <a:pt x="12" y="8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3" y="13"/>
                    <a:pt x="11" y="14"/>
                    <a:pt x="11" y="1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5" y="13"/>
                    <a:pt x="3" y="14"/>
                    <a:pt x="2" y="16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1" y="24"/>
                    <a:pt x="3" y="25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8"/>
                    <a:pt x="6" y="29"/>
                    <a:pt x="6" y="31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1" y="33"/>
                    <a:pt x="0" y="35"/>
                    <a:pt x="1" y="37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3" y="44"/>
                    <a:pt x="6" y="44"/>
                    <a:pt x="8" y="44"/>
                  </a:cubicBezTo>
                  <a:cubicBezTo>
                    <a:pt x="11" y="42"/>
                    <a:pt x="11" y="42"/>
                    <a:pt x="11" y="42"/>
                  </a:cubicBezTo>
                  <a:cubicBezTo>
                    <a:pt x="12" y="43"/>
                    <a:pt x="13" y="45"/>
                    <a:pt x="14" y="45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2" y="51"/>
                    <a:pt x="13" y="53"/>
                    <a:pt x="15" y="54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21" y="56"/>
                    <a:pt x="24" y="55"/>
                    <a:pt x="25" y="53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7" y="50"/>
                    <a:pt x="29" y="50"/>
                    <a:pt x="30" y="50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5"/>
                    <a:pt x="35" y="56"/>
                    <a:pt x="37" y="55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43" y="52"/>
                    <a:pt x="44" y="50"/>
                    <a:pt x="43" y="48"/>
                  </a:cubicBezTo>
                  <a:cubicBezTo>
                    <a:pt x="41" y="44"/>
                    <a:pt x="41" y="44"/>
                    <a:pt x="41" y="44"/>
                  </a:cubicBezTo>
                  <a:cubicBezTo>
                    <a:pt x="43" y="44"/>
                    <a:pt x="43" y="42"/>
                    <a:pt x="44" y="41"/>
                  </a:cubicBezTo>
                  <a:cubicBezTo>
                    <a:pt x="48" y="43"/>
                    <a:pt x="48" y="43"/>
                    <a:pt x="48" y="43"/>
                  </a:cubicBezTo>
                  <a:cubicBezTo>
                    <a:pt x="50" y="44"/>
                    <a:pt x="52" y="43"/>
                    <a:pt x="53" y="41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6" y="34"/>
                    <a:pt x="55" y="32"/>
                    <a:pt x="53" y="31"/>
                  </a:cubicBezTo>
                  <a:close/>
                  <a:moveTo>
                    <a:pt x="31" y="38"/>
                  </a:moveTo>
                  <a:cubicBezTo>
                    <a:pt x="26" y="41"/>
                    <a:pt x="20" y="38"/>
                    <a:pt x="17" y="33"/>
                  </a:cubicBezTo>
                  <a:cubicBezTo>
                    <a:pt x="15" y="27"/>
                    <a:pt x="18" y="21"/>
                    <a:pt x="23" y="19"/>
                  </a:cubicBezTo>
                  <a:cubicBezTo>
                    <a:pt x="28" y="16"/>
                    <a:pt x="35" y="19"/>
                    <a:pt x="37" y="24"/>
                  </a:cubicBezTo>
                  <a:cubicBezTo>
                    <a:pt x="39" y="30"/>
                    <a:pt x="37" y="36"/>
                    <a:pt x="31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5" name="íṩļî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7EA14C4-902B-46CE-B76A-1AA0CFE30851}"/>
                </a:ext>
              </a:extLst>
            </p:cNvPr>
            <p:cNvSpPr/>
            <p:nvPr/>
          </p:nvSpPr>
          <p:spPr bwMode="auto">
            <a:xfrm flipH="1">
              <a:off x="2904630" y="2251414"/>
              <a:ext cx="156369" cy="152888"/>
            </a:xfrm>
            <a:custGeom>
              <a:avLst/>
              <a:gdLst>
                <a:gd name="T0" fmla="*/ 68 w 72"/>
                <a:gd name="T1" fmla="*/ 40 h 72"/>
                <a:gd name="T2" fmla="*/ 63 w 72"/>
                <a:gd name="T3" fmla="*/ 38 h 72"/>
                <a:gd name="T4" fmla="*/ 63 w 72"/>
                <a:gd name="T5" fmla="*/ 33 h 72"/>
                <a:gd name="T6" fmla="*/ 68 w 72"/>
                <a:gd name="T7" fmla="*/ 31 h 72"/>
                <a:gd name="T8" fmla="*/ 71 w 72"/>
                <a:gd name="T9" fmla="*/ 24 h 72"/>
                <a:gd name="T10" fmla="*/ 68 w 72"/>
                <a:gd name="T11" fmla="*/ 19 h 72"/>
                <a:gd name="T12" fmla="*/ 62 w 72"/>
                <a:gd name="T13" fmla="*/ 16 h 72"/>
                <a:gd name="T14" fmla="*/ 57 w 72"/>
                <a:gd name="T15" fmla="*/ 18 h 72"/>
                <a:gd name="T16" fmla="*/ 53 w 72"/>
                <a:gd name="T17" fmla="*/ 15 h 72"/>
                <a:gd name="T18" fmla="*/ 55 w 72"/>
                <a:gd name="T19" fmla="*/ 10 h 72"/>
                <a:gd name="T20" fmla="*/ 52 w 72"/>
                <a:gd name="T21" fmla="*/ 3 h 72"/>
                <a:gd name="T22" fmla="*/ 47 w 72"/>
                <a:gd name="T23" fmla="*/ 1 h 72"/>
                <a:gd name="T24" fmla="*/ 40 w 72"/>
                <a:gd name="T25" fmla="*/ 4 h 72"/>
                <a:gd name="T26" fmla="*/ 38 w 72"/>
                <a:gd name="T27" fmla="*/ 9 h 72"/>
                <a:gd name="T28" fmla="*/ 33 w 72"/>
                <a:gd name="T29" fmla="*/ 9 h 72"/>
                <a:gd name="T30" fmla="*/ 31 w 72"/>
                <a:gd name="T31" fmla="*/ 4 h 72"/>
                <a:gd name="T32" fmla="*/ 24 w 72"/>
                <a:gd name="T33" fmla="*/ 2 h 72"/>
                <a:gd name="T34" fmla="*/ 19 w 72"/>
                <a:gd name="T35" fmla="*/ 4 h 72"/>
                <a:gd name="T36" fmla="*/ 16 w 72"/>
                <a:gd name="T37" fmla="*/ 11 h 72"/>
                <a:gd name="T38" fmla="*/ 18 w 72"/>
                <a:gd name="T39" fmla="*/ 15 h 72"/>
                <a:gd name="T40" fmla="*/ 14 w 72"/>
                <a:gd name="T41" fmla="*/ 19 h 72"/>
                <a:gd name="T42" fmla="*/ 10 w 72"/>
                <a:gd name="T43" fmla="*/ 17 h 72"/>
                <a:gd name="T44" fmla="*/ 3 w 72"/>
                <a:gd name="T45" fmla="*/ 20 h 72"/>
                <a:gd name="T46" fmla="*/ 1 w 72"/>
                <a:gd name="T47" fmla="*/ 26 h 72"/>
                <a:gd name="T48" fmla="*/ 4 w 72"/>
                <a:gd name="T49" fmla="*/ 32 h 72"/>
                <a:gd name="T50" fmla="*/ 8 w 72"/>
                <a:gd name="T51" fmla="*/ 34 h 72"/>
                <a:gd name="T52" fmla="*/ 8 w 72"/>
                <a:gd name="T53" fmla="*/ 40 h 72"/>
                <a:gd name="T54" fmla="*/ 4 w 72"/>
                <a:gd name="T55" fmla="*/ 41 h 72"/>
                <a:gd name="T56" fmla="*/ 2 w 72"/>
                <a:gd name="T57" fmla="*/ 48 h 72"/>
                <a:gd name="T58" fmla="*/ 4 w 72"/>
                <a:gd name="T59" fmla="*/ 53 h 72"/>
                <a:gd name="T60" fmla="*/ 11 w 72"/>
                <a:gd name="T61" fmla="*/ 56 h 72"/>
                <a:gd name="T62" fmla="*/ 15 w 72"/>
                <a:gd name="T63" fmla="*/ 54 h 72"/>
                <a:gd name="T64" fmla="*/ 19 w 72"/>
                <a:gd name="T65" fmla="*/ 58 h 72"/>
                <a:gd name="T66" fmla="*/ 17 w 72"/>
                <a:gd name="T67" fmla="*/ 62 h 72"/>
                <a:gd name="T68" fmla="*/ 20 w 72"/>
                <a:gd name="T69" fmla="*/ 69 h 72"/>
                <a:gd name="T70" fmla="*/ 26 w 72"/>
                <a:gd name="T71" fmla="*/ 71 h 72"/>
                <a:gd name="T72" fmla="*/ 32 w 72"/>
                <a:gd name="T73" fmla="*/ 68 h 72"/>
                <a:gd name="T74" fmla="*/ 34 w 72"/>
                <a:gd name="T75" fmla="*/ 64 h 72"/>
                <a:gd name="T76" fmla="*/ 40 w 72"/>
                <a:gd name="T77" fmla="*/ 64 h 72"/>
                <a:gd name="T78" fmla="*/ 41 w 72"/>
                <a:gd name="T79" fmla="*/ 68 h 72"/>
                <a:gd name="T80" fmla="*/ 48 w 72"/>
                <a:gd name="T81" fmla="*/ 70 h 72"/>
                <a:gd name="T82" fmla="*/ 53 w 72"/>
                <a:gd name="T83" fmla="*/ 68 h 72"/>
                <a:gd name="T84" fmla="*/ 56 w 72"/>
                <a:gd name="T85" fmla="*/ 61 h 72"/>
                <a:gd name="T86" fmla="*/ 54 w 72"/>
                <a:gd name="T87" fmla="*/ 57 h 72"/>
                <a:gd name="T88" fmla="*/ 58 w 72"/>
                <a:gd name="T89" fmla="*/ 53 h 72"/>
                <a:gd name="T90" fmla="*/ 62 w 72"/>
                <a:gd name="T91" fmla="*/ 55 h 72"/>
                <a:gd name="T92" fmla="*/ 69 w 72"/>
                <a:gd name="T93" fmla="*/ 52 h 72"/>
                <a:gd name="T94" fmla="*/ 71 w 72"/>
                <a:gd name="T95" fmla="*/ 47 h 72"/>
                <a:gd name="T96" fmla="*/ 68 w 72"/>
                <a:gd name="T97" fmla="*/ 40 h 72"/>
                <a:gd name="T98" fmla="*/ 41 w 72"/>
                <a:gd name="T99" fmla="*/ 49 h 72"/>
                <a:gd name="T100" fmla="*/ 23 w 72"/>
                <a:gd name="T101" fmla="*/ 42 h 72"/>
                <a:gd name="T102" fmla="*/ 30 w 72"/>
                <a:gd name="T103" fmla="*/ 24 h 72"/>
                <a:gd name="T104" fmla="*/ 48 w 72"/>
                <a:gd name="T105" fmla="*/ 31 h 72"/>
                <a:gd name="T106" fmla="*/ 41 w 72"/>
                <a:gd name="T107" fmla="*/ 4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" h="72">
                  <a:moveTo>
                    <a:pt x="68" y="40"/>
                  </a:moveTo>
                  <a:cubicBezTo>
                    <a:pt x="63" y="38"/>
                    <a:pt x="63" y="38"/>
                    <a:pt x="63" y="38"/>
                  </a:cubicBezTo>
                  <a:cubicBezTo>
                    <a:pt x="63" y="36"/>
                    <a:pt x="63" y="35"/>
                    <a:pt x="63" y="33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70" y="30"/>
                    <a:pt x="72" y="27"/>
                    <a:pt x="71" y="24"/>
                  </a:cubicBezTo>
                  <a:cubicBezTo>
                    <a:pt x="68" y="19"/>
                    <a:pt x="68" y="19"/>
                    <a:pt x="68" y="19"/>
                  </a:cubicBezTo>
                  <a:cubicBezTo>
                    <a:pt x="67" y="16"/>
                    <a:pt x="64" y="15"/>
                    <a:pt x="62" y="16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6" y="17"/>
                    <a:pt x="54" y="16"/>
                    <a:pt x="53" y="15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6" y="7"/>
                    <a:pt x="55" y="4"/>
                    <a:pt x="52" y="3"/>
                  </a:cubicBezTo>
                  <a:cubicBezTo>
                    <a:pt x="47" y="1"/>
                    <a:pt x="47" y="1"/>
                    <a:pt x="47" y="1"/>
                  </a:cubicBezTo>
                  <a:cubicBezTo>
                    <a:pt x="44" y="0"/>
                    <a:pt x="41" y="2"/>
                    <a:pt x="40" y="4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7" y="9"/>
                    <a:pt x="35" y="9"/>
                    <a:pt x="33" y="9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0" y="2"/>
                    <a:pt x="27" y="1"/>
                    <a:pt x="24" y="2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6" y="5"/>
                    <a:pt x="15" y="8"/>
                    <a:pt x="16" y="11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7" y="16"/>
                    <a:pt x="15" y="18"/>
                    <a:pt x="14" y="19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7" y="16"/>
                    <a:pt x="5" y="18"/>
                    <a:pt x="3" y="20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0" y="28"/>
                    <a:pt x="2" y="31"/>
                    <a:pt x="4" y="32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8" y="36"/>
                    <a:pt x="8" y="38"/>
                    <a:pt x="8" y="4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2" y="42"/>
                    <a:pt x="1" y="45"/>
                    <a:pt x="2" y="48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5" y="56"/>
                    <a:pt x="8" y="57"/>
                    <a:pt x="11" y="56"/>
                  </a:cubicBezTo>
                  <a:cubicBezTo>
                    <a:pt x="15" y="54"/>
                    <a:pt x="15" y="54"/>
                    <a:pt x="15" y="54"/>
                  </a:cubicBezTo>
                  <a:cubicBezTo>
                    <a:pt x="16" y="56"/>
                    <a:pt x="17" y="57"/>
                    <a:pt x="19" y="58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5"/>
                    <a:pt x="18" y="68"/>
                    <a:pt x="20" y="69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8" y="72"/>
                    <a:pt x="31" y="71"/>
                    <a:pt x="32" y="68"/>
                  </a:cubicBezTo>
                  <a:cubicBezTo>
                    <a:pt x="34" y="64"/>
                    <a:pt x="34" y="64"/>
                    <a:pt x="34" y="64"/>
                  </a:cubicBezTo>
                  <a:cubicBezTo>
                    <a:pt x="36" y="64"/>
                    <a:pt x="38" y="64"/>
                    <a:pt x="40" y="64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2" y="70"/>
                    <a:pt x="46" y="72"/>
                    <a:pt x="48" y="70"/>
                  </a:cubicBezTo>
                  <a:cubicBezTo>
                    <a:pt x="53" y="68"/>
                    <a:pt x="53" y="68"/>
                    <a:pt x="53" y="68"/>
                  </a:cubicBezTo>
                  <a:cubicBezTo>
                    <a:pt x="56" y="67"/>
                    <a:pt x="57" y="64"/>
                    <a:pt x="56" y="61"/>
                  </a:cubicBezTo>
                  <a:cubicBezTo>
                    <a:pt x="54" y="57"/>
                    <a:pt x="54" y="57"/>
                    <a:pt x="54" y="57"/>
                  </a:cubicBezTo>
                  <a:cubicBezTo>
                    <a:pt x="55" y="56"/>
                    <a:pt x="56" y="54"/>
                    <a:pt x="58" y="53"/>
                  </a:cubicBezTo>
                  <a:cubicBezTo>
                    <a:pt x="62" y="55"/>
                    <a:pt x="62" y="55"/>
                    <a:pt x="62" y="55"/>
                  </a:cubicBezTo>
                  <a:cubicBezTo>
                    <a:pt x="65" y="56"/>
                    <a:pt x="68" y="55"/>
                    <a:pt x="69" y="52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2" y="44"/>
                    <a:pt x="71" y="41"/>
                    <a:pt x="68" y="40"/>
                  </a:cubicBezTo>
                  <a:close/>
                  <a:moveTo>
                    <a:pt x="41" y="49"/>
                  </a:moveTo>
                  <a:cubicBezTo>
                    <a:pt x="34" y="52"/>
                    <a:pt x="26" y="49"/>
                    <a:pt x="23" y="42"/>
                  </a:cubicBezTo>
                  <a:cubicBezTo>
                    <a:pt x="20" y="35"/>
                    <a:pt x="23" y="27"/>
                    <a:pt x="30" y="24"/>
                  </a:cubicBezTo>
                  <a:cubicBezTo>
                    <a:pt x="37" y="21"/>
                    <a:pt x="45" y="24"/>
                    <a:pt x="48" y="31"/>
                  </a:cubicBezTo>
                  <a:cubicBezTo>
                    <a:pt x="51" y="38"/>
                    <a:pt x="48" y="46"/>
                    <a:pt x="41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6" name="iSḻî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56F2FDE-97A4-46E4-8381-E53520E4F957}"/>
                </a:ext>
              </a:extLst>
            </p:cNvPr>
            <p:cNvSpPr/>
            <p:nvPr/>
          </p:nvSpPr>
          <p:spPr bwMode="auto">
            <a:xfrm flipH="1">
              <a:off x="3921585" y="3620895"/>
              <a:ext cx="176331" cy="171321"/>
            </a:xfrm>
            <a:custGeom>
              <a:avLst/>
              <a:gdLst>
                <a:gd name="T0" fmla="*/ 77 w 81"/>
                <a:gd name="T1" fmla="*/ 45 h 81"/>
                <a:gd name="T2" fmla="*/ 71 w 81"/>
                <a:gd name="T3" fmla="*/ 43 h 81"/>
                <a:gd name="T4" fmla="*/ 71 w 81"/>
                <a:gd name="T5" fmla="*/ 37 h 81"/>
                <a:gd name="T6" fmla="*/ 76 w 81"/>
                <a:gd name="T7" fmla="*/ 35 h 81"/>
                <a:gd name="T8" fmla="*/ 79 w 81"/>
                <a:gd name="T9" fmla="*/ 27 h 81"/>
                <a:gd name="T10" fmla="*/ 77 w 81"/>
                <a:gd name="T11" fmla="*/ 21 h 81"/>
                <a:gd name="T12" fmla="*/ 69 w 81"/>
                <a:gd name="T13" fmla="*/ 18 h 81"/>
                <a:gd name="T14" fmla="*/ 64 w 81"/>
                <a:gd name="T15" fmla="*/ 21 h 81"/>
                <a:gd name="T16" fmla="*/ 60 w 81"/>
                <a:gd name="T17" fmla="*/ 17 h 81"/>
                <a:gd name="T18" fmla="*/ 62 w 81"/>
                <a:gd name="T19" fmla="*/ 11 h 81"/>
                <a:gd name="T20" fmla="*/ 59 w 81"/>
                <a:gd name="T21" fmla="*/ 4 h 81"/>
                <a:gd name="T22" fmla="*/ 53 w 81"/>
                <a:gd name="T23" fmla="*/ 1 h 81"/>
                <a:gd name="T24" fmla="*/ 45 w 81"/>
                <a:gd name="T25" fmla="*/ 4 h 81"/>
                <a:gd name="T26" fmla="*/ 43 w 81"/>
                <a:gd name="T27" fmla="*/ 10 h 81"/>
                <a:gd name="T28" fmla="*/ 37 w 81"/>
                <a:gd name="T29" fmla="*/ 10 h 81"/>
                <a:gd name="T30" fmla="*/ 35 w 81"/>
                <a:gd name="T31" fmla="*/ 5 h 81"/>
                <a:gd name="T32" fmla="*/ 27 w 81"/>
                <a:gd name="T33" fmla="*/ 2 h 81"/>
                <a:gd name="T34" fmla="*/ 21 w 81"/>
                <a:gd name="T35" fmla="*/ 4 h 81"/>
                <a:gd name="T36" fmla="*/ 18 w 81"/>
                <a:gd name="T37" fmla="*/ 12 h 81"/>
                <a:gd name="T38" fmla="*/ 20 w 81"/>
                <a:gd name="T39" fmla="*/ 17 h 81"/>
                <a:gd name="T40" fmla="*/ 16 w 81"/>
                <a:gd name="T41" fmla="*/ 21 h 81"/>
                <a:gd name="T42" fmla="*/ 11 w 81"/>
                <a:gd name="T43" fmla="*/ 19 h 81"/>
                <a:gd name="T44" fmla="*/ 4 w 81"/>
                <a:gd name="T45" fmla="*/ 22 h 81"/>
                <a:gd name="T46" fmla="*/ 1 w 81"/>
                <a:gd name="T47" fmla="*/ 28 h 81"/>
                <a:gd name="T48" fmla="*/ 5 w 81"/>
                <a:gd name="T49" fmla="*/ 36 h 81"/>
                <a:gd name="T50" fmla="*/ 9 w 81"/>
                <a:gd name="T51" fmla="*/ 38 h 81"/>
                <a:gd name="T52" fmla="*/ 9 w 81"/>
                <a:gd name="T53" fmla="*/ 44 h 81"/>
                <a:gd name="T54" fmla="*/ 5 w 81"/>
                <a:gd name="T55" fmla="*/ 46 h 81"/>
                <a:gd name="T56" fmla="*/ 2 w 81"/>
                <a:gd name="T57" fmla="*/ 54 h 81"/>
                <a:gd name="T58" fmla="*/ 4 w 81"/>
                <a:gd name="T59" fmla="*/ 60 h 81"/>
                <a:gd name="T60" fmla="*/ 12 w 81"/>
                <a:gd name="T61" fmla="*/ 63 h 81"/>
                <a:gd name="T62" fmla="*/ 16 w 81"/>
                <a:gd name="T63" fmla="*/ 61 h 81"/>
                <a:gd name="T64" fmla="*/ 21 w 81"/>
                <a:gd name="T65" fmla="*/ 65 h 81"/>
                <a:gd name="T66" fmla="*/ 19 w 81"/>
                <a:gd name="T67" fmla="*/ 70 h 81"/>
                <a:gd name="T68" fmla="*/ 23 w 81"/>
                <a:gd name="T69" fmla="*/ 77 h 81"/>
                <a:gd name="T70" fmla="*/ 29 w 81"/>
                <a:gd name="T71" fmla="*/ 80 h 81"/>
                <a:gd name="T72" fmla="*/ 36 w 81"/>
                <a:gd name="T73" fmla="*/ 76 h 81"/>
                <a:gd name="T74" fmla="*/ 38 w 81"/>
                <a:gd name="T75" fmla="*/ 72 h 81"/>
                <a:gd name="T76" fmla="*/ 44 w 81"/>
                <a:gd name="T77" fmla="*/ 71 h 81"/>
                <a:gd name="T78" fmla="*/ 46 w 81"/>
                <a:gd name="T79" fmla="*/ 76 h 81"/>
                <a:gd name="T80" fmla="*/ 54 w 81"/>
                <a:gd name="T81" fmla="*/ 79 h 81"/>
                <a:gd name="T82" fmla="*/ 60 w 81"/>
                <a:gd name="T83" fmla="*/ 77 h 81"/>
                <a:gd name="T84" fmla="*/ 63 w 81"/>
                <a:gd name="T85" fmla="*/ 69 h 81"/>
                <a:gd name="T86" fmla="*/ 61 w 81"/>
                <a:gd name="T87" fmla="*/ 64 h 81"/>
                <a:gd name="T88" fmla="*/ 65 w 81"/>
                <a:gd name="T89" fmla="*/ 59 h 81"/>
                <a:gd name="T90" fmla="*/ 70 w 81"/>
                <a:gd name="T91" fmla="*/ 62 h 81"/>
                <a:gd name="T92" fmla="*/ 77 w 81"/>
                <a:gd name="T93" fmla="*/ 58 h 81"/>
                <a:gd name="T94" fmla="*/ 80 w 81"/>
                <a:gd name="T95" fmla="*/ 52 h 81"/>
                <a:gd name="T96" fmla="*/ 77 w 81"/>
                <a:gd name="T97" fmla="*/ 45 h 81"/>
                <a:gd name="T98" fmla="*/ 46 w 81"/>
                <a:gd name="T99" fmla="*/ 55 h 81"/>
                <a:gd name="T100" fmla="*/ 26 w 81"/>
                <a:gd name="T101" fmla="*/ 47 h 81"/>
                <a:gd name="T102" fmla="*/ 34 w 81"/>
                <a:gd name="T103" fmla="*/ 26 h 81"/>
                <a:gd name="T104" fmla="*/ 54 w 81"/>
                <a:gd name="T105" fmla="*/ 34 h 81"/>
                <a:gd name="T106" fmla="*/ 46 w 81"/>
                <a:gd name="T107" fmla="*/ 5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" h="81">
                  <a:moveTo>
                    <a:pt x="77" y="45"/>
                  </a:moveTo>
                  <a:cubicBezTo>
                    <a:pt x="71" y="43"/>
                    <a:pt x="71" y="43"/>
                    <a:pt x="71" y="43"/>
                  </a:cubicBezTo>
                  <a:cubicBezTo>
                    <a:pt x="71" y="41"/>
                    <a:pt x="71" y="39"/>
                    <a:pt x="71" y="37"/>
                  </a:cubicBezTo>
                  <a:cubicBezTo>
                    <a:pt x="76" y="35"/>
                    <a:pt x="76" y="35"/>
                    <a:pt x="76" y="35"/>
                  </a:cubicBezTo>
                  <a:cubicBezTo>
                    <a:pt x="79" y="33"/>
                    <a:pt x="81" y="30"/>
                    <a:pt x="79" y="27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5" y="18"/>
                    <a:pt x="72" y="17"/>
                    <a:pt x="69" y="18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62" y="19"/>
                    <a:pt x="61" y="18"/>
                    <a:pt x="60" y="17"/>
                  </a:cubicBezTo>
                  <a:cubicBezTo>
                    <a:pt x="62" y="11"/>
                    <a:pt x="62" y="11"/>
                    <a:pt x="62" y="11"/>
                  </a:cubicBezTo>
                  <a:cubicBezTo>
                    <a:pt x="63" y="8"/>
                    <a:pt x="61" y="5"/>
                    <a:pt x="59" y="4"/>
                  </a:cubicBezTo>
                  <a:cubicBezTo>
                    <a:pt x="53" y="1"/>
                    <a:pt x="53" y="1"/>
                    <a:pt x="53" y="1"/>
                  </a:cubicBezTo>
                  <a:cubicBezTo>
                    <a:pt x="50" y="0"/>
                    <a:pt x="46" y="1"/>
                    <a:pt x="45" y="4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1" y="10"/>
                    <a:pt x="39" y="10"/>
                    <a:pt x="37" y="10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3" y="2"/>
                    <a:pt x="30" y="0"/>
                    <a:pt x="27" y="2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8" y="5"/>
                    <a:pt x="17" y="9"/>
                    <a:pt x="18" y="12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19" y="18"/>
                    <a:pt x="17" y="19"/>
                    <a:pt x="16" y="21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8" y="18"/>
                    <a:pt x="5" y="20"/>
                    <a:pt x="4" y="22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0" y="31"/>
                    <a:pt x="2" y="35"/>
                    <a:pt x="5" y="36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40"/>
                    <a:pt x="9" y="42"/>
                    <a:pt x="9" y="44"/>
                  </a:cubicBezTo>
                  <a:cubicBezTo>
                    <a:pt x="5" y="46"/>
                    <a:pt x="5" y="46"/>
                    <a:pt x="5" y="46"/>
                  </a:cubicBezTo>
                  <a:cubicBezTo>
                    <a:pt x="2" y="48"/>
                    <a:pt x="1" y="51"/>
                    <a:pt x="2" y="54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6" y="63"/>
                    <a:pt x="9" y="64"/>
                    <a:pt x="12" y="63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18" y="62"/>
                    <a:pt x="19" y="64"/>
                    <a:pt x="21" y="65"/>
                  </a:cubicBezTo>
                  <a:cubicBezTo>
                    <a:pt x="19" y="70"/>
                    <a:pt x="19" y="70"/>
                    <a:pt x="19" y="70"/>
                  </a:cubicBezTo>
                  <a:cubicBezTo>
                    <a:pt x="18" y="73"/>
                    <a:pt x="20" y="76"/>
                    <a:pt x="23" y="77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32" y="81"/>
                    <a:pt x="35" y="79"/>
                    <a:pt x="36" y="76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40" y="72"/>
                    <a:pt x="42" y="72"/>
                    <a:pt x="44" y="71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8" y="79"/>
                    <a:pt x="51" y="80"/>
                    <a:pt x="54" y="79"/>
                  </a:cubicBezTo>
                  <a:cubicBezTo>
                    <a:pt x="60" y="77"/>
                    <a:pt x="60" y="77"/>
                    <a:pt x="60" y="77"/>
                  </a:cubicBezTo>
                  <a:cubicBezTo>
                    <a:pt x="63" y="75"/>
                    <a:pt x="64" y="72"/>
                    <a:pt x="63" y="69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2" y="62"/>
                    <a:pt x="64" y="61"/>
                    <a:pt x="65" y="59"/>
                  </a:cubicBezTo>
                  <a:cubicBezTo>
                    <a:pt x="70" y="62"/>
                    <a:pt x="70" y="62"/>
                    <a:pt x="70" y="62"/>
                  </a:cubicBezTo>
                  <a:cubicBezTo>
                    <a:pt x="73" y="63"/>
                    <a:pt x="76" y="61"/>
                    <a:pt x="77" y="58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1" y="49"/>
                    <a:pt x="80" y="46"/>
                    <a:pt x="77" y="45"/>
                  </a:cubicBezTo>
                  <a:close/>
                  <a:moveTo>
                    <a:pt x="46" y="55"/>
                  </a:moveTo>
                  <a:cubicBezTo>
                    <a:pt x="38" y="58"/>
                    <a:pt x="29" y="55"/>
                    <a:pt x="26" y="47"/>
                  </a:cubicBezTo>
                  <a:cubicBezTo>
                    <a:pt x="22" y="39"/>
                    <a:pt x="26" y="30"/>
                    <a:pt x="34" y="26"/>
                  </a:cubicBezTo>
                  <a:cubicBezTo>
                    <a:pt x="42" y="23"/>
                    <a:pt x="51" y="27"/>
                    <a:pt x="54" y="34"/>
                  </a:cubicBezTo>
                  <a:cubicBezTo>
                    <a:pt x="58" y="42"/>
                    <a:pt x="54" y="51"/>
                    <a:pt x="46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7" name="íş1î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F4696C7-3AB0-41C2-A278-332A167534A0}"/>
                </a:ext>
              </a:extLst>
            </p:cNvPr>
            <p:cNvSpPr/>
            <p:nvPr/>
          </p:nvSpPr>
          <p:spPr bwMode="auto">
            <a:xfrm flipH="1">
              <a:off x="3340468" y="4155459"/>
              <a:ext cx="63213" cy="60721"/>
            </a:xfrm>
            <a:custGeom>
              <a:avLst/>
              <a:gdLst>
                <a:gd name="T0" fmla="*/ 41 w 57"/>
                <a:gd name="T1" fmla="*/ 56 h 56"/>
                <a:gd name="T2" fmla="*/ 57 w 57"/>
                <a:gd name="T3" fmla="*/ 39 h 56"/>
                <a:gd name="T4" fmla="*/ 57 w 57"/>
                <a:gd name="T5" fmla="*/ 15 h 56"/>
                <a:gd name="T6" fmla="*/ 41 w 57"/>
                <a:gd name="T7" fmla="*/ 0 h 56"/>
                <a:gd name="T8" fmla="*/ 18 w 57"/>
                <a:gd name="T9" fmla="*/ 0 h 56"/>
                <a:gd name="T10" fmla="*/ 0 w 57"/>
                <a:gd name="T11" fmla="*/ 17 h 56"/>
                <a:gd name="T12" fmla="*/ 0 w 57"/>
                <a:gd name="T13" fmla="*/ 41 h 56"/>
                <a:gd name="T14" fmla="*/ 18 w 57"/>
                <a:gd name="T15" fmla="*/ 56 h 56"/>
                <a:gd name="T16" fmla="*/ 41 w 57"/>
                <a:gd name="T1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6">
                  <a:moveTo>
                    <a:pt x="41" y="56"/>
                  </a:moveTo>
                  <a:lnTo>
                    <a:pt x="57" y="39"/>
                  </a:lnTo>
                  <a:lnTo>
                    <a:pt x="57" y="15"/>
                  </a:lnTo>
                  <a:lnTo>
                    <a:pt x="41" y="0"/>
                  </a:lnTo>
                  <a:lnTo>
                    <a:pt x="18" y="0"/>
                  </a:lnTo>
                  <a:lnTo>
                    <a:pt x="0" y="17"/>
                  </a:lnTo>
                  <a:lnTo>
                    <a:pt x="0" y="41"/>
                  </a:lnTo>
                  <a:lnTo>
                    <a:pt x="18" y="56"/>
                  </a:lnTo>
                  <a:lnTo>
                    <a:pt x="41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8" name="ïs1î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D6761E4-D049-431E-94D0-87569A696991}"/>
                </a:ext>
              </a:extLst>
            </p:cNvPr>
            <p:cNvSpPr/>
            <p:nvPr/>
          </p:nvSpPr>
          <p:spPr bwMode="auto">
            <a:xfrm flipH="1">
              <a:off x="3281691" y="4165218"/>
              <a:ext cx="178549" cy="185417"/>
            </a:xfrm>
            <a:custGeom>
              <a:avLst/>
              <a:gdLst>
                <a:gd name="T0" fmla="*/ 72 w 82"/>
                <a:gd name="T1" fmla="*/ 18 h 87"/>
                <a:gd name="T2" fmla="*/ 64 w 82"/>
                <a:gd name="T3" fmla="*/ 0 h 87"/>
                <a:gd name="T4" fmla="*/ 61 w 82"/>
                <a:gd name="T5" fmla="*/ 0 h 87"/>
                <a:gd name="T6" fmla="*/ 61 w 82"/>
                <a:gd name="T7" fmla="*/ 18 h 87"/>
                <a:gd name="T8" fmla="*/ 49 w 82"/>
                <a:gd name="T9" fmla="*/ 30 h 87"/>
                <a:gd name="T10" fmla="*/ 43 w 82"/>
                <a:gd name="T11" fmla="*/ 30 h 87"/>
                <a:gd name="T12" fmla="*/ 39 w 82"/>
                <a:gd name="T13" fmla="*/ 30 h 87"/>
                <a:gd name="T14" fmla="*/ 33 w 82"/>
                <a:gd name="T15" fmla="*/ 30 h 87"/>
                <a:gd name="T16" fmla="*/ 21 w 82"/>
                <a:gd name="T17" fmla="*/ 18 h 87"/>
                <a:gd name="T18" fmla="*/ 20 w 82"/>
                <a:gd name="T19" fmla="*/ 0 h 87"/>
                <a:gd name="T20" fmla="*/ 18 w 82"/>
                <a:gd name="T21" fmla="*/ 0 h 87"/>
                <a:gd name="T22" fmla="*/ 10 w 82"/>
                <a:gd name="T23" fmla="*/ 18 h 87"/>
                <a:gd name="T24" fmla="*/ 29 w 82"/>
                <a:gd name="T25" fmla="*/ 55 h 87"/>
                <a:gd name="T26" fmla="*/ 29 w 82"/>
                <a:gd name="T27" fmla="*/ 82 h 87"/>
                <a:gd name="T28" fmla="*/ 35 w 82"/>
                <a:gd name="T29" fmla="*/ 87 h 87"/>
                <a:gd name="T30" fmla="*/ 48 w 82"/>
                <a:gd name="T31" fmla="*/ 87 h 87"/>
                <a:gd name="T32" fmla="*/ 54 w 82"/>
                <a:gd name="T33" fmla="*/ 82 h 87"/>
                <a:gd name="T34" fmla="*/ 54 w 82"/>
                <a:gd name="T35" fmla="*/ 55 h 87"/>
                <a:gd name="T36" fmla="*/ 72 w 82"/>
                <a:gd name="T37" fmla="*/ 1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87">
                  <a:moveTo>
                    <a:pt x="72" y="18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1" y="18"/>
                    <a:pt x="61" y="18"/>
                    <a:pt x="61" y="18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39" y="30"/>
                    <a:pt x="39" y="30"/>
                    <a:pt x="39" y="30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8"/>
                    <a:pt x="0" y="44"/>
                    <a:pt x="29" y="55"/>
                  </a:cubicBezTo>
                  <a:cubicBezTo>
                    <a:pt x="29" y="82"/>
                    <a:pt x="29" y="82"/>
                    <a:pt x="29" y="82"/>
                  </a:cubicBezTo>
                  <a:cubicBezTo>
                    <a:pt x="29" y="85"/>
                    <a:pt x="32" y="87"/>
                    <a:pt x="35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51" y="87"/>
                    <a:pt x="54" y="85"/>
                    <a:pt x="54" y="82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82" y="43"/>
                    <a:pt x="72" y="18"/>
                    <a:pt x="72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9" name="iṩḻï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647DB27-3C9D-41AD-A8A0-C4598D8B8FB4}"/>
                </a:ext>
              </a:extLst>
            </p:cNvPr>
            <p:cNvSpPr/>
            <p:nvPr/>
          </p:nvSpPr>
          <p:spPr bwMode="auto">
            <a:xfrm flipH="1">
              <a:off x="3414771" y="1383967"/>
              <a:ext cx="43251" cy="44457"/>
            </a:xfrm>
            <a:custGeom>
              <a:avLst/>
              <a:gdLst>
                <a:gd name="T0" fmla="*/ 0 w 39"/>
                <a:gd name="T1" fmla="*/ 29 h 41"/>
                <a:gd name="T2" fmla="*/ 12 w 39"/>
                <a:gd name="T3" fmla="*/ 41 h 41"/>
                <a:gd name="T4" fmla="*/ 28 w 39"/>
                <a:gd name="T5" fmla="*/ 41 h 41"/>
                <a:gd name="T6" fmla="*/ 39 w 39"/>
                <a:gd name="T7" fmla="*/ 29 h 41"/>
                <a:gd name="T8" fmla="*/ 39 w 39"/>
                <a:gd name="T9" fmla="*/ 12 h 41"/>
                <a:gd name="T10" fmla="*/ 28 w 39"/>
                <a:gd name="T11" fmla="*/ 0 h 41"/>
                <a:gd name="T12" fmla="*/ 12 w 39"/>
                <a:gd name="T13" fmla="*/ 0 h 41"/>
                <a:gd name="T14" fmla="*/ 0 w 39"/>
                <a:gd name="T15" fmla="*/ 12 h 41"/>
                <a:gd name="T16" fmla="*/ 0 w 39"/>
                <a:gd name="T17" fmla="*/ 2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41">
                  <a:moveTo>
                    <a:pt x="0" y="29"/>
                  </a:moveTo>
                  <a:lnTo>
                    <a:pt x="12" y="41"/>
                  </a:lnTo>
                  <a:lnTo>
                    <a:pt x="28" y="41"/>
                  </a:lnTo>
                  <a:lnTo>
                    <a:pt x="39" y="29"/>
                  </a:lnTo>
                  <a:lnTo>
                    <a:pt x="39" y="12"/>
                  </a:lnTo>
                  <a:lnTo>
                    <a:pt x="28" y="0"/>
                  </a:lnTo>
                  <a:lnTo>
                    <a:pt x="12" y="0"/>
                  </a:lnTo>
                  <a:lnTo>
                    <a:pt x="0" y="12"/>
                  </a:lnTo>
                  <a:lnTo>
                    <a:pt x="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0" name="íSľi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177C891-FDBA-4C91-A1A8-98B4916F5548}"/>
                </a:ext>
              </a:extLst>
            </p:cNvPr>
            <p:cNvSpPr/>
            <p:nvPr/>
          </p:nvSpPr>
          <p:spPr bwMode="auto">
            <a:xfrm flipH="1">
              <a:off x="3421425" y="1346016"/>
              <a:ext cx="134189" cy="120358"/>
            </a:xfrm>
            <a:custGeom>
              <a:avLst/>
              <a:gdLst>
                <a:gd name="T0" fmla="*/ 49 w 62"/>
                <a:gd name="T1" fmla="*/ 51 h 57"/>
                <a:gd name="T2" fmla="*/ 62 w 62"/>
                <a:gd name="T3" fmla="*/ 45 h 57"/>
                <a:gd name="T4" fmla="*/ 62 w 62"/>
                <a:gd name="T5" fmla="*/ 43 h 57"/>
                <a:gd name="T6" fmla="*/ 49 w 62"/>
                <a:gd name="T7" fmla="*/ 43 h 57"/>
                <a:gd name="T8" fmla="*/ 40 w 62"/>
                <a:gd name="T9" fmla="*/ 34 h 57"/>
                <a:gd name="T10" fmla="*/ 40 w 62"/>
                <a:gd name="T11" fmla="*/ 30 h 57"/>
                <a:gd name="T12" fmla="*/ 40 w 62"/>
                <a:gd name="T13" fmla="*/ 27 h 57"/>
                <a:gd name="T14" fmla="*/ 40 w 62"/>
                <a:gd name="T15" fmla="*/ 23 h 57"/>
                <a:gd name="T16" fmla="*/ 49 w 62"/>
                <a:gd name="T17" fmla="*/ 14 h 57"/>
                <a:gd name="T18" fmla="*/ 62 w 62"/>
                <a:gd name="T19" fmla="*/ 14 h 57"/>
                <a:gd name="T20" fmla="*/ 62 w 62"/>
                <a:gd name="T21" fmla="*/ 13 h 57"/>
                <a:gd name="T22" fmla="*/ 49 w 62"/>
                <a:gd name="T23" fmla="*/ 6 h 57"/>
                <a:gd name="T24" fmla="*/ 23 w 62"/>
                <a:gd name="T25" fmla="*/ 20 h 57"/>
                <a:gd name="T26" fmla="*/ 4 w 62"/>
                <a:gd name="T27" fmla="*/ 20 h 57"/>
                <a:gd name="T28" fmla="*/ 0 w 62"/>
                <a:gd name="T29" fmla="*/ 24 h 57"/>
                <a:gd name="T30" fmla="*/ 0 w 62"/>
                <a:gd name="T31" fmla="*/ 33 h 57"/>
                <a:gd name="T32" fmla="*/ 4 w 62"/>
                <a:gd name="T33" fmla="*/ 37 h 57"/>
                <a:gd name="T34" fmla="*/ 23 w 62"/>
                <a:gd name="T35" fmla="*/ 37 h 57"/>
                <a:gd name="T36" fmla="*/ 49 w 62"/>
                <a:gd name="T37" fmla="*/ 5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2" h="57">
                  <a:moveTo>
                    <a:pt x="49" y="51"/>
                  </a:moveTo>
                  <a:cubicBezTo>
                    <a:pt x="62" y="45"/>
                    <a:pt x="62" y="45"/>
                    <a:pt x="62" y="45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49" y="43"/>
                    <a:pt x="49" y="43"/>
                    <a:pt x="49" y="4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3"/>
                    <a:pt x="40" y="23"/>
                    <a:pt x="40" y="23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62" y="14"/>
                    <a:pt x="62" y="14"/>
                    <a:pt x="62" y="14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49" y="6"/>
                    <a:pt x="49" y="6"/>
                    <a:pt x="49" y="6"/>
                  </a:cubicBezTo>
                  <a:cubicBezTo>
                    <a:pt x="49" y="6"/>
                    <a:pt x="31" y="0"/>
                    <a:pt x="23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2" y="20"/>
                    <a:pt x="0" y="22"/>
                    <a:pt x="0" y="24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2" y="37"/>
                    <a:pt x="4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31" y="57"/>
                    <a:pt x="49" y="51"/>
                    <a:pt x="49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1" name="íṥlï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B9ADBAF-7CD6-46B2-A69A-74EB9AE7B857}"/>
                </a:ext>
              </a:extLst>
            </p:cNvPr>
            <p:cNvSpPr/>
            <p:nvPr/>
          </p:nvSpPr>
          <p:spPr bwMode="auto">
            <a:xfrm flipH="1">
              <a:off x="3568922" y="2236233"/>
              <a:ext cx="62104" cy="59637"/>
            </a:xfrm>
            <a:custGeom>
              <a:avLst/>
              <a:gdLst>
                <a:gd name="T0" fmla="*/ 0 w 29"/>
                <a:gd name="T1" fmla="*/ 15 h 28"/>
                <a:gd name="T2" fmla="*/ 29 w 29"/>
                <a:gd name="T3" fmla="*/ 14 h 28"/>
                <a:gd name="T4" fmla="*/ 24 w 29"/>
                <a:gd name="T5" fmla="*/ 22 h 28"/>
                <a:gd name="T6" fmla="*/ 21 w 29"/>
                <a:gd name="T7" fmla="*/ 21 h 28"/>
                <a:gd name="T8" fmla="*/ 23 w 29"/>
                <a:gd name="T9" fmla="*/ 23 h 28"/>
                <a:gd name="T10" fmla="*/ 19 w 29"/>
                <a:gd name="T11" fmla="*/ 24 h 28"/>
                <a:gd name="T12" fmla="*/ 18 w 29"/>
                <a:gd name="T13" fmla="*/ 24 h 28"/>
                <a:gd name="T14" fmla="*/ 16 w 29"/>
                <a:gd name="T15" fmla="*/ 26 h 28"/>
                <a:gd name="T16" fmla="*/ 15 w 29"/>
                <a:gd name="T17" fmla="*/ 23 h 28"/>
                <a:gd name="T18" fmla="*/ 14 w 29"/>
                <a:gd name="T19" fmla="*/ 26 h 28"/>
                <a:gd name="T20" fmla="*/ 11 w 29"/>
                <a:gd name="T21" fmla="*/ 24 h 28"/>
                <a:gd name="T22" fmla="*/ 10 w 29"/>
                <a:gd name="T23" fmla="*/ 24 h 28"/>
                <a:gd name="T24" fmla="*/ 7 w 29"/>
                <a:gd name="T25" fmla="*/ 24 h 28"/>
                <a:gd name="T26" fmla="*/ 8 w 29"/>
                <a:gd name="T27" fmla="*/ 21 h 28"/>
                <a:gd name="T28" fmla="*/ 6 w 29"/>
                <a:gd name="T29" fmla="*/ 22 h 28"/>
                <a:gd name="T30" fmla="*/ 5 w 29"/>
                <a:gd name="T31" fmla="*/ 19 h 28"/>
                <a:gd name="T32" fmla="*/ 5 w 29"/>
                <a:gd name="T33" fmla="*/ 18 h 28"/>
                <a:gd name="T34" fmla="*/ 3 w 29"/>
                <a:gd name="T35" fmla="*/ 15 h 28"/>
                <a:gd name="T36" fmla="*/ 5 w 29"/>
                <a:gd name="T37" fmla="*/ 14 h 28"/>
                <a:gd name="T38" fmla="*/ 3 w 29"/>
                <a:gd name="T39" fmla="*/ 14 h 28"/>
                <a:gd name="T40" fmla="*/ 5 w 29"/>
                <a:gd name="T41" fmla="*/ 11 h 28"/>
                <a:gd name="T42" fmla="*/ 5 w 29"/>
                <a:gd name="T43" fmla="*/ 10 h 28"/>
                <a:gd name="T44" fmla="*/ 5 w 29"/>
                <a:gd name="T45" fmla="*/ 7 h 28"/>
                <a:gd name="T46" fmla="*/ 8 w 29"/>
                <a:gd name="T47" fmla="*/ 8 h 28"/>
                <a:gd name="T48" fmla="*/ 7 w 29"/>
                <a:gd name="T49" fmla="*/ 5 h 28"/>
                <a:gd name="T50" fmla="*/ 10 w 29"/>
                <a:gd name="T51" fmla="*/ 5 h 28"/>
                <a:gd name="T52" fmla="*/ 11 w 29"/>
                <a:gd name="T53" fmla="*/ 4 h 28"/>
                <a:gd name="T54" fmla="*/ 13 w 29"/>
                <a:gd name="T55" fmla="*/ 2 h 28"/>
                <a:gd name="T56" fmla="*/ 14 w 29"/>
                <a:gd name="T57" fmla="*/ 5 h 28"/>
                <a:gd name="T58" fmla="*/ 15 w 29"/>
                <a:gd name="T59" fmla="*/ 2 h 28"/>
                <a:gd name="T60" fmla="*/ 18 w 29"/>
                <a:gd name="T61" fmla="*/ 4 h 28"/>
                <a:gd name="T62" fmla="*/ 19 w 29"/>
                <a:gd name="T63" fmla="*/ 5 h 28"/>
                <a:gd name="T64" fmla="*/ 22 w 29"/>
                <a:gd name="T65" fmla="*/ 5 h 28"/>
                <a:gd name="T66" fmla="*/ 21 w 29"/>
                <a:gd name="T67" fmla="*/ 8 h 28"/>
                <a:gd name="T68" fmla="*/ 23 w 29"/>
                <a:gd name="T69" fmla="*/ 6 h 28"/>
                <a:gd name="T70" fmla="*/ 24 w 29"/>
                <a:gd name="T71" fmla="*/ 10 h 28"/>
                <a:gd name="T72" fmla="*/ 24 w 29"/>
                <a:gd name="T73" fmla="*/ 11 h 28"/>
                <a:gd name="T74" fmla="*/ 26 w 29"/>
                <a:gd name="T75" fmla="*/ 13 h 28"/>
                <a:gd name="T76" fmla="*/ 24 w 29"/>
                <a:gd name="T77" fmla="*/ 14 h 28"/>
                <a:gd name="T78" fmla="*/ 27 w 29"/>
                <a:gd name="T79" fmla="*/ 15 h 28"/>
                <a:gd name="T80" fmla="*/ 25 w 29"/>
                <a:gd name="T81" fmla="*/ 17 h 28"/>
                <a:gd name="T82" fmla="*/ 24 w 29"/>
                <a:gd name="T83" fmla="*/ 19 h 28"/>
                <a:gd name="T84" fmla="*/ 24 w 29"/>
                <a:gd name="T85" fmla="*/ 2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cubicBezTo>
                    <a:pt x="6" y="0"/>
                    <a:pt x="0" y="7"/>
                    <a:pt x="0" y="15"/>
                  </a:cubicBezTo>
                  <a:cubicBezTo>
                    <a:pt x="1" y="22"/>
                    <a:pt x="7" y="28"/>
                    <a:pt x="15" y="28"/>
                  </a:cubicBezTo>
                  <a:cubicBezTo>
                    <a:pt x="23" y="28"/>
                    <a:pt x="29" y="22"/>
                    <a:pt x="29" y="14"/>
                  </a:cubicBezTo>
                  <a:cubicBezTo>
                    <a:pt x="28" y="6"/>
                    <a:pt x="22" y="0"/>
                    <a:pt x="14" y="0"/>
                  </a:cubicBezTo>
                  <a:close/>
                  <a:moveTo>
                    <a:pt x="24" y="22"/>
                  </a:moveTo>
                  <a:cubicBezTo>
                    <a:pt x="23" y="21"/>
                    <a:pt x="23" y="21"/>
                    <a:pt x="23" y="21"/>
                  </a:cubicBezTo>
                  <a:cubicBezTo>
                    <a:pt x="22" y="20"/>
                    <a:pt x="22" y="20"/>
                    <a:pt x="21" y="21"/>
                  </a:cubicBezTo>
                  <a:cubicBezTo>
                    <a:pt x="21" y="21"/>
                    <a:pt x="21" y="22"/>
                    <a:pt x="21" y="22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2" y="24"/>
                    <a:pt x="21" y="24"/>
                    <a:pt x="20" y="25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8" y="23"/>
                    <a:pt x="18" y="24"/>
                    <a:pt x="18" y="24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7" y="26"/>
                    <a:pt x="16" y="26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6" y="24"/>
                    <a:pt x="15" y="23"/>
                    <a:pt x="15" y="23"/>
                  </a:cubicBezTo>
                  <a:cubicBezTo>
                    <a:pt x="14" y="23"/>
                    <a:pt x="14" y="24"/>
                    <a:pt x="14" y="24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3" y="26"/>
                    <a:pt x="12" y="26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4"/>
                    <a:pt x="11" y="24"/>
                    <a:pt x="11" y="23"/>
                  </a:cubicBezTo>
                  <a:cubicBezTo>
                    <a:pt x="11" y="23"/>
                    <a:pt x="10" y="23"/>
                    <a:pt x="10" y="24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9" y="25"/>
                    <a:pt x="8" y="24"/>
                    <a:pt x="7" y="24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9" y="22"/>
                    <a:pt x="9" y="21"/>
                    <a:pt x="8" y="21"/>
                  </a:cubicBezTo>
                  <a:cubicBezTo>
                    <a:pt x="8" y="21"/>
                    <a:pt x="7" y="21"/>
                    <a:pt x="7" y="21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5" y="21"/>
                    <a:pt x="4" y="21"/>
                    <a:pt x="4" y="2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6" y="19"/>
                    <a:pt x="6" y="18"/>
                    <a:pt x="6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7"/>
                    <a:pt x="3" y="16"/>
                    <a:pt x="3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5"/>
                    <a:pt x="5" y="15"/>
                    <a:pt x="5" y="14"/>
                  </a:cubicBezTo>
                  <a:cubicBezTo>
                    <a:pt x="5" y="14"/>
                    <a:pt x="5" y="13"/>
                    <a:pt x="4" y="13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3"/>
                    <a:pt x="3" y="12"/>
                    <a:pt x="3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8" y="8"/>
                    <a:pt x="8" y="8"/>
                  </a:cubicBezTo>
                  <a:cubicBezTo>
                    <a:pt x="8" y="7"/>
                    <a:pt x="8" y="7"/>
                    <a:pt x="8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8" y="4"/>
                    <a:pt x="9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1" y="5"/>
                    <a:pt x="11" y="5"/>
                    <a:pt x="11" y="4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1" y="3"/>
                    <a:pt x="12" y="2"/>
                    <a:pt x="13" y="2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5"/>
                    <a:pt x="14" y="5"/>
                    <a:pt x="14" y="5"/>
                  </a:cubicBezTo>
                  <a:cubicBezTo>
                    <a:pt x="15" y="5"/>
                    <a:pt x="15" y="5"/>
                    <a:pt x="15" y="4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2"/>
                    <a:pt x="17" y="2"/>
                    <a:pt x="18" y="3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5"/>
                    <a:pt x="19" y="5"/>
                    <a:pt x="19" y="5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4"/>
                    <a:pt x="21" y="4"/>
                    <a:pt x="22" y="5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7"/>
                    <a:pt x="21" y="7"/>
                    <a:pt x="21" y="8"/>
                  </a:cubicBezTo>
                  <a:cubicBezTo>
                    <a:pt x="21" y="8"/>
                    <a:pt x="22" y="8"/>
                    <a:pt x="22" y="8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4" y="7"/>
                    <a:pt x="25" y="8"/>
                    <a:pt x="25" y="9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0"/>
                    <a:pt x="23" y="10"/>
                    <a:pt x="24" y="10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6" y="11"/>
                    <a:pt x="26" y="12"/>
                    <a:pt x="26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4" y="13"/>
                    <a:pt x="24" y="13"/>
                    <a:pt x="24" y="14"/>
                  </a:cubicBezTo>
                  <a:cubicBezTo>
                    <a:pt x="24" y="15"/>
                    <a:pt x="24" y="15"/>
                    <a:pt x="25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6" y="16"/>
                    <a:pt x="26" y="17"/>
                    <a:pt x="26" y="18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24" y="17"/>
                    <a:pt x="24" y="17"/>
                    <a:pt x="24" y="18"/>
                  </a:cubicBezTo>
                  <a:cubicBezTo>
                    <a:pt x="24" y="18"/>
                    <a:pt x="24" y="18"/>
                    <a:pt x="24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5" y="20"/>
                    <a:pt x="24" y="21"/>
                    <a:pt x="24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2" name="íśļ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EDEAEED-1255-4E5C-9713-6CE19B1D0ED0}"/>
                </a:ext>
              </a:extLst>
            </p:cNvPr>
            <p:cNvSpPr/>
            <p:nvPr/>
          </p:nvSpPr>
          <p:spPr bwMode="auto">
            <a:xfrm flipH="1">
              <a:off x="3594429" y="2249245"/>
              <a:ext cx="11090" cy="20602"/>
            </a:xfrm>
            <a:custGeom>
              <a:avLst/>
              <a:gdLst>
                <a:gd name="T0" fmla="*/ 3 w 5"/>
                <a:gd name="T1" fmla="*/ 6 h 10"/>
                <a:gd name="T2" fmla="*/ 3 w 5"/>
                <a:gd name="T3" fmla="*/ 1 h 10"/>
                <a:gd name="T4" fmla="*/ 2 w 5"/>
                <a:gd name="T5" fmla="*/ 0 h 10"/>
                <a:gd name="T6" fmla="*/ 2 w 5"/>
                <a:gd name="T7" fmla="*/ 1 h 10"/>
                <a:gd name="T8" fmla="*/ 2 w 5"/>
                <a:gd name="T9" fmla="*/ 6 h 10"/>
                <a:gd name="T10" fmla="*/ 0 w 5"/>
                <a:gd name="T11" fmla="*/ 8 h 10"/>
                <a:gd name="T12" fmla="*/ 3 w 5"/>
                <a:gd name="T13" fmla="*/ 10 h 10"/>
                <a:gd name="T14" fmla="*/ 5 w 5"/>
                <a:gd name="T15" fmla="*/ 8 h 10"/>
                <a:gd name="T16" fmla="*/ 3 w 5"/>
                <a:gd name="T17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10">
                  <a:moveTo>
                    <a:pt x="3" y="6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7"/>
                    <a:pt x="0" y="8"/>
                  </a:cubicBezTo>
                  <a:cubicBezTo>
                    <a:pt x="1" y="9"/>
                    <a:pt x="1" y="10"/>
                    <a:pt x="3" y="10"/>
                  </a:cubicBezTo>
                  <a:cubicBezTo>
                    <a:pt x="4" y="10"/>
                    <a:pt x="5" y="9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3" name="î$ļí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E81DEA0-70ED-44D2-9B6C-E043EA7114BE}"/>
                </a:ext>
              </a:extLst>
            </p:cNvPr>
            <p:cNvSpPr/>
            <p:nvPr/>
          </p:nvSpPr>
          <p:spPr bwMode="auto">
            <a:xfrm flipH="1">
              <a:off x="3596647" y="2272016"/>
              <a:ext cx="6654" cy="10843"/>
            </a:xfrm>
            <a:custGeom>
              <a:avLst/>
              <a:gdLst>
                <a:gd name="T0" fmla="*/ 0 w 3"/>
                <a:gd name="T1" fmla="*/ 0 h 5"/>
                <a:gd name="T2" fmla="*/ 1 w 3"/>
                <a:gd name="T3" fmla="*/ 4 h 5"/>
                <a:gd name="T4" fmla="*/ 2 w 3"/>
                <a:gd name="T5" fmla="*/ 5 h 5"/>
                <a:gd name="T6" fmla="*/ 3 w 3"/>
                <a:gd name="T7" fmla="*/ 4 h 5"/>
                <a:gd name="T8" fmla="*/ 3 w 3"/>
                <a:gd name="T9" fmla="*/ 0 h 5"/>
                <a:gd name="T10" fmla="*/ 2 w 3"/>
                <a:gd name="T11" fmla="*/ 0 h 5"/>
                <a:gd name="T12" fmla="*/ 0 w 3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4" name="îŝļi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F18D84D-13F9-480A-9931-0F2DED8CC023}"/>
                </a:ext>
              </a:extLst>
            </p:cNvPr>
            <p:cNvSpPr/>
            <p:nvPr/>
          </p:nvSpPr>
          <p:spPr bwMode="auto">
            <a:xfrm flipH="1">
              <a:off x="3184099" y="1774318"/>
              <a:ext cx="63213" cy="61806"/>
            </a:xfrm>
            <a:custGeom>
              <a:avLst/>
              <a:gdLst>
                <a:gd name="T0" fmla="*/ 1 w 29"/>
                <a:gd name="T1" fmla="*/ 15 h 29"/>
                <a:gd name="T2" fmla="*/ 29 w 29"/>
                <a:gd name="T3" fmla="*/ 14 h 29"/>
                <a:gd name="T4" fmla="*/ 24 w 29"/>
                <a:gd name="T5" fmla="*/ 22 h 29"/>
                <a:gd name="T6" fmla="*/ 21 w 29"/>
                <a:gd name="T7" fmla="*/ 21 h 29"/>
                <a:gd name="T8" fmla="*/ 23 w 29"/>
                <a:gd name="T9" fmla="*/ 24 h 29"/>
                <a:gd name="T10" fmla="*/ 20 w 29"/>
                <a:gd name="T11" fmla="*/ 24 h 29"/>
                <a:gd name="T12" fmla="*/ 18 w 29"/>
                <a:gd name="T13" fmla="*/ 24 h 29"/>
                <a:gd name="T14" fmla="*/ 16 w 29"/>
                <a:gd name="T15" fmla="*/ 27 h 29"/>
                <a:gd name="T16" fmla="*/ 15 w 29"/>
                <a:gd name="T17" fmla="*/ 24 h 29"/>
                <a:gd name="T18" fmla="*/ 14 w 29"/>
                <a:gd name="T19" fmla="*/ 27 h 29"/>
                <a:gd name="T20" fmla="*/ 12 w 29"/>
                <a:gd name="T21" fmla="*/ 25 h 29"/>
                <a:gd name="T22" fmla="*/ 10 w 29"/>
                <a:gd name="T23" fmla="*/ 24 h 29"/>
                <a:gd name="T24" fmla="*/ 7 w 29"/>
                <a:gd name="T25" fmla="*/ 24 h 29"/>
                <a:gd name="T26" fmla="*/ 8 w 29"/>
                <a:gd name="T27" fmla="*/ 21 h 29"/>
                <a:gd name="T28" fmla="*/ 6 w 29"/>
                <a:gd name="T29" fmla="*/ 23 h 29"/>
                <a:gd name="T30" fmla="*/ 5 w 29"/>
                <a:gd name="T31" fmla="*/ 19 h 29"/>
                <a:gd name="T32" fmla="*/ 5 w 29"/>
                <a:gd name="T33" fmla="*/ 18 h 29"/>
                <a:gd name="T34" fmla="*/ 3 w 29"/>
                <a:gd name="T35" fmla="*/ 16 h 29"/>
                <a:gd name="T36" fmla="*/ 6 w 29"/>
                <a:gd name="T37" fmla="*/ 15 h 29"/>
                <a:gd name="T38" fmla="*/ 3 w 29"/>
                <a:gd name="T39" fmla="*/ 14 h 29"/>
                <a:gd name="T40" fmla="*/ 5 w 29"/>
                <a:gd name="T41" fmla="*/ 12 h 29"/>
                <a:gd name="T42" fmla="*/ 5 w 29"/>
                <a:gd name="T43" fmla="*/ 10 h 29"/>
                <a:gd name="T44" fmla="*/ 5 w 29"/>
                <a:gd name="T45" fmla="*/ 7 h 29"/>
                <a:gd name="T46" fmla="*/ 8 w 29"/>
                <a:gd name="T47" fmla="*/ 8 h 29"/>
                <a:gd name="T48" fmla="*/ 7 w 29"/>
                <a:gd name="T49" fmla="*/ 6 h 29"/>
                <a:gd name="T50" fmla="*/ 10 w 29"/>
                <a:gd name="T51" fmla="*/ 5 h 29"/>
                <a:gd name="T52" fmla="*/ 11 w 29"/>
                <a:gd name="T53" fmla="*/ 5 h 29"/>
                <a:gd name="T54" fmla="*/ 14 w 29"/>
                <a:gd name="T55" fmla="*/ 3 h 29"/>
                <a:gd name="T56" fmla="*/ 15 w 29"/>
                <a:gd name="T57" fmla="*/ 5 h 29"/>
                <a:gd name="T58" fmla="*/ 15 w 29"/>
                <a:gd name="T59" fmla="*/ 3 h 29"/>
                <a:gd name="T60" fmla="*/ 18 w 29"/>
                <a:gd name="T61" fmla="*/ 5 h 29"/>
                <a:gd name="T62" fmla="*/ 19 w 29"/>
                <a:gd name="T63" fmla="*/ 5 h 29"/>
                <a:gd name="T64" fmla="*/ 22 w 29"/>
                <a:gd name="T65" fmla="*/ 5 h 29"/>
                <a:gd name="T66" fmla="*/ 21 w 29"/>
                <a:gd name="T67" fmla="*/ 8 h 29"/>
                <a:gd name="T68" fmla="*/ 24 w 29"/>
                <a:gd name="T69" fmla="*/ 7 h 29"/>
                <a:gd name="T70" fmla="*/ 24 w 29"/>
                <a:gd name="T71" fmla="*/ 10 h 29"/>
                <a:gd name="T72" fmla="*/ 25 w 29"/>
                <a:gd name="T73" fmla="*/ 11 h 29"/>
                <a:gd name="T74" fmla="*/ 27 w 29"/>
                <a:gd name="T75" fmla="*/ 13 h 29"/>
                <a:gd name="T76" fmla="*/ 24 w 29"/>
                <a:gd name="T77" fmla="*/ 14 h 29"/>
                <a:gd name="T78" fmla="*/ 27 w 29"/>
                <a:gd name="T79" fmla="*/ 15 h 29"/>
                <a:gd name="T80" fmla="*/ 25 w 29"/>
                <a:gd name="T81" fmla="*/ 18 h 29"/>
                <a:gd name="T82" fmla="*/ 24 w 29"/>
                <a:gd name="T83" fmla="*/ 19 h 29"/>
                <a:gd name="T84" fmla="*/ 24 w 29"/>
                <a:gd name="T85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cubicBezTo>
                    <a:pt x="7" y="1"/>
                    <a:pt x="0" y="7"/>
                    <a:pt x="1" y="15"/>
                  </a:cubicBezTo>
                  <a:cubicBezTo>
                    <a:pt x="1" y="23"/>
                    <a:pt x="7" y="29"/>
                    <a:pt x="15" y="29"/>
                  </a:cubicBezTo>
                  <a:cubicBezTo>
                    <a:pt x="23" y="29"/>
                    <a:pt x="29" y="22"/>
                    <a:pt x="29" y="14"/>
                  </a:cubicBezTo>
                  <a:cubicBezTo>
                    <a:pt x="29" y="6"/>
                    <a:pt x="22" y="0"/>
                    <a:pt x="14" y="0"/>
                  </a:cubicBezTo>
                  <a:close/>
                  <a:moveTo>
                    <a:pt x="24" y="22"/>
                  </a:moveTo>
                  <a:cubicBezTo>
                    <a:pt x="23" y="21"/>
                    <a:pt x="23" y="21"/>
                    <a:pt x="23" y="21"/>
                  </a:cubicBezTo>
                  <a:cubicBezTo>
                    <a:pt x="22" y="21"/>
                    <a:pt x="22" y="21"/>
                    <a:pt x="21" y="21"/>
                  </a:cubicBezTo>
                  <a:cubicBezTo>
                    <a:pt x="21" y="21"/>
                    <a:pt x="21" y="22"/>
                    <a:pt x="21" y="22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2" y="24"/>
                    <a:pt x="21" y="25"/>
                    <a:pt x="20" y="25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9" y="24"/>
                    <a:pt x="19" y="23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8" y="26"/>
                    <a:pt x="17" y="26"/>
                    <a:pt x="16" y="27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4"/>
                    <a:pt x="15" y="24"/>
                    <a:pt x="15" y="24"/>
                  </a:cubicBezTo>
                  <a:cubicBezTo>
                    <a:pt x="14" y="24"/>
                    <a:pt x="14" y="24"/>
                    <a:pt x="14" y="25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3" y="26"/>
                    <a:pt x="12" y="26"/>
                    <a:pt x="11" y="26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4"/>
                    <a:pt x="10" y="24"/>
                    <a:pt x="10" y="24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9" y="25"/>
                    <a:pt x="8" y="25"/>
                    <a:pt x="7" y="24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9" y="22"/>
                    <a:pt x="9" y="22"/>
                    <a:pt x="8" y="21"/>
                  </a:cubicBezTo>
                  <a:cubicBezTo>
                    <a:pt x="8" y="21"/>
                    <a:pt x="7" y="21"/>
                    <a:pt x="7" y="21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5" y="22"/>
                    <a:pt x="5" y="21"/>
                    <a:pt x="4" y="2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" y="18"/>
                    <a:pt x="3" y="17"/>
                    <a:pt x="3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6" y="15"/>
                    <a:pt x="6" y="15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3"/>
                    <a:pt x="3" y="12"/>
                    <a:pt x="3" y="1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2"/>
                    <a:pt x="5" y="11"/>
                    <a:pt x="6" y="11"/>
                  </a:cubicBezTo>
                  <a:cubicBezTo>
                    <a:pt x="6" y="11"/>
                    <a:pt x="6" y="10"/>
                    <a:pt x="5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9"/>
                    <a:pt x="5" y="8"/>
                    <a:pt x="5" y="7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9"/>
                    <a:pt x="8" y="9"/>
                    <a:pt x="8" y="8"/>
                  </a:cubicBezTo>
                  <a:cubicBezTo>
                    <a:pt x="8" y="8"/>
                    <a:pt x="8" y="7"/>
                    <a:pt x="8" y="7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5"/>
                    <a:pt x="8" y="4"/>
                    <a:pt x="9" y="4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0" y="6"/>
                    <a:pt x="10" y="6"/>
                    <a:pt x="11" y="6"/>
                  </a:cubicBezTo>
                  <a:cubicBezTo>
                    <a:pt x="11" y="6"/>
                    <a:pt x="11" y="5"/>
                    <a:pt x="11" y="5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1" y="3"/>
                    <a:pt x="12" y="3"/>
                    <a:pt x="14" y="3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5"/>
                    <a:pt x="14" y="5"/>
                    <a:pt x="15" y="5"/>
                  </a:cubicBezTo>
                  <a:cubicBezTo>
                    <a:pt x="15" y="5"/>
                    <a:pt x="15" y="5"/>
                    <a:pt x="15" y="4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7" y="3"/>
                    <a:pt x="18" y="3"/>
                    <a:pt x="19" y="3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5"/>
                    <a:pt x="18" y="5"/>
                    <a:pt x="18" y="6"/>
                  </a:cubicBezTo>
                  <a:cubicBezTo>
                    <a:pt x="19" y="6"/>
                    <a:pt x="19" y="5"/>
                    <a:pt x="19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1" y="4"/>
                    <a:pt x="22" y="5"/>
                    <a:pt x="22" y="5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7"/>
                    <a:pt x="21" y="8"/>
                    <a:pt x="21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7"/>
                    <a:pt x="25" y="8"/>
                    <a:pt x="26" y="9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0"/>
                    <a:pt x="24" y="10"/>
                    <a:pt x="24" y="11"/>
                  </a:cubicBezTo>
                  <a:cubicBezTo>
                    <a:pt x="24" y="11"/>
                    <a:pt x="24" y="11"/>
                    <a:pt x="25" y="11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6" y="11"/>
                    <a:pt x="27" y="12"/>
                    <a:pt x="27" y="13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4" y="13"/>
                    <a:pt x="24" y="14"/>
                    <a:pt x="24" y="14"/>
                  </a:cubicBezTo>
                  <a:cubicBezTo>
                    <a:pt x="24" y="15"/>
                    <a:pt x="24" y="15"/>
                    <a:pt x="25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6"/>
                    <a:pt x="26" y="17"/>
                    <a:pt x="26" y="18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8"/>
                    <a:pt x="24" y="19"/>
                    <a:pt x="24" y="1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5" y="20"/>
                    <a:pt x="25" y="21"/>
                    <a:pt x="24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5" name="i$ḷ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A288BB4-5B57-4241-8C01-4B2B5B4C1075}"/>
                </a:ext>
              </a:extLst>
            </p:cNvPr>
            <p:cNvSpPr/>
            <p:nvPr/>
          </p:nvSpPr>
          <p:spPr bwMode="auto">
            <a:xfrm flipH="1">
              <a:off x="3210715" y="1787330"/>
              <a:ext cx="8872" cy="22770"/>
            </a:xfrm>
            <a:custGeom>
              <a:avLst/>
              <a:gdLst>
                <a:gd name="T0" fmla="*/ 2 w 4"/>
                <a:gd name="T1" fmla="*/ 7 h 11"/>
                <a:gd name="T2" fmla="*/ 2 w 4"/>
                <a:gd name="T3" fmla="*/ 1 h 11"/>
                <a:gd name="T4" fmla="*/ 2 w 4"/>
                <a:gd name="T5" fmla="*/ 0 h 11"/>
                <a:gd name="T6" fmla="*/ 1 w 4"/>
                <a:gd name="T7" fmla="*/ 1 h 11"/>
                <a:gd name="T8" fmla="*/ 1 w 4"/>
                <a:gd name="T9" fmla="*/ 7 h 11"/>
                <a:gd name="T10" fmla="*/ 0 w 4"/>
                <a:gd name="T11" fmla="*/ 8 h 11"/>
                <a:gd name="T12" fmla="*/ 2 w 4"/>
                <a:gd name="T13" fmla="*/ 11 h 11"/>
                <a:gd name="T14" fmla="*/ 4 w 4"/>
                <a:gd name="T15" fmla="*/ 8 h 11"/>
                <a:gd name="T16" fmla="*/ 2 w 4"/>
                <a:gd name="T17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11">
                  <a:moveTo>
                    <a:pt x="2" y="7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0" y="10"/>
                    <a:pt x="1" y="11"/>
                    <a:pt x="2" y="11"/>
                  </a:cubicBezTo>
                  <a:cubicBezTo>
                    <a:pt x="3" y="10"/>
                    <a:pt x="4" y="10"/>
                    <a:pt x="4" y="8"/>
                  </a:cubicBezTo>
                  <a:cubicBezTo>
                    <a:pt x="4" y="8"/>
                    <a:pt x="3" y="7"/>
                    <a:pt x="2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6" name="iṩļiḋ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1BF0FD2-F183-4716-9F09-DD62D54FF9C3}"/>
                </a:ext>
              </a:extLst>
            </p:cNvPr>
            <p:cNvSpPr/>
            <p:nvPr/>
          </p:nvSpPr>
          <p:spPr bwMode="auto">
            <a:xfrm flipH="1">
              <a:off x="3212933" y="1810100"/>
              <a:ext cx="4436" cy="10843"/>
            </a:xfrm>
            <a:custGeom>
              <a:avLst/>
              <a:gdLst>
                <a:gd name="T0" fmla="*/ 0 w 2"/>
                <a:gd name="T1" fmla="*/ 0 h 5"/>
                <a:gd name="T2" fmla="*/ 0 w 2"/>
                <a:gd name="T3" fmla="*/ 4 h 5"/>
                <a:gd name="T4" fmla="*/ 1 w 2"/>
                <a:gd name="T5" fmla="*/ 5 h 5"/>
                <a:gd name="T6" fmla="*/ 2 w 2"/>
                <a:gd name="T7" fmla="*/ 4 h 5"/>
                <a:gd name="T8" fmla="*/ 2 w 2"/>
                <a:gd name="T9" fmla="*/ 0 h 5"/>
                <a:gd name="T10" fmla="*/ 1 w 2"/>
                <a:gd name="T11" fmla="*/ 0 h 5"/>
                <a:gd name="T12" fmla="*/ 0 w 2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5">
                  <a:moveTo>
                    <a:pt x="0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5"/>
                    <a:pt x="0" y="5"/>
                    <a:pt x="1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7" name="ïsḻï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6742666-25CA-428B-9E78-59E7A67D7A81}"/>
                </a:ext>
              </a:extLst>
            </p:cNvPr>
            <p:cNvSpPr/>
            <p:nvPr/>
          </p:nvSpPr>
          <p:spPr bwMode="auto">
            <a:xfrm flipH="1">
              <a:off x="3342686" y="1099878"/>
              <a:ext cx="251743" cy="246138"/>
            </a:xfrm>
            <a:custGeom>
              <a:avLst/>
              <a:gdLst>
                <a:gd name="T0" fmla="*/ 1 w 116"/>
                <a:gd name="T1" fmla="*/ 59 h 116"/>
                <a:gd name="T2" fmla="*/ 116 w 116"/>
                <a:gd name="T3" fmla="*/ 57 h 116"/>
                <a:gd name="T4" fmla="*/ 96 w 116"/>
                <a:gd name="T5" fmla="*/ 89 h 116"/>
                <a:gd name="T6" fmla="*/ 85 w 116"/>
                <a:gd name="T7" fmla="*/ 84 h 116"/>
                <a:gd name="T8" fmla="*/ 91 w 116"/>
                <a:gd name="T9" fmla="*/ 95 h 116"/>
                <a:gd name="T10" fmla="*/ 78 w 116"/>
                <a:gd name="T11" fmla="*/ 96 h 116"/>
                <a:gd name="T12" fmla="*/ 73 w 116"/>
                <a:gd name="T13" fmla="*/ 98 h 116"/>
                <a:gd name="T14" fmla="*/ 63 w 116"/>
                <a:gd name="T15" fmla="*/ 107 h 116"/>
                <a:gd name="T16" fmla="*/ 59 w 116"/>
                <a:gd name="T17" fmla="*/ 96 h 116"/>
                <a:gd name="T18" fmla="*/ 55 w 116"/>
                <a:gd name="T19" fmla="*/ 107 h 116"/>
                <a:gd name="T20" fmla="*/ 45 w 116"/>
                <a:gd name="T21" fmla="*/ 99 h 116"/>
                <a:gd name="T22" fmla="*/ 40 w 116"/>
                <a:gd name="T23" fmla="*/ 97 h 116"/>
                <a:gd name="T24" fmla="*/ 27 w 116"/>
                <a:gd name="T25" fmla="*/ 96 h 116"/>
                <a:gd name="T26" fmla="*/ 32 w 116"/>
                <a:gd name="T27" fmla="*/ 85 h 116"/>
                <a:gd name="T28" fmla="*/ 22 w 116"/>
                <a:gd name="T29" fmla="*/ 91 h 116"/>
                <a:gd name="T30" fmla="*/ 20 w 116"/>
                <a:gd name="T31" fmla="*/ 78 h 116"/>
                <a:gd name="T32" fmla="*/ 18 w 116"/>
                <a:gd name="T33" fmla="*/ 73 h 116"/>
                <a:gd name="T34" fmla="*/ 10 w 116"/>
                <a:gd name="T35" fmla="*/ 63 h 116"/>
                <a:gd name="T36" fmla="*/ 21 w 116"/>
                <a:gd name="T37" fmla="*/ 59 h 116"/>
                <a:gd name="T38" fmla="*/ 10 w 116"/>
                <a:gd name="T39" fmla="*/ 55 h 116"/>
                <a:gd name="T40" fmla="*/ 18 w 116"/>
                <a:gd name="T41" fmla="*/ 46 h 116"/>
                <a:gd name="T42" fmla="*/ 19 w 116"/>
                <a:gd name="T43" fmla="*/ 41 h 116"/>
                <a:gd name="T44" fmla="*/ 20 w 116"/>
                <a:gd name="T45" fmla="*/ 27 h 116"/>
                <a:gd name="T46" fmla="*/ 31 w 116"/>
                <a:gd name="T47" fmla="*/ 32 h 116"/>
                <a:gd name="T48" fmla="*/ 26 w 116"/>
                <a:gd name="T49" fmla="*/ 22 h 116"/>
                <a:gd name="T50" fmla="*/ 39 w 116"/>
                <a:gd name="T51" fmla="*/ 20 h 116"/>
                <a:gd name="T52" fmla="*/ 44 w 116"/>
                <a:gd name="T53" fmla="*/ 18 h 116"/>
                <a:gd name="T54" fmla="*/ 53 w 116"/>
                <a:gd name="T55" fmla="*/ 10 h 116"/>
                <a:gd name="T56" fmla="*/ 57 w 116"/>
                <a:gd name="T57" fmla="*/ 21 h 116"/>
                <a:gd name="T58" fmla="*/ 61 w 116"/>
                <a:gd name="T59" fmla="*/ 9 h 116"/>
                <a:gd name="T60" fmla="*/ 71 w 116"/>
                <a:gd name="T61" fmla="*/ 18 h 116"/>
                <a:gd name="T62" fmla="*/ 76 w 116"/>
                <a:gd name="T63" fmla="*/ 20 h 116"/>
                <a:gd name="T64" fmla="*/ 89 w 116"/>
                <a:gd name="T65" fmla="*/ 20 h 116"/>
                <a:gd name="T66" fmla="*/ 84 w 116"/>
                <a:gd name="T67" fmla="*/ 31 h 116"/>
                <a:gd name="T68" fmla="*/ 95 w 116"/>
                <a:gd name="T69" fmla="*/ 26 h 116"/>
                <a:gd name="T70" fmla="*/ 96 w 116"/>
                <a:gd name="T71" fmla="*/ 39 h 116"/>
                <a:gd name="T72" fmla="*/ 98 w 116"/>
                <a:gd name="T73" fmla="*/ 44 h 116"/>
                <a:gd name="T74" fmla="*/ 107 w 116"/>
                <a:gd name="T75" fmla="*/ 53 h 116"/>
                <a:gd name="T76" fmla="*/ 96 w 116"/>
                <a:gd name="T77" fmla="*/ 57 h 116"/>
                <a:gd name="T78" fmla="*/ 107 w 116"/>
                <a:gd name="T79" fmla="*/ 61 h 116"/>
                <a:gd name="T80" fmla="*/ 99 w 116"/>
                <a:gd name="T81" fmla="*/ 71 h 116"/>
                <a:gd name="T82" fmla="*/ 97 w 116"/>
                <a:gd name="T83" fmla="*/ 76 h 116"/>
                <a:gd name="T84" fmla="*/ 96 w 116"/>
                <a:gd name="T85" fmla="*/ 8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5" h="115">
                  <a:moveTo>
                    <a:pt x="57" y="1"/>
                  </a:moveTo>
                  <a:cubicBezTo>
                    <a:pt x="25" y="1"/>
                    <a:pt x="0" y="28"/>
                    <a:pt x="1" y="59"/>
                  </a:cubicBezTo>
                  <a:cubicBezTo>
                    <a:pt x="2" y="91"/>
                    <a:pt x="28" y="116"/>
                    <a:pt x="60" y="116"/>
                  </a:cubicBezTo>
                  <a:cubicBezTo>
                    <a:pt x="91" y="115"/>
                    <a:pt x="116" y="89"/>
                    <a:pt x="116" y="57"/>
                  </a:cubicBezTo>
                  <a:cubicBezTo>
                    <a:pt x="115" y="25"/>
                    <a:pt x="89" y="0"/>
                    <a:pt x="57" y="1"/>
                  </a:cubicBezTo>
                  <a:close/>
                  <a:moveTo>
                    <a:pt x="96" y="89"/>
                  </a:moveTo>
                  <a:cubicBezTo>
                    <a:pt x="91" y="84"/>
                    <a:pt x="91" y="84"/>
                    <a:pt x="91" y="84"/>
                  </a:cubicBezTo>
                  <a:cubicBezTo>
                    <a:pt x="89" y="83"/>
                    <a:pt x="87" y="83"/>
                    <a:pt x="85" y="84"/>
                  </a:cubicBezTo>
                  <a:cubicBezTo>
                    <a:pt x="84" y="86"/>
                    <a:pt x="84" y="88"/>
                    <a:pt x="86" y="90"/>
                  </a:cubicBezTo>
                  <a:cubicBezTo>
                    <a:pt x="91" y="95"/>
                    <a:pt x="91" y="95"/>
                    <a:pt x="91" y="95"/>
                  </a:cubicBezTo>
                  <a:cubicBezTo>
                    <a:pt x="88" y="97"/>
                    <a:pt x="84" y="100"/>
                    <a:pt x="80" y="102"/>
                  </a:cubicBezTo>
                  <a:cubicBezTo>
                    <a:pt x="78" y="96"/>
                    <a:pt x="78" y="96"/>
                    <a:pt x="78" y="96"/>
                  </a:cubicBezTo>
                  <a:cubicBezTo>
                    <a:pt x="77" y="95"/>
                    <a:pt x="76" y="94"/>
                    <a:pt x="74" y="95"/>
                  </a:cubicBezTo>
                  <a:cubicBezTo>
                    <a:pt x="73" y="96"/>
                    <a:pt x="72" y="97"/>
                    <a:pt x="73" y="98"/>
                  </a:cubicBezTo>
                  <a:cubicBezTo>
                    <a:pt x="75" y="104"/>
                    <a:pt x="75" y="104"/>
                    <a:pt x="75" y="104"/>
                  </a:cubicBezTo>
                  <a:cubicBezTo>
                    <a:pt x="72" y="105"/>
                    <a:pt x="67" y="106"/>
                    <a:pt x="63" y="107"/>
                  </a:cubicBezTo>
                  <a:cubicBezTo>
                    <a:pt x="63" y="100"/>
                    <a:pt x="63" y="100"/>
                    <a:pt x="63" y="100"/>
                  </a:cubicBezTo>
                  <a:cubicBezTo>
                    <a:pt x="63" y="97"/>
                    <a:pt x="61" y="96"/>
                    <a:pt x="59" y="96"/>
                  </a:cubicBezTo>
                  <a:cubicBezTo>
                    <a:pt x="57" y="96"/>
                    <a:pt x="55" y="98"/>
                    <a:pt x="55" y="100"/>
                  </a:cubicBezTo>
                  <a:cubicBezTo>
                    <a:pt x="55" y="107"/>
                    <a:pt x="55" y="107"/>
                    <a:pt x="55" y="107"/>
                  </a:cubicBezTo>
                  <a:cubicBezTo>
                    <a:pt x="51" y="107"/>
                    <a:pt x="47" y="106"/>
                    <a:pt x="43" y="105"/>
                  </a:cubicBezTo>
                  <a:cubicBezTo>
                    <a:pt x="45" y="99"/>
                    <a:pt x="45" y="99"/>
                    <a:pt x="45" y="99"/>
                  </a:cubicBezTo>
                  <a:cubicBezTo>
                    <a:pt x="46" y="98"/>
                    <a:pt x="45" y="96"/>
                    <a:pt x="44" y="96"/>
                  </a:cubicBezTo>
                  <a:cubicBezTo>
                    <a:pt x="42" y="95"/>
                    <a:pt x="41" y="96"/>
                    <a:pt x="40" y="97"/>
                  </a:cubicBezTo>
                  <a:cubicBezTo>
                    <a:pt x="38" y="103"/>
                    <a:pt x="38" y="103"/>
                    <a:pt x="38" y="103"/>
                  </a:cubicBezTo>
                  <a:cubicBezTo>
                    <a:pt x="34" y="101"/>
                    <a:pt x="31" y="99"/>
                    <a:pt x="27" y="96"/>
                  </a:cubicBezTo>
                  <a:cubicBezTo>
                    <a:pt x="32" y="91"/>
                    <a:pt x="32" y="91"/>
                    <a:pt x="32" y="91"/>
                  </a:cubicBezTo>
                  <a:cubicBezTo>
                    <a:pt x="34" y="89"/>
                    <a:pt x="34" y="87"/>
                    <a:pt x="32" y="85"/>
                  </a:cubicBezTo>
                  <a:cubicBezTo>
                    <a:pt x="31" y="84"/>
                    <a:pt x="28" y="84"/>
                    <a:pt x="27" y="85"/>
                  </a:cubicBezTo>
                  <a:cubicBezTo>
                    <a:pt x="22" y="91"/>
                    <a:pt x="22" y="91"/>
                    <a:pt x="22" y="91"/>
                  </a:cubicBezTo>
                  <a:cubicBezTo>
                    <a:pt x="19" y="87"/>
                    <a:pt x="17" y="84"/>
                    <a:pt x="15" y="80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2" y="77"/>
                    <a:pt x="22" y="76"/>
                    <a:pt x="22" y="74"/>
                  </a:cubicBezTo>
                  <a:cubicBezTo>
                    <a:pt x="21" y="73"/>
                    <a:pt x="19" y="72"/>
                    <a:pt x="18" y="73"/>
                  </a:cubicBezTo>
                  <a:cubicBezTo>
                    <a:pt x="13" y="75"/>
                    <a:pt x="13" y="75"/>
                    <a:pt x="13" y="75"/>
                  </a:cubicBezTo>
                  <a:cubicBezTo>
                    <a:pt x="11" y="71"/>
                    <a:pt x="10" y="67"/>
                    <a:pt x="10" y="63"/>
                  </a:cubicBezTo>
                  <a:cubicBezTo>
                    <a:pt x="17" y="63"/>
                    <a:pt x="17" y="63"/>
                    <a:pt x="17" y="63"/>
                  </a:cubicBezTo>
                  <a:cubicBezTo>
                    <a:pt x="19" y="63"/>
                    <a:pt x="21" y="61"/>
                    <a:pt x="21" y="59"/>
                  </a:cubicBezTo>
                  <a:cubicBezTo>
                    <a:pt x="21" y="57"/>
                    <a:pt x="19" y="55"/>
                    <a:pt x="17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1"/>
                    <a:pt x="11" y="47"/>
                    <a:pt x="12" y="44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9" y="46"/>
                    <a:pt x="20" y="46"/>
                    <a:pt x="21" y="44"/>
                  </a:cubicBezTo>
                  <a:cubicBezTo>
                    <a:pt x="21" y="43"/>
                    <a:pt x="21" y="41"/>
                    <a:pt x="19" y="41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5" y="34"/>
                    <a:pt x="18" y="31"/>
                    <a:pt x="20" y="27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7" y="34"/>
                    <a:pt x="30" y="34"/>
                    <a:pt x="31" y="32"/>
                  </a:cubicBezTo>
                  <a:cubicBezTo>
                    <a:pt x="33" y="31"/>
                    <a:pt x="33" y="28"/>
                    <a:pt x="31" y="27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9" y="19"/>
                    <a:pt x="32" y="17"/>
                    <a:pt x="36" y="15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9" y="22"/>
                    <a:pt x="41" y="22"/>
                    <a:pt x="42" y="22"/>
                  </a:cubicBezTo>
                  <a:cubicBezTo>
                    <a:pt x="43" y="21"/>
                    <a:pt x="44" y="20"/>
                    <a:pt x="44" y="18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5" y="11"/>
                    <a:pt x="49" y="10"/>
                    <a:pt x="53" y="10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54" y="19"/>
                    <a:pt x="55" y="21"/>
                    <a:pt x="57" y="21"/>
                  </a:cubicBezTo>
                  <a:cubicBezTo>
                    <a:pt x="60" y="21"/>
                    <a:pt x="61" y="19"/>
                    <a:pt x="61" y="17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65" y="10"/>
                    <a:pt x="70" y="10"/>
                    <a:pt x="74" y="12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1" y="19"/>
                    <a:pt x="71" y="21"/>
                    <a:pt x="73" y="21"/>
                  </a:cubicBezTo>
                  <a:cubicBezTo>
                    <a:pt x="74" y="22"/>
                    <a:pt x="76" y="21"/>
                    <a:pt x="76" y="20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82" y="15"/>
                    <a:pt x="86" y="18"/>
                    <a:pt x="89" y="20"/>
                  </a:cubicBezTo>
                  <a:cubicBezTo>
                    <a:pt x="84" y="25"/>
                    <a:pt x="84" y="25"/>
                    <a:pt x="84" y="25"/>
                  </a:cubicBezTo>
                  <a:cubicBezTo>
                    <a:pt x="83" y="27"/>
                    <a:pt x="83" y="30"/>
                    <a:pt x="84" y="31"/>
                  </a:cubicBezTo>
                  <a:cubicBezTo>
                    <a:pt x="86" y="32"/>
                    <a:pt x="88" y="32"/>
                    <a:pt x="90" y="31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8" y="29"/>
                    <a:pt x="100" y="33"/>
                    <a:pt x="102" y="37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5" y="40"/>
                    <a:pt x="94" y="41"/>
                    <a:pt x="95" y="43"/>
                  </a:cubicBezTo>
                  <a:cubicBezTo>
                    <a:pt x="96" y="44"/>
                    <a:pt x="97" y="45"/>
                    <a:pt x="98" y="44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6" y="45"/>
                    <a:pt x="106" y="49"/>
                    <a:pt x="107" y="53"/>
                  </a:cubicBezTo>
                  <a:cubicBezTo>
                    <a:pt x="100" y="53"/>
                    <a:pt x="100" y="53"/>
                    <a:pt x="100" y="53"/>
                  </a:cubicBezTo>
                  <a:cubicBezTo>
                    <a:pt x="98" y="53"/>
                    <a:pt x="96" y="55"/>
                    <a:pt x="96" y="57"/>
                  </a:cubicBezTo>
                  <a:cubicBezTo>
                    <a:pt x="96" y="60"/>
                    <a:pt x="98" y="61"/>
                    <a:pt x="100" y="61"/>
                  </a:cubicBezTo>
                  <a:cubicBezTo>
                    <a:pt x="107" y="61"/>
                    <a:pt x="107" y="61"/>
                    <a:pt x="107" y="61"/>
                  </a:cubicBezTo>
                  <a:cubicBezTo>
                    <a:pt x="107" y="65"/>
                    <a:pt x="106" y="69"/>
                    <a:pt x="105" y="73"/>
                  </a:cubicBezTo>
                  <a:cubicBezTo>
                    <a:pt x="99" y="71"/>
                    <a:pt x="99" y="71"/>
                    <a:pt x="99" y="71"/>
                  </a:cubicBezTo>
                  <a:cubicBezTo>
                    <a:pt x="98" y="71"/>
                    <a:pt x="96" y="71"/>
                    <a:pt x="96" y="73"/>
                  </a:cubicBezTo>
                  <a:cubicBezTo>
                    <a:pt x="95" y="74"/>
                    <a:pt x="96" y="76"/>
                    <a:pt x="97" y="76"/>
                  </a:cubicBezTo>
                  <a:cubicBezTo>
                    <a:pt x="103" y="78"/>
                    <a:pt x="103" y="78"/>
                    <a:pt x="103" y="78"/>
                  </a:cubicBezTo>
                  <a:cubicBezTo>
                    <a:pt x="101" y="82"/>
                    <a:pt x="99" y="86"/>
                    <a:pt x="96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8" name="ïṧ1î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8D39756-D688-4E33-BEC3-01EFB3681055}"/>
                </a:ext>
              </a:extLst>
            </p:cNvPr>
            <p:cNvSpPr/>
            <p:nvPr/>
          </p:nvSpPr>
          <p:spPr bwMode="auto">
            <a:xfrm flipH="1">
              <a:off x="3449150" y="1150841"/>
              <a:ext cx="36597" cy="88913"/>
            </a:xfrm>
            <a:custGeom>
              <a:avLst/>
              <a:gdLst>
                <a:gd name="T0" fmla="*/ 11 w 17"/>
                <a:gd name="T1" fmla="*/ 26 h 42"/>
                <a:gd name="T2" fmla="*/ 10 w 17"/>
                <a:gd name="T3" fmla="*/ 3 h 42"/>
                <a:gd name="T4" fmla="*/ 8 w 17"/>
                <a:gd name="T5" fmla="*/ 0 h 42"/>
                <a:gd name="T6" fmla="*/ 5 w 17"/>
                <a:gd name="T7" fmla="*/ 3 h 42"/>
                <a:gd name="T8" fmla="*/ 5 w 17"/>
                <a:gd name="T9" fmla="*/ 26 h 42"/>
                <a:gd name="T10" fmla="*/ 0 w 17"/>
                <a:gd name="T11" fmla="*/ 34 h 42"/>
                <a:gd name="T12" fmla="*/ 8 w 17"/>
                <a:gd name="T13" fmla="*/ 42 h 42"/>
                <a:gd name="T14" fmla="*/ 17 w 17"/>
                <a:gd name="T15" fmla="*/ 33 h 42"/>
                <a:gd name="T16" fmla="*/ 11 w 17"/>
                <a:gd name="T17" fmla="*/ 2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42">
                  <a:moveTo>
                    <a:pt x="11" y="26"/>
                  </a:moveTo>
                  <a:cubicBezTo>
                    <a:pt x="10" y="3"/>
                    <a:pt x="10" y="3"/>
                    <a:pt x="10" y="3"/>
                  </a:cubicBezTo>
                  <a:cubicBezTo>
                    <a:pt x="10" y="1"/>
                    <a:pt x="9" y="0"/>
                    <a:pt x="8" y="0"/>
                  </a:cubicBezTo>
                  <a:cubicBezTo>
                    <a:pt x="6" y="0"/>
                    <a:pt x="5" y="1"/>
                    <a:pt x="5" y="3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2" y="27"/>
                    <a:pt x="0" y="30"/>
                    <a:pt x="0" y="34"/>
                  </a:cubicBezTo>
                  <a:cubicBezTo>
                    <a:pt x="0" y="38"/>
                    <a:pt x="4" y="42"/>
                    <a:pt x="8" y="42"/>
                  </a:cubicBezTo>
                  <a:cubicBezTo>
                    <a:pt x="13" y="42"/>
                    <a:pt x="17" y="38"/>
                    <a:pt x="17" y="33"/>
                  </a:cubicBezTo>
                  <a:cubicBezTo>
                    <a:pt x="17" y="30"/>
                    <a:pt x="14" y="27"/>
                    <a:pt x="11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9" name="išḷï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EC6864E-ABD6-45AE-AC3F-7246DFE731CA}"/>
                </a:ext>
              </a:extLst>
            </p:cNvPr>
            <p:cNvSpPr/>
            <p:nvPr/>
          </p:nvSpPr>
          <p:spPr bwMode="auto">
            <a:xfrm flipH="1">
              <a:off x="3455804" y="1244091"/>
              <a:ext cx="21071" cy="46625"/>
            </a:xfrm>
            <a:custGeom>
              <a:avLst/>
              <a:gdLst>
                <a:gd name="T0" fmla="*/ 0 w 10"/>
                <a:gd name="T1" fmla="*/ 1 h 22"/>
                <a:gd name="T2" fmla="*/ 0 w 10"/>
                <a:gd name="T3" fmla="*/ 17 h 22"/>
                <a:gd name="T4" fmla="*/ 5 w 10"/>
                <a:gd name="T5" fmla="*/ 22 h 22"/>
                <a:gd name="T6" fmla="*/ 9 w 10"/>
                <a:gd name="T7" fmla="*/ 17 h 22"/>
                <a:gd name="T8" fmla="*/ 9 w 10"/>
                <a:gd name="T9" fmla="*/ 0 h 22"/>
                <a:gd name="T10" fmla="*/ 5 w 10"/>
                <a:gd name="T11" fmla="*/ 1 h 22"/>
                <a:gd name="T12" fmla="*/ 0 w 10"/>
                <a:gd name="T13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2">
                  <a:moveTo>
                    <a:pt x="0" y="1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2" y="22"/>
                    <a:pt x="5" y="22"/>
                  </a:cubicBezTo>
                  <a:cubicBezTo>
                    <a:pt x="8" y="22"/>
                    <a:pt x="10" y="20"/>
                    <a:pt x="9" y="17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8" y="1"/>
                    <a:pt x="6" y="1"/>
                    <a:pt x="5" y="1"/>
                  </a:cubicBezTo>
                  <a:cubicBezTo>
                    <a:pt x="3" y="1"/>
                    <a:pt x="1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0" name="í$1î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276E8FE-AEE1-4FEF-86CE-11C3DD0375DA}"/>
                </a:ext>
              </a:extLst>
            </p:cNvPr>
            <p:cNvSpPr/>
            <p:nvPr/>
          </p:nvSpPr>
          <p:spPr bwMode="auto">
            <a:xfrm flipH="1">
              <a:off x="2897976" y="2509479"/>
              <a:ext cx="115336" cy="227705"/>
            </a:xfrm>
            <a:custGeom>
              <a:avLst/>
              <a:gdLst>
                <a:gd name="T0" fmla="*/ 37 w 53"/>
                <a:gd name="T1" fmla="*/ 48 h 107"/>
                <a:gd name="T2" fmla="*/ 37 w 53"/>
                <a:gd name="T3" fmla="*/ 26 h 107"/>
                <a:gd name="T4" fmla="*/ 38 w 53"/>
                <a:gd name="T5" fmla="*/ 26 h 107"/>
                <a:gd name="T6" fmla="*/ 45 w 53"/>
                <a:gd name="T7" fmla="*/ 27 h 107"/>
                <a:gd name="T8" fmla="*/ 46 w 53"/>
                <a:gd name="T9" fmla="*/ 26 h 107"/>
                <a:gd name="T10" fmla="*/ 48 w 53"/>
                <a:gd name="T11" fmla="*/ 22 h 107"/>
                <a:gd name="T12" fmla="*/ 48 w 53"/>
                <a:gd name="T13" fmla="*/ 18 h 107"/>
                <a:gd name="T14" fmla="*/ 47 w 53"/>
                <a:gd name="T15" fmla="*/ 15 h 107"/>
                <a:gd name="T16" fmla="*/ 45 w 53"/>
                <a:gd name="T17" fmla="*/ 14 h 107"/>
                <a:gd name="T18" fmla="*/ 42 w 53"/>
                <a:gd name="T19" fmla="*/ 14 h 107"/>
                <a:gd name="T20" fmla="*/ 37 w 53"/>
                <a:gd name="T21" fmla="*/ 13 h 107"/>
                <a:gd name="T22" fmla="*/ 36 w 53"/>
                <a:gd name="T23" fmla="*/ 3 h 107"/>
                <a:gd name="T24" fmla="*/ 33 w 53"/>
                <a:gd name="T25" fmla="*/ 0 h 107"/>
                <a:gd name="T26" fmla="*/ 29 w 53"/>
                <a:gd name="T27" fmla="*/ 4 h 107"/>
                <a:gd name="T28" fmla="*/ 30 w 53"/>
                <a:gd name="T29" fmla="*/ 13 h 107"/>
                <a:gd name="T30" fmla="*/ 29 w 53"/>
                <a:gd name="T31" fmla="*/ 13 h 107"/>
                <a:gd name="T32" fmla="*/ 23 w 53"/>
                <a:gd name="T33" fmla="*/ 14 h 107"/>
                <a:gd name="T34" fmla="*/ 22 w 53"/>
                <a:gd name="T35" fmla="*/ 4 h 107"/>
                <a:gd name="T36" fmla="*/ 19 w 53"/>
                <a:gd name="T37" fmla="*/ 0 h 107"/>
                <a:gd name="T38" fmla="*/ 16 w 53"/>
                <a:gd name="T39" fmla="*/ 4 h 107"/>
                <a:gd name="T40" fmla="*/ 16 w 53"/>
                <a:gd name="T41" fmla="*/ 15 h 107"/>
                <a:gd name="T42" fmla="*/ 8 w 53"/>
                <a:gd name="T43" fmla="*/ 20 h 107"/>
                <a:gd name="T44" fmla="*/ 3 w 53"/>
                <a:gd name="T45" fmla="*/ 26 h 107"/>
                <a:gd name="T46" fmla="*/ 2 w 53"/>
                <a:gd name="T47" fmla="*/ 34 h 107"/>
                <a:gd name="T48" fmla="*/ 4 w 53"/>
                <a:gd name="T49" fmla="*/ 43 h 107"/>
                <a:gd name="T50" fmla="*/ 8 w 53"/>
                <a:gd name="T51" fmla="*/ 49 h 107"/>
                <a:gd name="T52" fmla="*/ 15 w 53"/>
                <a:gd name="T53" fmla="*/ 54 h 107"/>
                <a:gd name="T54" fmla="*/ 17 w 53"/>
                <a:gd name="T55" fmla="*/ 55 h 107"/>
                <a:gd name="T56" fmla="*/ 17 w 53"/>
                <a:gd name="T57" fmla="*/ 79 h 107"/>
                <a:gd name="T58" fmla="*/ 11 w 53"/>
                <a:gd name="T59" fmla="*/ 78 h 107"/>
                <a:gd name="T60" fmla="*/ 3 w 53"/>
                <a:gd name="T61" fmla="*/ 76 h 107"/>
                <a:gd name="T62" fmla="*/ 2 w 53"/>
                <a:gd name="T63" fmla="*/ 77 h 107"/>
                <a:gd name="T64" fmla="*/ 1 w 53"/>
                <a:gd name="T65" fmla="*/ 81 h 107"/>
                <a:gd name="T66" fmla="*/ 0 w 53"/>
                <a:gd name="T67" fmla="*/ 85 h 107"/>
                <a:gd name="T68" fmla="*/ 1 w 53"/>
                <a:gd name="T69" fmla="*/ 88 h 107"/>
                <a:gd name="T70" fmla="*/ 9 w 53"/>
                <a:gd name="T71" fmla="*/ 91 h 107"/>
                <a:gd name="T72" fmla="*/ 17 w 53"/>
                <a:gd name="T73" fmla="*/ 92 h 107"/>
                <a:gd name="T74" fmla="*/ 18 w 53"/>
                <a:gd name="T75" fmla="*/ 104 h 107"/>
                <a:gd name="T76" fmla="*/ 21 w 53"/>
                <a:gd name="T77" fmla="*/ 107 h 107"/>
                <a:gd name="T78" fmla="*/ 25 w 53"/>
                <a:gd name="T79" fmla="*/ 104 h 107"/>
                <a:gd name="T80" fmla="*/ 24 w 53"/>
                <a:gd name="T81" fmla="*/ 92 h 107"/>
                <a:gd name="T82" fmla="*/ 31 w 53"/>
                <a:gd name="T83" fmla="*/ 91 h 107"/>
                <a:gd name="T84" fmla="*/ 32 w 53"/>
                <a:gd name="T85" fmla="*/ 103 h 107"/>
                <a:gd name="T86" fmla="*/ 35 w 53"/>
                <a:gd name="T87" fmla="*/ 107 h 107"/>
                <a:gd name="T88" fmla="*/ 38 w 53"/>
                <a:gd name="T89" fmla="*/ 103 h 107"/>
                <a:gd name="T90" fmla="*/ 38 w 53"/>
                <a:gd name="T91" fmla="*/ 89 h 107"/>
                <a:gd name="T92" fmla="*/ 44 w 53"/>
                <a:gd name="T93" fmla="*/ 87 h 107"/>
                <a:gd name="T94" fmla="*/ 50 w 53"/>
                <a:gd name="T95" fmla="*/ 80 h 107"/>
                <a:gd name="T96" fmla="*/ 53 w 53"/>
                <a:gd name="T97" fmla="*/ 69 h 107"/>
                <a:gd name="T98" fmla="*/ 47 w 53"/>
                <a:gd name="T99" fmla="*/ 55 h 107"/>
                <a:gd name="T100" fmla="*/ 37 w 53"/>
                <a:gd name="T101" fmla="*/ 48 h 107"/>
                <a:gd name="T102" fmla="*/ 31 w 53"/>
                <a:gd name="T103" fmla="*/ 77 h 107"/>
                <a:gd name="T104" fmla="*/ 24 w 53"/>
                <a:gd name="T105" fmla="*/ 79 h 107"/>
                <a:gd name="T106" fmla="*/ 24 w 53"/>
                <a:gd name="T107" fmla="*/ 57 h 107"/>
                <a:gd name="T108" fmla="*/ 31 w 53"/>
                <a:gd name="T109" fmla="*/ 60 h 107"/>
                <a:gd name="T110" fmla="*/ 31 w 53"/>
                <a:gd name="T111" fmla="*/ 77 h 107"/>
                <a:gd name="T112" fmla="*/ 30 w 53"/>
                <a:gd name="T113" fmla="*/ 45 h 107"/>
                <a:gd name="T114" fmla="*/ 23 w 53"/>
                <a:gd name="T115" fmla="*/ 42 h 107"/>
                <a:gd name="T116" fmla="*/ 23 w 53"/>
                <a:gd name="T117" fmla="*/ 26 h 107"/>
                <a:gd name="T118" fmla="*/ 30 w 53"/>
                <a:gd name="T119" fmla="*/ 25 h 107"/>
                <a:gd name="T120" fmla="*/ 30 w 53"/>
                <a:gd name="T121" fmla="*/ 4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2" h="107">
                  <a:moveTo>
                    <a:pt x="37" y="48"/>
                  </a:moveTo>
                  <a:cubicBezTo>
                    <a:pt x="37" y="26"/>
                    <a:pt x="37" y="26"/>
                    <a:pt x="37" y="26"/>
                  </a:cubicBezTo>
                  <a:cubicBezTo>
                    <a:pt x="37" y="26"/>
                    <a:pt x="38" y="26"/>
                    <a:pt x="38" y="26"/>
                  </a:cubicBezTo>
                  <a:cubicBezTo>
                    <a:pt x="41" y="26"/>
                    <a:pt x="43" y="27"/>
                    <a:pt x="45" y="27"/>
                  </a:cubicBezTo>
                  <a:cubicBezTo>
                    <a:pt x="45" y="28"/>
                    <a:pt x="46" y="27"/>
                    <a:pt x="46" y="26"/>
                  </a:cubicBezTo>
                  <a:cubicBezTo>
                    <a:pt x="47" y="25"/>
                    <a:pt x="48" y="23"/>
                    <a:pt x="48" y="22"/>
                  </a:cubicBezTo>
                  <a:cubicBezTo>
                    <a:pt x="48" y="20"/>
                    <a:pt x="48" y="19"/>
                    <a:pt x="48" y="18"/>
                  </a:cubicBezTo>
                  <a:cubicBezTo>
                    <a:pt x="48" y="16"/>
                    <a:pt x="48" y="15"/>
                    <a:pt x="47" y="15"/>
                  </a:cubicBezTo>
                  <a:cubicBezTo>
                    <a:pt x="47" y="15"/>
                    <a:pt x="46" y="15"/>
                    <a:pt x="45" y="14"/>
                  </a:cubicBezTo>
                  <a:cubicBezTo>
                    <a:pt x="44" y="14"/>
                    <a:pt x="43" y="14"/>
                    <a:pt x="42" y="14"/>
                  </a:cubicBezTo>
                  <a:cubicBezTo>
                    <a:pt x="40" y="14"/>
                    <a:pt x="39" y="13"/>
                    <a:pt x="37" y="1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2"/>
                    <a:pt x="35" y="0"/>
                    <a:pt x="33" y="0"/>
                  </a:cubicBezTo>
                  <a:cubicBezTo>
                    <a:pt x="31" y="0"/>
                    <a:pt x="29" y="2"/>
                    <a:pt x="29" y="4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7" y="13"/>
                    <a:pt x="25" y="14"/>
                    <a:pt x="23" y="1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2"/>
                    <a:pt x="21" y="0"/>
                    <a:pt x="19" y="0"/>
                  </a:cubicBezTo>
                  <a:cubicBezTo>
                    <a:pt x="17" y="0"/>
                    <a:pt x="16" y="2"/>
                    <a:pt x="16" y="4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3" y="17"/>
                    <a:pt x="10" y="18"/>
                    <a:pt x="8" y="20"/>
                  </a:cubicBezTo>
                  <a:cubicBezTo>
                    <a:pt x="6" y="22"/>
                    <a:pt x="4" y="24"/>
                    <a:pt x="3" y="26"/>
                  </a:cubicBezTo>
                  <a:cubicBezTo>
                    <a:pt x="2" y="29"/>
                    <a:pt x="2" y="31"/>
                    <a:pt x="2" y="34"/>
                  </a:cubicBezTo>
                  <a:cubicBezTo>
                    <a:pt x="2" y="38"/>
                    <a:pt x="2" y="40"/>
                    <a:pt x="4" y="43"/>
                  </a:cubicBezTo>
                  <a:cubicBezTo>
                    <a:pt x="5" y="45"/>
                    <a:pt x="6" y="48"/>
                    <a:pt x="8" y="49"/>
                  </a:cubicBezTo>
                  <a:cubicBezTo>
                    <a:pt x="10" y="51"/>
                    <a:pt x="13" y="53"/>
                    <a:pt x="15" y="54"/>
                  </a:cubicBezTo>
                  <a:cubicBezTo>
                    <a:pt x="16" y="54"/>
                    <a:pt x="16" y="54"/>
                    <a:pt x="17" y="55"/>
                  </a:cubicBezTo>
                  <a:cubicBezTo>
                    <a:pt x="17" y="79"/>
                    <a:pt x="17" y="79"/>
                    <a:pt x="17" y="79"/>
                  </a:cubicBezTo>
                  <a:cubicBezTo>
                    <a:pt x="15" y="79"/>
                    <a:pt x="13" y="78"/>
                    <a:pt x="11" y="78"/>
                  </a:cubicBezTo>
                  <a:cubicBezTo>
                    <a:pt x="8" y="77"/>
                    <a:pt x="6" y="77"/>
                    <a:pt x="3" y="76"/>
                  </a:cubicBezTo>
                  <a:cubicBezTo>
                    <a:pt x="3" y="76"/>
                    <a:pt x="2" y="76"/>
                    <a:pt x="2" y="77"/>
                  </a:cubicBezTo>
                  <a:cubicBezTo>
                    <a:pt x="1" y="78"/>
                    <a:pt x="1" y="80"/>
                    <a:pt x="1" y="81"/>
                  </a:cubicBezTo>
                  <a:cubicBezTo>
                    <a:pt x="0" y="83"/>
                    <a:pt x="0" y="84"/>
                    <a:pt x="0" y="85"/>
                  </a:cubicBezTo>
                  <a:cubicBezTo>
                    <a:pt x="0" y="87"/>
                    <a:pt x="0" y="87"/>
                    <a:pt x="1" y="88"/>
                  </a:cubicBezTo>
                  <a:cubicBezTo>
                    <a:pt x="2" y="89"/>
                    <a:pt x="5" y="90"/>
                    <a:pt x="9" y="91"/>
                  </a:cubicBezTo>
                  <a:cubicBezTo>
                    <a:pt x="11" y="91"/>
                    <a:pt x="14" y="91"/>
                    <a:pt x="17" y="92"/>
                  </a:cubicBezTo>
                  <a:cubicBezTo>
                    <a:pt x="18" y="104"/>
                    <a:pt x="18" y="104"/>
                    <a:pt x="18" y="104"/>
                  </a:cubicBezTo>
                  <a:cubicBezTo>
                    <a:pt x="18" y="106"/>
                    <a:pt x="19" y="107"/>
                    <a:pt x="21" y="107"/>
                  </a:cubicBezTo>
                  <a:cubicBezTo>
                    <a:pt x="23" y="107"/>
                    <a:pt x="25" y="106"/>
                    <a:pt x="25" y="104"/>
                  </a:cubicBezTo>
                  <a:cubicBezTo>
                    <a:pt x="24" y="92"/>
                    <a:pt x="24" y="92"/>
                    <a:pt x="24" y="92"/>
                  </a:cubicBezTo>
                  <a:cubicBezTo>
                    <a:pt x="27" y="92"/>
                    <a:pt x="29" y="91"/>
                    <a:pt x="31" y="91"/>
                  </a:cubicBezTo>
                  <a:cubicBezTo>
                    <a:pt x="32" y="103"/>
                    <a:pt x="32" y="103"/>
                    <a:pt x="32" y="103"/>
                  </a:cubicBezTo>
                  <a:cubicBezTo>
                    <a:pt x="32" y="105"/>
                    <a:pt x="33" y="107"/>
                    <a:pt x="35" y="107"/>
                  </a:cubicBezTo>
                  <a:cubicBezTo>
                    <a:pt x="37" y="107"/>
                    <a:pt x="39" y="105"/>
                    <a:pt x="38" y="103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40" y="89"/>
                    <a:pt x="42" y="88"/>
                    <a:pt x="44" y="87"/>
                  </a:cubicBezTo>
                  <a:cubicBezTo>
                    <a:pt x="47" y="85"/>
                    <a:pt x="49" y="83"/>
                    <a:pt x="50" y="80"/>
                  </a:cubicBezTo>
                  <a:cubicBezTo>
                    <a:pt x="52" y="77"/>
                    <a:pt x="53" y="73"/>
                    <a:pt x="53" y="69"/>
                  </a:cubicBezTo>
                  <a:cubicBezTo>
                    <a:pt x="53" y="63"/>
                    <a:pt x="51" y="58"/>
                    <a:pt x="47" y="55"/>
                  </a:cubicBezTo>
                  <a:cubicBezTo>
                    <a:pt x="45" y="52"/>
                    <a:pt x="41" y="50"/>
                    <a:pt x="37" y="48"/>
                  </a:cubicBezTo>
                  <a:close/>
                  <a:moveTo>
                    <a:pt x="31" y="77"/>
                  </a:moveTo>
                  <a:cubicBezTo>
                    <a:pt x="29" y="78"/>
                    <a:pt x="27" y="79"/>
                    <a:pt x="24" y="79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6" y="58"/>
                    <a:pt x="29" y="59"/>
                    <a:pt x="31" y="60"/>
                  </a:cubicBezTo>
                  <a:lnTo>
                    <a:pt x="31" y="77"/>
                  </a:lnTo>
                  <a:close/>
                  <a:moveTo>
                    <a:pt x="30" y="45"/>
                  </a:moveTo>
                  <a:cubicBezTo>
                    <a:pt x="28" y="44"/>
                    <a:pt x="25" y="43"/>
                    <a:pt x="23" y="42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5" y="26"/>
                    <a:pt x="27" y="25"/>
                    <a:pt x="30" y="25"/>
                  </a:cubicBezTo>
                  <a:lnTo>
                    <a:pt x="30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325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1" name="îsḻiḋ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5C2E4B1-E62D-4946-93E0-BEBB9880A340}"/>
                </a:ext>
              </a:extLst>
            </p:cNvPr>
            <p:cNvSpPr/>
            <p:nvPr/>
          </p:nvSpPr>
          <p:spPr bwMode="auto">
            <a:xfrm flipH="1">
              <a:off x="2947881" y="2147320"/>
              <a:ext cx="31052" cy="66143"/>
            </a:xfrm>
            <a:custGeom>
              <a:avLst/>
              <a:gdLst>
                <a:gd name="T0" fmla="*/ 0 w 14"/>
                <a:gd name="T1" fmla="*/ 27 h 31"/>
                <a:gd name="T2" fmla="*/ 5 w 14"/>
                <a:gd name="T3" fmla="*/ 31 h 31"/>
                <a:gd name="T4" fmla="*/ 9 w 14"/>
                <a:gd name="T5" fmla="*/ 31 h 31"/>
                <a:gd name="T6" fmla="*/ 14 w 14"/>
                <a:gd name="T7" fmla="*/ 27 h 31"/>
                <a:gd name="T8" fmla="*/ 14 w 14"/>
                <a:gd name="T9" fmla="*/ 4 h 31"/>
                <a:gd name="T10" fmla="*/ 9 w 14"/>
                <a:gd name="T11" fmla="*/ 0 h 31"/>
                <a:gd name="T12" fmla="*/ 5 w 14"/>
                <a:gd name="T13" fmla="*/ 0 h 31"/>
                <a:gd name="T14" fmla="*/ 0 w 14"/>
                <a:gd name="T15" fmla="*/ 4 h 31"/>
                <a:gd name="T16" fmla="*/ 0 w 14"/>
                <a:gd name="T17" fmla="*/ 2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31">
                  <a:moveTo>
                    <a:pt x="0" y="27"/>
                  </a:moveTo>
                  <a:cubicBezTo>
                    <a:pt x="0" y="29"/>
                    <a:pt x="2" y="31"/>
                    <a:pt x="5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12" y="31"/>
                    <a:pt x="14" y="29"/>
                    <a:pt x="14" y="27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2" y="0"/>
                    <a:pt x="9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lnTo>
                    <a:pt x="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2" name="îṩḻïḑ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DACB185-93D7-4D22-9EC2-33357911A7E2}"/>
                </a:ext>
              </a:extLst>
            </p:cNvPr>
            <p:cNvSpPr/>
            <p:nvPr/>
          </p:nvSpPr>
          <p:spPr bwMode="auto">
            <a:xfrm flipH="1">
              <a:off x="2988914" y="2129971"/>
              <a:ext cx="31052" cy="83492"/>
            </a:xfrm>
            <a:custGeom>
              <a:avLst/>
              <a:gdLst>
                <a:gd name="T0" fmla="*/ 0 w 14"/>
                <a:gd name="T1" fmla="*/ 35 h 39"/>
                <a:gd name="T2" fmla="*/ 5 w 14"/>
                <a:gd name="T3" fmla="*/ 39 h 39"/>
                <a:gd name="T4" fmla="*/ 9 w 14"/>
                <a:gd name="T5" fmla="*/ 39 h 39"/>
                <a:gd name="T6" fmla="*/ 14 w 14"/>
                <a:gd name="T7" fmla="*/ 35 h 39"/>
                <a:gd name="T8" fmla="*/ 14 w 14"/>
                <a:gd name="T9" fmla="*/ 4 h 39"/>
                <a:gd name="T10" fmla="*/ 9 w 14"/>
                <a:gd name="T11" fmla="*/ 0 h 39"/>
                <a:gd name="T12" fmla="*/ 5 w 14"/>
                <a:gd name="T13" fmla="*/ 0 h 39"/>
                <a:gd name="T14" fmla="*/ 0 w 14"/>
                <a:gd name="T15" fmla="*/ 4 h 39"/>
                <a:gd name="T16" fmla="*/ 0 w 14"/>
                <a:gd name="T17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39">
                  <a:moveTo>
                    <a:pt x="0" y="35"/>
                  </a:moveTo>
                  <a:cubicBezTo>
                    <a:pt x="0" y="37"/>
                    <a:pt x="2" y="39"/>
                    <a:pt x="5" y="39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12" y="39"/>
                    <a:pt x="14" y="37"/>
                    <a:pt x="14" y="35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1"/>
                    <a:pt x="12" y="0"/>
                    <a:pt x="9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1"/>
                    <a:pt x="0" y="4"/>
                  </a:cubicBezTo>
                  <a:lnTo>
                    <a:pt x="0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3" name="ïṧľi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9A4A2B4-546E-4F19-9717-6957BED174C6}"/>
                </a:ext>
              </a:extLst>
            </p:cNvPr>
            <p:cNvSpPr/>
            <p:nvPr/>
          </p:nvSpPr>
          <p:spPr bwMode="auto">
            <a:xfrm flipH="1">
              <a:off x="3031056" y="2105032"/>
              <a:ext cx="29943" cy="108431"/>
            </a:xfrm>
            <a:custGeom>
              <a:avLst/>
              <a:gdLst>
                <a:gd name="T0" fmla="*/ 0 w 14"/>
                <a:gd name="T1" fmla="*/ 47 h 51"/>
                <a:gd name="T2" fmla="*/ 5 w 14"/>
                <a:gd name="T3" fmla="*/ 51 h 51"/>
                <a:gd name="T4" fmla="*/ 9 w 14"/>
                <a:gd name="T5" fmla="*/ 51 h 51"/>
                <a:gd name="T6" fmla="*/ 14 w 14"/>
                <a:gd name="T7" fmla="*/ 47 h 51"/>
                <a:gd name="T8" fmla="*/ 14 w 14"/>
                <a:gd name="T9" fmla="*/ 5 h 51"/>
                <a:gd name="T10" fmla="*/ 9 w 14"/>
                <a:gd name="T11" fmla="*/ 0 h 51"/>
                <a:gd name="T12" fmla="*/ 5 w 14"/>
                <a:gd name="T13" fmla="*/ 0 h 51"/>
                <a:gd name="T14" fmla="*/ 0 w 14"/>
                <a:gd name="T15" fmla="*/ 5 h 51"/>
                <a:gd name="T16" fmla="*/ 0 w 14"/>
                <a:gd name="T17" fmla="*/ 4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51">
                  <a:moveTo>
                    <a:pt x="0" y="47"/>
                  </a:moveTo>
                  <a:cubicBezTo>
                    <a:pt x="0" y="49"/>
                    <a:pt x="2" y="51"/>
                    <a:pt x="5" y="51"/>
                  </a:cubicBezTo>
                  <a:cubicBezTo>
                    <a:pt x="9" y="51"/>
                    <a:pt x="9" y="51"/>
                    <a:pt x="9" y="51"/>
                  </a:cubicBezTo>
                  <a:cubicBezTo>
                    <a:pt x="12" y="51"/>
                    <a:pt x="14" y="49"/>
                    <a:pt x="14" y="47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2"/>
                    <a:pt x="12" y="0"/>
                    <a:pt x="9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4" name="îṡ1î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0A0D7F5-8934-44C5-A1AE-171F909DF7F4}"/>
                </a:ext>
              </a:extLst>
            </p:cNvPr>
            <p:cNvSpPr/>
            <p:nvPr/>
          </p:nvSpPr>
          <p:spPr bwMode="auto">
            <a:xfrm flipH="1">
              <a:off x="3622154" y="1513000"/>
              <a:ext cx="13308" cy="32529"/>
            </a:xfrm>
            <a:custGeom>
              <a:avLst/>
              <a:gdLst>
                <a:gd name="T0" fmla="*/ 0 w 6"/>
                <a:gd name="T1" fmla="*/ 13 h 15"/>
                <a:gd name="T2" fmla="*/ 2 w 6"/>
                <a:gd name="T3" fmla="*/ 15 h 15"/>
                <a:gd name="T4" fmla="*/ 4 w 6"/>
                <a:gd name="T5" fmla="*/ 15 h 15"/>
                <a:gd name="T6" fmla="*/ 6 w 6"/>
                <a:gd name="T7" fmla="*/ 13 h 15"/>
                <a:gd name="T8" fmla="*/ 6 w 6"/>
                <a:gd name="T9" fmla="*/ 2 h 15"/>
                <a:gd name="T10" fmla="*/ 4 w 6"/>
                <a:gd name="T11" fmla="*/ 0 h 15"/>
                <a:gd name="T12" fmla="*/ 2 w 6"/>
                <a:gd name="T13" fmla="*/ 0 h 15"/>
                <a:gd name="T14" fmla="*/ 0 w 6"/>
                <a:gd name="T15" fmla="*/ 2 h 15"/>
                <a:gd name="T16" fmla="*/ 0 w 6"/>
                <a:gd name="T1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5">
                  <a:moveTo>
                    <a:pt x="0" y="13"/>
                  </a:moveTo>
                  <a:cubicBezTo>
                    <a:pt x="0" y="14"/>
                    <a:pt x="1" y="15"/>
                    <a:pt x="2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5"/>
                    <a:pt x="6" y="14"/>
                    <a:pt x="6" y="13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5" y="0"/>
                    <a:pt x="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5" name="îṡ1ï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C1CCBD3-8AF3-4D3C-A6C0-5DEDD4D38A4C}"/>
                </a:ext>
              </a:extLst>
            </p:cNvPr>
            <p:cNvSpPr/>
            <p:nvPr/>
          </p:nvSpPr>
          <p:spPr bwMode="auto">
            <a:xfrm flipH="1">
              <a:off x="3639898" y="1505409"/>
              <a:ext cx="13308" cy="40119"/>
            </a:xfrm>
            <a:custGeom>
              <a:avLst/>
              <a:gdLst>
                <a:gd name="T0" fmla="*/ 0 w 6"/>
                <a:gd name="T1" fmla="*/ 17 h 19"/>
                <a:gd name="T2" fmla="*/ 2 w 6"/>
                <a:gd name="T3" fmla="*/ 19 h 19"/>
                <a:gd name="T4" fmla="*/ 4 w 6"/>
                <a:gd name="T5" fmla="*/ 19 h 19"/>
                <a:gd name="T6" fmla="*/ 6 w 6"/>
                <a:gd name="T7" fmla="*/ 17 h 19"/>
                <a:gd name="T8" fmla="*/ 6 w 6"/>
                <a:gd name="T9" fmla="*/ 2 h 19"/>
                <a:gd name="T10" fmla="*/ 4 w 6"/>
                <a:gd name="T11" fmla="*/ 0 h 19"/>
                <a:gd name="T12" fmla="*/ 2 w 6"/>
                <a:gd name="T13" fmla="*/ 0 h 19"/>
                <a:gd name="T14" fmla="*/ 0 w 6"/>
                <a:gd name="T15" fmla="*/ 2 h 19"/>
                <a:gd name="T16" fmla="*/ 0 w 6"/>
                <a:gd name="T17" fmla="*/ 1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9">
                  <a:moveTo>
                    <a:pt x="0" y="17"/>
                  </a:moveTo>
                  <a:cubicBezTo>
                    <a:pt x="0" y="18"/>
                    <a:pt x="0" y="19"/>
                    <a:pt x="2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5" y="19"/>
                    <a:pt x="6" y="18"/>
                    <a:pt x="6" y="17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5" y="0"/>
                    <a:pt x="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lnTo>
                    <a:pt x="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6" name="îsľï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36230AE-0944-4DAC-A0A4-2C6DB1C58469}"/>
                </a:ext>
              </a:extLst>
            </p:cNvPr>
            <p:cNvSpPr/>
            <p:nvPr/>
          </p:nvSpPr>
          <p:spPr bwMode="auto">
            <a:xfrm flipH="1">
              <a:off x="3659860" y="1494566"/>
              <a:ext cx="12199" cy="50963"/>
            </a:xfrm>
            <a:custGeom>
              <a:avLst/>
              <a:gdLst>
                <a:gd name="T0" fmla="*/ 0 w 6"/>
                <a:gd name="T1" fmla="*/ 22 h 24"/>
                <a:gd name="T2" fmla="*/ 2 w 6"/>
                <a:gd name="T3" fmla="*/ 24 h 24"/>
                <a:gd name="T4" fmla="*/ 4 w 6"/>
                <a:gd name="T5" fmla="*/ 24 h 24"/>
                <a:gd name="T6" fmla="*/ 6 w 6"/>
                <a:gd name="T7" fmla="*/ 22 h 24"/>
                <a:gd name="T8" fmla="*/ 6 w 6"/>
                <a:gd name="T9" fmla="*/ 2 h 24"/>
                <a:gd name="T10" fmla="*/ 4 w 6"/>
                <a:gd name="T11" fmla="*/ 0 h 24"/>
                <a:gd name="T12" fmla="*/ 2 w 6"/>
                <a:gd name="T13" fmla="*/ 0 h 24"/>
                <a:gd name="T14" fmla="*/ 0 w 6"/>
                <a:gd name="T15" fmla="*/ 2 h 24"/>
                <a:gd name="T16" fmla="*/ 0 w 6"/>
                <a:gd name="T17" fmla="*/ 2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24">
                  <a:moveTo>
                    <a:pt x="0" y="22"/>
                  </a:moveTo>
                  <a:cubicBezTo>
                    <a:pt x="0" y="23"/>
                    <a:pt x="1" y="24"/>
                    <a:pt x="2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5" y="24"/>
                    <a:pt x="6" y="23"/>
                    <a:pt x="6" y="2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5" y="0"/>
                    <a:pt x="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lnTo>
                    <a:pt x="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7" name="îŝľi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989F3D3-212E-49A6-9985-8169B49C3D25}"/>
                </a:ext>
              </a:extLst>
            </p:cNvPr>
            <p:cNvSpPr/>
            <p:nvPr/>
          </p:nvSpPr>
          <p:spPr bwMode="auto">
            <a:xfrm flipH="1">
              <a:off x="3238440" y="3510296"/>
              <a:ext cx="37706" cy="81323"/>
            </a:xfrm>
            <a:custGeom>
              <a:avLst/>
              <a:gdLst>
                <a:gd name="T0" fmla="*/ 0 w 17"/>
                <a:gd name="T1" fmla="*/ 32 h 38"/>
                <a:gd name="T2" fmla="*/ 6 w 17"/>
                <a:gd name="T3" fmla="*/ 38 h 38"/>
                <a:gd name="T4" fmla="*/ 11 w 17"/>
                <a:gd name="T5" fmla="*/ 38 h 38"/>
                <a:gd name="T6" fmla="*/ 17 w 17"/>
                <a:gd name="T7" fmla="*/ 32 h 38"/>
                <a:gd name="T8" fmla="*/ 17 w 17"/>
                <a:gd name="T9" fmla="*/ 5 h 38"/>
                <a:gd name="T10" fmla="*/ 11 w 17"/>
                <a:gd name="T11" fmla="*/ 0 h 38"/>
                <a:gd name="T12" fmla="*/ 6 w 17"/>
                <a:gd name="T13" fmla="*/ 0 h 38"/>
                <a:gd name="T14" fmla="*/ 0 w 17"/>
                <a:gd name="T15" fmla="*/ 5 h 38"/>
                <a:gd name="T16" fmla="*/ 0 w 17"/>
                <a:gd name="T17" fmla="*/ 3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38">
                  <a:moveTo>
                    <a:pt x="0" y="32"/>
                  </a:moveTo>
                  <a:cubicBezTo>
                    <a:pt x="0" y="35"/>
                    <a:pt x="3" y="38"/>
                    <a:pt x="6" y="38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4" y="38"/>
                    <a:pt x="17" y="35"/>
                    <a:pt x="17" y="32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2"/>
                    <a:pt x="14" y="0"/>
                    <a:pt x="1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lnTo>
                    <a:pt x="0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8" name="iślî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906C748-10E4-4A16-B948-EB43DAE9605C}"/>
                </a:ext>
              </a:extLst>
            </p:cNvPr>
            <p:cNvSpPr/>
            <p:nvPr/>
          </p:nvSpPr>
          <p:spPr bwMode="auto">
            <a:xfrm flipH="1">
              <a:off x="3288345" y="3487525"/>
              <a:ext cx="35488" cy="104094"/>
            </a:xfrm>
            <a:custGeom>
              <a:avLst/>
              <a:gdLst>
                <a:gd name="T0" fmla="*/ 0 w 16"/>
                <a:gd name="T1" fmla="*/ 43 h 49"/>
                <a:gd name="T2" fmla="*/ 5 w 16"/>
                <a:gd name="T3" fmla="*/ 49 h 49"/>
                <a:gd name="T4" fmla="*/ 11 w 16"/>
                <a:gd name="T5" fmla="*/ 49 h 49"/>
                <a:gd name="T6" fmla="*/ 16 w 16"/>
                <a:gd name="T7" fmla="*/ 43 h 49"/>
                <a:gd name="T8" fmla="*/ 16 w 16"/>
                <a:gd name="T9" fmla="*/ 6 h 49"/>
                <a:gd name="T10" fmla="*/ 10 w 16"/>
                <a:gd name="T11" fmla="*/ 0 h 49"/>
                <a:gd name="T12" fmla="*/ 5 w 16"/>
                <a:gd name="T13" fmla="*/ 0 h 49"/>
                <a:gd name="T14" fmla="*/ 0 w 16"/>
                <a:gd name="T15" fmla="*/ 6 h 49"/>
                <a:gd name="T16" fmla="*/ 0 w 16"/>
                <a:gd name="T17" fmla="*/ 4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49">
                  <a:moveTo>
                    <a:pt x="0" y="43"/>
                  </a:moveTo>
                  <a:cubicBezTo>
                    <a:pt x="0" y="46"/>
                    <a:pt x="2" y="49"/>
                    <a:pt x="5" y="49"/>
                  </a:cubicBezTo>
                  <a:cubicBezTo>
                    <a:pt x="11" y="49"/>
                    <a:pt x="11" y="49"/>
                    <a:pt x="11" y="49"/>
                  </a:cubicBezTo>
                  <a:cubicBezTo>
                    <a:pt x="13" y="49"/>
                    <a:pt x="16" y="46"/>
                    <a:pt x="16" y="43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3"/>
                    <a:pt x="13" y="0"/>
                    <a:pt x="1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lnTo>
                    <a:pt x="0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9" name="í$ḻîd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60360C8-6CBE-45C3-9BE3-D790FE5DF66F}"/>
                </a:ext>
              </a:extLst>
            </p:cNvPr>
            <p:cNvSpPr/>
            <p:nvPr/>
          </p:nvSpPr>
          <p:spPr bwMode="auto">
            <a:xfrm flipH="1">
              <a:off x="3338250" y="3459333"/>
              <a:ext cx="36597" cy="132286"/>
            </a:xfrm>
            <a:custGeom>
              <a:avLst/>
              <a:gdLst>
                <a:gd name="T0" fmla="*/ 0 w 17"/>
                <a:gd name="T1" fmla="*/ 56 h 62"/>
                <a:gd name="T2" fmla="*/ 6 w 17"/>
                <a:gd name="T3" fmla="*/ 62 h 62"/>
                <a:gd name="T4" fmla="*/ 11 w 17"/>
                <a:gd name="T5" fmla="*/ 62 h 62"/>
                <a:gd name="T6" fmla="*/ 17 w 17"/>
                <a:gd name="T7" fmla="*/ 56 h 62"/>
                <a:gd name="T8" fmla="*/ 16 w 17"/>
                <a:gd name="T9" fmla="*/ 5 h 62"/>
                <a:gd name="T10" fmla="*/ 11 w 17"/>
                <a:gd name="T11" fmla="*/ 0 h 62"/>
                <a:gd name="T12" fmla="*/ 6 w 17"/>
                <a:gd name="T13" fmla="*/ 0 h 62"/>
                <a:gd name="T14" fmla="*/ 0 w 17"/>
                <a:gd name="T15" fmla="*/ 5 h 62"/>
                <a:gd name="T16" fmla="*/ 0 w 17"/>
                <a:gd name="T17" fmla="*/ 56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62">
                  <a:moveTo>
                    <a:pt x="0" y="56"/>
                  </a:moveTo>
                  <a:cubicBezTo>
                    <a:pt x="0" y="59"/>
                    <a:pt x="3" y="62"/>
                    <a:pt x="6" y="62"/>
                  </a:cubicBezTo>
                  <a:cubicBezTo>
                    <a:pt x="11" y="62"/>
                    <a:pt x="11" y="62"/>
                    <a:pt x="11" y="62"/>
                  </a:cubicBezTo>
                  <a:cubicBezTo>
                    <a:pt x="14" y="62"/>
                    <a:pt x="17" y="59"/>
                    <a:pt x="17" y="56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2"/>
                    <a:pt x="14" y="0"/>
                    <a:pt x="1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lnTo>
                    <a:pt x="0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0" name="ïSḻî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8347A33-271C-425E-A558-1FB727244187}"/>
                </a:ext>
              </a:extLst>
            </p:cNvPr>
            <p:cNvSpPr/>
            <p:nvPr/>
          </p:nvSpPr>
          <p:spPr bwMode="auto">
            <a:xfrm flipH="1">
              <a:off x="3327160" y="3762940"/>
              <a:ext cx="176331" cy="171321"/>
            </a:xfrm>
            <a:custGeom>
              <a:avLst/>
              <a:gdLst>
                <a:gd name="T0" fmla="*/ 40 w 81"/>
                <a:gd name="T1" fmla="*/ 1 h 81"/>
                <a:gd name="T2" fmla="*/ 1 w 81"/>
                <a:gd name="T3" fmla="*/ 41 h 81"/>
                <a:gd name="T4" fmla="*/ 41 w 81"/>
                <a:gd name="T5" fmla="*/ 80 h 81"/>
                <a:gd name="T6" fmla="*/ 80 w 81"/>
                <a:gd name="T7" fmla="*/ 40 h 81"/>
                <a:gd name="T8" fmla="*/ 40 w 81"/>
                <a:gd name="T9" fmla="*/ 1 h 81"/>
                <a:gd name="T10" fmla="*/ 41 w 81"/>
                <a:gd name="T11" fmla="*/ 72 h 81"/>
                <a:gd name="T12" fmla="*/ 9 w 81"/>
                <a:gd name="T13" fmla="*/ 41 h 81"/>
                <a:gd name="T14" fmla="*/ 40 w 81"/>
                <a:gd name="T15" fmla="*/ 9 h 81"/>
                <a:gd name="T16" fmla="*/ 72 w 81"/>
                <a:gd name="T17" fmla="*/ 40 h 81"/>
                <a:gd name="T18" fmla="*/ 41 w 81"/>
                <a:gd name="T19" fmla="*/ 7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81">
                  <a:moveTo>
                    <a:pt x="40" y="1"/>
                  </a:moveTo>
                  <a:cubicBezTo>
                    <a:pt x="18" y="1"/>
                    <a:pt x="0" y="19"/>
                    <a:pt x="1" y="41"/>
                  </a:cubicBezTo>
                  <a:cubicBezTo>
                    <a:pt x="1" y="63"/>
                    <a:pt x="20" y="81"/>
                    <a:pt x="41" y="80"/>
                  </a:cubicBezTo>
                  <a:cubicBezTo>
                    <a:pt x="63" y="80"/>
                    <a:pt x="81" y="61"/>
                    <a:pt x="80" y="40"/>
                  </a:cubicBezTo>
                  <a:cubicBezTo>
                    <a:pt x="80" y="18"/>
                    <a:pt x="62" y="0"/>
                    <a:pt x="40" y="1"/>
                  </a:cubicBezTo>
                  <a:close/>
                  <a:moveTo>
                    <a:pt x="41" y="72"/>
                  </a:moveTo>
                  <a:cubicBezTo>
                    <a:pt x="24" y="73"/>
                    <a:pt x="9" y="59"/>
                    <a:pt x="9" y="41"/>
                  </a:cubicBezTo>
                  <a:cubicBezTo>
                    <a:pt x="8" y="24"/>
                    <a:pt x="22" y="9"/>
                    <a:pt x="40" y="9"/>
                  </a:cubicBezTo>
                  <a:cubicBezTo>
                    <a:pt x="57" y="8"/>
                    <a:pt x="72" y="22"/>
                    <a:pt x="72" y="40"/>
                  </a:cubicBezTo>
                  <a:cubicBezTo>
                    <a:pt x="73" y="57"/>
                    <a:pt x="59" y="72"/>
                    <a:pt x="41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1" name="ïṧļïd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B7FA911-9668-4CE8-A081-5D2F4AE6EB70}"/>
                </a:ext>
              </a:extLst>
            </p:cNvPr>
            <p:cNvSpPr/>
            <p:nvPr/>
          </p:nvSpPr>
          <p:spPr bwMode="auto">
            <a:xfrm flipH="1">
              <a:off x="3369302" y="3807396"/>
              <a:ext cx="93156" cy="82407"/>
            </a:xfrm>
            <a:custGeom>
              <a:avLst/>
              <a:gdLst>
                <a:gd name="T0" fmla="*/ 27 w 43"/>
                <a:gd name="T1" fmla="*/ 32 h 39"/>
                <a:gd name="T2" fmla="*/ 16 w 43"/>
                <a:gd name="T3" fmla="*/ 27 h 39"/>
                <a:gd name="T4" fmla="*/ 25 w 43"/>
                <a:gd name="T5" fmla="*/ 26 h 39"/>
                <a:gd name="T6" fmla="*/ 28 w 43"/>
                <a:gd name="T7" fmla="*/ 24 h 39"/>
                <a:gd name="T8" fmla="*/ 25 w 43"/>
                <a:gd name="T9" fmla="*/ 21 h 39"/>
                <a:gd name="T10" fmla="*/ 15 w 43"/>
                <a:gd name="T11" fmla="*/ 21 h 39"/>
                <a:gd name="T12" fmla="*/ 14 w 43"/>
                <a:gd name="T13" fmla="*/ 20 h 39"/>
                <a:gd name="T14" fmla="*/ 14 w 43"/>
                <a:gd name="T15" fmla="*/ 18 h 39"/>
                <a:gd name="T16" fmla="*/ 25 w 43"/>
                <a:gd name="T17" fmla="*/ 18 h 39"/>
                <a:gd name="T18" fmla="*/ 28 w 43"/>
                <a:gd name="T19" fmla="*/ 15 h 39"/>
                <a:gd name="T20" fmla="*/ 25 w 43"/>
                <a:gd name="T21" fmla="*/ 12 h 39"/>
                <a:gd name="T22" fmla="*/ 16 w 43"/>
                <a:gd name="T23" fmla="*/ 13 h 39"/>
                <a:gd name="T24" fmla="*/ 27 w 43"/>
                <a:gd name="T25" fmla="*/ 6 h 39"/>
                <a:gd name="T26" fmla="*/ 35 w 43"/>
                <a:gd name="T27" fmla="*/ 9 h 39"/>
                <a:gd name="T28" fmla="*/ 42 w 43"/>
                <a:gd name="T29" fmla="*/ 9 h 39"/>
                <a:gd name="T30" fmla="*/ 26 w 43"/>
                <a:gd name="T31" fmla="*/ 0 h 39"/>
                <a:gd name="T32" fmla="*/ 9 w 43"/>
                <a:gd name="T33" fmla="*/ 13 h 39"/>
                <a:gd name="T34" fmla="*/ 3 w 43"/>
                <a:gd name="T35" fmla="*/ 13 h 39"/>
                <a:gd name="T36" fmla="*/ 0 w 43"/>
                <a:gd name="T37" fmla="*/ 15 h 39"/>
                <a:gd name="T38" fmla="*/ 3 w 43"/>
                <a:gd name="T39" fmla="*/ 18 h 39"/>
                <a:gd name="T40" fmla="*/ 8 w 43"/>
                <a:gd name="T41" fmla="*/ 18 h 39"/>
                <a:gd name="T42" fmla="*/ 8 w 43"/>
                <a:gd name="T43" fmla="*/ 20 h 39"/>
                <a:gd name="T44" fmla="*/ 8 w 43"/>
                <a:gd name="T45" fmla="*/ 22 h 39"/>
                <a:gd name="T46" fmla="*/ 3 w 43"/>
                <a:gd name="T47" fmla="*/ 22 h 39"/>
                <a:gd name="T48" fmla="*/ 1 w 43"/>
                <a:gd name="T49" fmla="*/ 24 h 39"/>
                <a:gd name="T50" fmla="*/ 3 w 43"/>
                <a:gd name="T51" fmla="*/ 27 h 39"/>
                <a:gd name="T52" fmla="*/ 10 w 43"/>
                <a:gd name="T53" fmla="*/ 27 h 39"/>
                <a:gd name="T54" fmla="*/ 27 w 43"/>
                <a:gd name="T55" fmla="*/ 38 h 39"/>
                <a:gd name="T56" fmla="*/ 43 w 43"/>
                <a:gd name="T57" fmla="*/ 29 h 39"/>
                <a:gd name="T58" fmla="*/ 35 w 43"/>
                <a:gd name="T59" fmla="*/ 29 h 39"/>
                <a:gd name="T60" fmla="*/ 27 w 43"/>
                <a:gd name="T61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3" h="39">
                  <a:moveTo>
                    <a:pt x="27" y="32"/>
                  </a:moveTo>
                  <a:cubicBezTo>
                    <a:pt x="23" y="32"/>
                    <a:pt x="19" y="30"/>
                    <a:pt x="16" y="27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7" y="26"/>
                    <a:pt x="28" y="25"/>
                    <a:pt x="28" y="24"/>
                  </a:cubicBezTo>
                  <a:cubicBezTo>
                    <a:pt x="28" y="22"/>
                    <a:pt x="27" y="21"/>
                    <a:pt x="25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4" y="21"/>
                    <a:pt x="14" y="20"/>
                    <a:pt x="14" y="20"/>
                  </a:cubicBezTo>
                  <a:cubicBezTo>
                    <a:pt x="14" y="19"/>
                    <a:pt x="14" y="18"/>
                    <a:pt x="14" y="18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6" y="18"/>
                    <a:pt x="28" y="16"/>
                    <a:pt x="28" y="15"/>
                  </a:cubicBezTo>
                  <a:cubicBezTo>
                    <a:pt x="28" y="13"/>
                    <a:pt x="26" y="12"/>
                    <a:pt x="25" y="12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8" y="9"/>
                    <a:pt x="22" y="6"/>
                    <a:pt x="27" y="6"/>
                  </a:cubicBezTo>
                  <a:cubicBezTo>
                    <a:pt x="30" y="6"/>
                    <a:pt x="32" y="7"/>
                    <a:pt x="35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9" y="4"/>
                    <a:pt x="33" y="0"/>
                    <a:pt x="26" y="0"/>
                  </a:cubicBezTo>
                  <a:cubicBezTo>
                    <a:pt x="19" y="0"/>
                    <a:pt x="12" y="6"/>
                    <a:pt x="9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2" y="13"/>
                    <a:pt x="0" y="14"/>
                    <a:pt x="0" y="15"/>
                  </a:cubicBezTo>
                  <a:cubicBezTo>
                    <a:pt x="0" y="17"/>
                    <a:pt x="2" y="18"/>
                    <a:pt x="3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" y="19"/>
                    <a:pt x="8" y="19"/>
                    <a:pt x="8" y="20"/>
                  </a:cubicBezTo>
                  <a:cubicBezTo>
                    <a:pt x="8" y="20"/>
                    <a:pt x="8" y="21"/>
                    <a:pt x="8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2" y="22"/>
                    <a:pt x="1" y="23"/>
                    <a:pt x="1" y="24"/>
                  </a:cubicBezTo>
                  <a:cubicBezTo>
                    <a:pt x="1" y="26"/>
                    <a:pt x="2" y="27"/>
                    <a:pt x="3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3" y="34"/>
                    <a:pt x="19" y="39"/>
                    <a:pt x="27" y="38"/>
                  </a:cubicBezTo>
                  <a:cubicBezTo>
                    <a:pt x="34" y="38"/>
                    <a:pt x="40" y="35"/>
                    <a:pt x="43" y="29"/>
                  </a:cubicBezTo>
                  <a:cubicBezTo>
                    <a:pt x="35" y="29"/>
                    <a:pt x="35" y="29"/>
                    <a:pt x="35" y="29"/>
                  </a:cubicBezTo>
                  <a:cubicBezTo>
                    <a:pt x="33" y="31"/>
                    <a:pt x="30" y="32"/>
                    <a:pt x="27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2" name="îşļí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9FF4DEE-152C-4C57-915B-12EFCC9BA19F}"/>
                </a:ext>
              </a:extLst>
            </p:cNvPr>
            <p:cNvSpPr/>
            <p:nvPr/>
          </p:nvSpPr>
          <p:spPr bwMode="auto">
            <a:xfrm flipH="1">
              <a:off x="3919367" y="3796553"/>
              <a:ext cx="78739" cy="79155"/>
            </a:xfrm>
            <a:custGeom>
              <a:avLst/>
              <a:gdLst>
                <a:gd name="T0" fmla="*/ 18 w 36"/>
                <a:gd name="T1" fmla="*/ 1 h 37"/>
                <a:gd name="T2" fmla="*/ 0 w 36"/>
                <a:gd name="T3" fmla="*/ 19 h 37"/>
                <a:gd name="T4" fmla="*/ 18 w 36"/>
                <a:gd name="T5" fmla="*/ 36 h 37"/>
                <a:gd name="T6" fmla="*/ 36 w 36"/>
                <a:gd name="T7" fmla="*/ 18 h 37"/>
                <a:gd name="T8" fmla="*/ 18 w 36"/>
                <a:gd name="T9" fmla="*/ 1 h 37"/>
                <a:gd name="T10" fmla="*/ 18 w 36"/>
                <a:gd name="T11" fmla="*/ 33 h 37"/>
                <a:gd name="T12" fmla="*/ 4 w 36"/>
                <a:gd name="T13" fmla="*/ 19 h 37"/>
                <a:gd name="T14" fmla="*/ 18 w 36"/>
                <a:gd name="T15" fmla="*/ 4 h 37"/>
                <a:gd name="T16" fmla="*/ 32 w 36"/>
                <a:gd name="T17" fmla="*/ 18 h 37"/>
                <a:gd name="T18" fmla="*/ 18 w 36"/>
                <a:gd name="T19" fmla="*/ 3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7">
                  <a:moveTo>
                    <a:pt x="18" y="1"/>
                  </a:moveTo>
                  <a:cubicBezTo>
                    <a:pt x="8" y="1"/>
                    <a:pt x="0" y="9"/>
                    <a:pt x="0" y="19"/>
                  </a:cubicBezTo>
                  <a:cubicBezTo>
                    <a:pt x="0" y="29"/>
                    <a:pt x="9" y="37"/>
                    <a:pt x="18" y="36"/>
                  </a:cubicBezTo>
                  <a:cubicBezTo>
                    <a:pt x="28" y="36"/>
                    <a:pt x="36" y="28"/>
                    <a:pt x="36" y="18"/>
                  </a:cubicBezTo>
                  <a:cubicBezTo>
                    <a:pt x="36" y="8"/>
                    <a:pt x="27" y="0"/>
                    <a:pt x="18" y="1"/>
                  </a:cubicBezTo>
                  <a:close/>
                  <a:moveTo>
                    <a:pt x="18" y="33"/>
                  </a:moveTo>
                  <a:cubicBezTo>
                    <a:pt x="10" y="33"/>
                    <a:pt x="4" y="27"/>
                    <a:pt x="4" y="19"/>
                  </a:cubicBezTo>
                  <a:cubicBezTo>
                    <a:pt x="3" y="11"/>
                    <a:pt x="10" y="4"/>
                    <a:pt x="18" y="4"/>
                  </a:cubicBezTo>
                  <a:cubicBezTo>
                    <a:pt x="26" y="4"/>
                    <a:pt x="32" y="10"/>
                    <a:pt x="32" y="18"/>
                  </a:cubicBezTo>
                  <a:cubicBezTo>
                    <a:pt x="33" y="26"/>
                    <a:pt x="26" y="33"/>
                    <a:pt x="18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3" name="iṡľí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EC5EA9E-0681-434B-A861-DADD71BE397B}"/>
                </a:ext>
              </a:extLst>
            </p:cNvPr>
            <p:cNvSpPr/>
            <p:nvPr/>
          </p:nvSpPr>
          <p:spPr bwMode="auto">
            <a:xfrm flipH="1">
              <a:off x="3937111" y="3818239"/>
              <a:ext cx="43251" cy="35782"/>
            </a:xfrm>
            <a:custGeom>
              <a:avLst/>
              <a:gdLst>
                <a:gd name="T0" fmla="*/ 13 w 20"/>
                <a:gd name="T1" fmla="*/ 14 h 17"/>
                <a:gd name="T2" fmla="*/ 8 w 20"/>
                <a:gd name="T3" fmla="*/ 12 h 17"/>
                <a:gd name="T4" fmla="*/ 12 w 20"/>
                <a:gd name="T5" fmla="*/ 12 h 17"/>
                <a:gd name="T6" fmla="*/ 13 w 20"/>
                <a:gd name="T7" fmla="*/ 10 h 17"/>
                <a:gd name="T8" fmla="*/ 12 w 20"/>
                <a:gd name="T9" fmla="*/ 9 h 17"/>
                <a:gd name="T10" fmla="*/ 7 w 20"/>
                <a:gd name="T11" fmla="*/ 9 h 17"/>
                <a:gd name="T12" fmla="*/ 7 w 20"/>
                <a:gd name="T13" fmla="*/ 9 h 17"/>
                <a:gd name="T14" fmla="*/ 7 w 20"/>
                <a:gd name="T15" fmla="*/ 8 h 17"/>
                <a:gd name="T16" fmla="*/ 12 w 20"/>
                <a:gd name="T17" fmla="*/ 8 h 17"/>
                <a:gd name="T18" fmla="*/ 13 w 20"/>
                <a:gd name="T19" fmla="*/ 6 h 17"/>
                <a:gd name="T20" fmla="*/ 12 w 20"/>
                <a:gd name="T21" fmla="*/ 5 h 17"/>
                <a:gd name="T22" fmla="*/ 8 w 20"/>
                <a:gd name="T23" fmla="*/ 5 h 17"/>
                <a:gd name="T24" fmla="*/ 12 w 20"/>
                <a:gd name="T25" fmla="*/ 2 h 17"/>
                <a:gd name="T26" fmla="*/ 16 w 20"/>
                <a:gd name="T27" fmla="*/ 4 h 17"/>
                <a:gd name="T28" fmla="*/ 19 w 20"/>
                <a:gd name="T29" fmla="*/ 4 h 17"/>
                <a:gd name="T30" fmla="*/ 12 w 20"/>
                <a:gd name="T31" fmla="*/ 0 h 17"/>
                <a:gd name="T32" fmla="*/ 5 w 20"/>
                <a:gd name="T33" fmla="*/ 5 h 17"/>
                <a:gd name="T34" fmla="*/ 2 w 20"/>
                <a:gd name="T35" fmla="*/ 5 h 17"/>
                <a:gd name="T36" fmla="*/ 0 w 20"/>
                <a:gd name="T37" fmla="*/ 7 h 17"/>
                <a:gd name="T38" fmla="*/ 2 w 20"/>
                <a:gd name="T39" fmla="*/ 8 h 17"/>
                <a:gd name="T40" fmla="*/ 4 w 20"/>
                <a:gd name="T41" fmla="*/ 8 h 17"/>
                <a:gd name="T42" fmla="*/ 4 w 20"/>
                <a:gd name="T43" fmla="*/ 9 h 17"/>
                <a:gd name="T44" fmla="*/ 4 w 20"/>
                <a:gd name="T45" fmla="*/ 9 h 17"/>
                <a:gd name="T46" fmla="*/ 2 w 20"/>
                <a:gd name="T47" fmla="*/ 9 h 17"/>
                <a:gd name="T48" fmla="*/ 1 w 20"/>
                <a:gd name="T49" fmla="*/ 11 h 17"/>
                <a:gd name="T50" fmla="*/ 2 w 20"/>
                <a:gd name="T51" fmla="*/ 12 h 17"/>
                <a:gd name="T52" fmla="*/ 5 w 20"/>
                <a:gd name="T53" fmla="*/ 12 h 17"/>
                <a:gd name="T54" fmla="*/ 13 w 20"/>
                <a:gd name="T55" fmla="*/ 17 h 17"/>
                <a:gd name="T56" fmla="*/ 20 w 20"/>
                <a:gd name="T57" fmla="*/ 13 h 17"/>
                <a:gd name="T58" fmla="*/ 16 w 20"/>
                <a:gd name="T59" fmla="*/ 13 h 17"/>
                <a:gd name="T60" fmla="*/ 13 w 20"/>
                <a:gd name="T61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" h="17">
                  <a:moveTo>
                    <a:pt x="13" y="14"/>
                  </a:moveTo>
                  <a:cubicBezTo>
                    <a:pt x="11" y="14"/>
                    <a:pt x="9" y="13"/>
                    <a:pt x="8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3" y="11"/>
                    <a:pt x="13" y="10"/>
                  </a:cubicBezTo>
                  <a:cubicBezTo>
                    <a:pt x="13" y="10"/>
                    <a:pt x="12" y="9"/>
                    <a:pt x="12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2" y="8"/>
                    <a:pt x="13" y="7"/>
                    <a:pt x="13" y="6"/>
                  </a:cubicBezTo>
                  <a:cubicBezTo>
                    <a:pt x="13" y="6"/>
                    <a:pt x="12" y="5"/>
                    <a:pt x="12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4"/>
                    <a:pt x="10" y="3"/>
                    <a:pt x="12" y="2"/>
                  </a:cubicBezTo>
                  <a:cubicBezTo>
                    <a:pt x="14" y="2"/>
                    <a:pt x="15" y="3"/>
                    <a:pt x="16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8" y="1"/>
                    <a:pt x="15" y="0"/>
                    <a:pt x="12" y="0"/>
                  </a:cubicBezTo>
                  <a:cubicBezTo>
                    <a:pt x="9" y="0"/>
                    <a:pt x="6" y="2"/>
                    <a:pt x="5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6"/>
                    <a:pt x="0" y="7"/>
                  </a:cubicBezTo>
                  <a:cubicBezTo>
                    <a:pt x="0" y="7"/>
                    <a:pt x="1" y="8"/>
                    <a:pt x="2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8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9"/>
                    <a:pt x="1" y="10"/>
                    <a:pt x="1" y="11"/>
                  </a:cubicBezTo>
                  <a:cubicBezTo>
                    <a:pt x="1" y="11"/>
                    <a:pt x="1" y="12"/>
                    <a:pt x="2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6" y="15"/>
                    <a:pt x="9" y="17"/>
                    <a:pt x="13" y="17"/>
                  </a:cubicBezTo>
                  <a:cubicBezTo>
                    <a:pt x="16" y="17"/>
                    <a:pt x="18" y="15"/>
                    <a:pt x="20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4"/>
                    <a:pt x="14" y="14"/>
                    <a:pt x="13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4" name="íṧľí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B7BA5FB-9EC9-41C7-9422-E3FD42A88119}"/>
                </a:ext>
              </a:extLst>
            </p:cNvPr>
            <p:cNvSpPr/>
            <p:nvPr/>
          </p:nvSpPr>
          <p:spPr bwMode="auto">
            <a:xfrm flipH="1">
              <a:off x="3674278" y="2213463"/>
              <a:ext cx="72085" cy="69396"/>
            </a:xfrm>
            <a:custGeom>
              <a:avLst/>
              <a:gdLst>
                <a:gd name="T0" fmla="*/ 16 w 33"/>
                <a:gd name="T1" fmla="*/ 0 h 33"/>
                <a:gd name="T2" fmla="*/ 0 w 33"/>
                <a:gd name="T3" fmla="*/ 17 h 33"/>
                <a:gd name="T4" fmla="*/ 17 w 33"/>
                <a:gd name="T5" fmla="*/ 32 h 33"/>
                <a:gd name="T6" fmla="*/ 33 w 33"/>
                <a:gd name="T7" fmla="*/ 16 h 33"/>
                <a:gd name="T8" fmla="*/ 16 w 33"/>
                <a:gd name="T9" fmla="*/ 0 h 33"/>
                <a:gd name="T10" fmla="*/ 17 w 33"/>
                <a:gd name="T11" fmla="*/ 29 h 33"/>
                <a:gd name="T12" fmla="*/ 3 w 33"/>
                <a:gd name="T13" fmla="*/ 16 h 33"/>
                <a:gd name="T14" fmla="*/ 16 w 33"/>
                <a:gd name="T15" fmla="*/ 3 h 33"/>
                <a:gd name="T16" fmla="*/ 29 w 33"/>
                <a:gd name="T17" fmla="*/ 16 h 33"/>
                <a:gd name="T18" fmla="*/ 17 w 33"/>
                <a:gd name="T19" fmla="*/ 29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33">
                  <a:moveTo>
                    <a:pt x="16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8" y="33"/>
                    <a:pt x="17" y="32"/>
                  </a:cubicBezTo>
                  <a:cubicBezTo>
                    <a:pt x="26" y="32"/>
                    <a:pt x="33" y="25"/>
                    <a:pt x="33" y="16"/>
                  </a:cubicBezTo>
                  <a:cubicBezTo>
                    <a:pt x="33" y="7"/>
                    <a:pt x="25" y="0"/>
                    <a:pt x="16" y="0"/>
                  </a:cubicBezTo>
                  <a:close/>
                  <a:moveTo>
                    <a:pt x="17" y="29"/>
                  </a:moveTo>
                  <a:cubicBezTo>
                    <a:pt x="10" y="29"/>
                    <a:pt x="4" y="24"/>
                    <a:pt x="3" y="16"/>
                  </a:cubicBezTo>
                  <a:cubicBezTo>
                    <a:pt x="3" y="9"/>
                    <a:pt x="9" y="3"/>
                    <a:pt x="16" y="3"/>
                  </a:cubicBezTo>
                  <a:cubicBezTo>
                    <a:pt x="23" y="3"/>
                    <a:pt x="29" y="9"/>
                    <a:pt x="29" y="16"/>
                  </a:cubicBezTo>
                  <a:cubicBezTo>
                    <a:pt x="30" y="23"/>
                    <a:pt x="24" y="29"/>
                    <a:pt x="17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5" name="i$1ï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1F269CE-4B44-4F66-92A5-02FDC62544FD}"/>
                </a:ext>
              </a:extLst>
            </p:cNvPr>
            <p:cNvSpPr/>
            <p:nvPr/>
          </p:nvSpPr>
          <p:spPr bwMode="auto">
            <a:xfrm flipH="1">
              <a:off x="3692022" y="2229727"/>
              <a:ext cx="36597" cy="34698"/>
            </a:xfrm>
            <a:custGeom>
              <a:avLst/>
              <a:gdLst>
                <a:gd name="T0" fmla="*/ 11 w 17"/>
                <a:gd name="T1" fmla="*/ 13 h 16"/>
                <a:gd name="T2" fmla="*/ 6 w 17"/>
                <a:gd name="T3" fmla="*/ 11 h 16"/>
                <a:gd name="T4" fmla="*/ 10 w 17"/>
                <a:gd name="T5" fmla="*/ 11 h 16"/>
                <a:gd name="T6" fmla="*/ 11 w 17"/>
                <a:gd name="T7" fmla="*/ 10 h 16"/>
                <a:gd name="T8" fmla="*/ 10 w 17"/>
                <a:gd name="T9" fmla="*/ 9 h 16"/>
                <a:gd name="T10" fmla="*/ 6 w 17"/>
                <a:gd name="T11" fmla="*/ 9 h 16"/>
                <a:gd name="T12" fmla="*/ 5 w 17"/>
                <a:gd name="T13" fmla="*/ 8 h 16"/>
                <a:gd name="T14" fmla="*/ 6 w 17"/>
                <a:gd name="T15" fmla="*/ 7 h 16"/>
                <a:gd name="T16" fmla="*/ 10 w 17"/>
                <a:gd name="T17" fmla="*/ 7 h 16"/>
                <a:gd name="T18" fmla="*/ 11 w 17"/>
                <a:gd name="T19" fmla="*/ 6 h 16"/>
                <a:gd name="T20" fmla="*/ 10 w 17"/>
                <a:gd name="T21" fmla="*/ 5 h 16"/>
                <a:gd name="T22" fmla="*/ 6 w 17"/>
                <a:gd name="T23" fmla="*/ 5 h 16"/>
                <a:gd name="T24" fmla="*/ 10 w 17"/>
                <a:gd name="T25" fmla="*/ 3 h 16"/>
                <a:gd name="T26" fmla="*/ 14 w 17"/>
                <a:gd name="T27" fmla="*/ 4 h 16"/>
                <a:gd name="T28" fmla="*/ 17 w 17"/>
                <a:gd name="T29" fmla="*/ 4 h 16"/>
                <a:gd name="T30" fmla="*/ 10 w 17"/>
                <a:gd name="T31" fmla="*/ 0 h 16"/>
                <a:gd name="T32" fmla="*/ 3 w 17"/>
                <a:gd name="T33" fmla="*/ 5 h 16"/>
                <a:gd name="T34" fmla="*/ 1 w 17"/>
                <a:gd name="T35" fmla="*/ 5 h 16"/>
                <a:gd name="T36" fmla="*/ 0 w 17"/>
                <a:gd name="T37" fmla="*/ 7 h 16"/>
                <a:gd name="T38" fmla="*/ 1 w 17"/>
                <a:gd name="T39" fmla="*/ 8 h 16"/>
                <a:gd name="T40" fmla="*/ 3 w 17"/>
                <a:gd name="T41" fmla="*/ 8 h 16"/>
                <a:gd name="T42" fmla="*/ 3 w 17"/>
                <a:gd name="T43" fmla="*/ 8 h 16"/>
                <a:gd name="T44" fmla="*/ 3 w 17"/>
                <a:gd name="T45" fmla="*/ 9 h 16"/>
                <a:gd name="T46" fmla="*/ 1 w 17"/>
                <a:gd name="T47" fmla="*/ 9 h 16"/>
                <a:gd name="T48" fmla="*/ 0 w 17"/>
                <a:gd name="T49" fmla="*/ 10 h 16"/>
                <a:gd name="T50" fmla="*/ 1 w 17"/>
                <a:gd name="T51" fmla="*/ 11 h 16"/>
                <a:gd name="T52" fmla="*/ 4 w 17"/>
                <a:gd name="T53" fmla="*/ 11 h 16"/>
                <a:gd name="T54" fmla="*/ 11 w 17"/>
                <a:gd name="T55" fmla="*/ 16 h 16"/>
                <a:gd name="T56" fmla="*/ 17 w 17"/>
                <a:gd name="T57" fmla="*/ 12 h 16"/>
                <a:gd name="T58" fmla="*/ 14 w 17"/>
                <a:gd name="T59" fmla="*/ 12 h 16"/>
                <a:gd name="T60" fmla="*/ 11 w 17"/>
                <a:gd name="T61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" h="16">
                  <a:moveTo>
                    <a:pt x="11" y="13"/>
                  </a:moveTo>
                  <a:cubicBezTo>
                    <a:pt x="9" y="14"/>
                    <a:pt x="7" y="13"/>
                    <a:pt x="6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1"/>
                    <a:pt x="11" y="10"/>
                  </a:cubicBezTo>
                  <a:cubicBezTo>
                    <a:pt x="11" y="9"/>
                    <a:pt x="11" y="9"/>
                    <a:pt x="10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5" y="8"/>
                  </a:cubicBezTo>
                  <a:cubicBezTo>
                    <a:pt x="5" y="8"/>
                    <a:pt x="6" y="8"/>
                    <a:pt x="6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1" y="7"/>
                    <a:pt x="11" y="6"/>
                  </a:cubicBezTo>
                  <a:cubicBezTo>
                    <a:pt x="11" y="6"/>
                    <a:pt x="10" y="5"/>
                    <a:pt x="10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7" y="4"/>
                    <a:pt x="9" y="3"/>
                    <a:pt x="10" y="3"/>
                  </a:cubicBezTo>
                  <a:cubicBezTo>
                    <a:pt x="12" y="3"/>
                    <a:pt x="13" y="3"/>
                    <a:pt x="14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6" y="2"/>
                    <a:pt x="13" y="0"/>
                    <a:pt x="10" y="0"/>
                  </a:cubicBezTo>
                  <a:cubicBezTo>
                    <a:pt x="7" y="0"/>
                    <a:pt x="5" y="2"/>
                    <a:pt x="3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5"/>
                    <a:pt x="0" y="6"/>
                    <a:pt x="0" y="7"/>
                  </a:cubicBezTo>
                  <a:cubicBezTo>
                    <a:pt x="0" y="7"/>
                    <a:pt x="0" y="8"/>
                    <a:pt x="1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9"/>
                    <a:pt x="0" y="10"/>
                    <a:pt x="0" y="10"/>
                  </a:cubicBezTo>
                  <a:cubicBezTo>
                    <a:pt x="0" y="11"/>
                    <a:pt x="0" y="11"/>
                    <a:pt x="1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5" y="14"/>
                    <a:pt x="8" y="16"/>
                    <a:pt x="11" y="16"/>
                  </a:cubicBezTo>
                  <a:cubicBezTo>
                    <a:pt x="14" y="16"/>
                    <a:pt x="16" y="14"/>
                    <a:pt x="17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3" y="13"/>
                    <a:pt x="12" y="13"/>
                    <a:pt x="1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6" name="iS1î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75EB937-D64F-41CB-AB4B-B10D6EBA3BFC}"/>
                </a:ext>
              </a:extLst>
            </p:cNvPr>
            <p:cNvSpPr/>
            <p:nvPr/>
          </p:nvSpPr>
          <p:spPr bwMode="auto">
            <a:xfrm flipH="1">
              <a:off x="2915720" y="2753449"/>
              <a:ext cx="77630" cy="76986"/>
            </a:xfrm>
            <a:custGeom>
              <a:avLst/>
              <a:gdLst>
                <a:gd name="T0" fmla="*/ 18 w 36"/>
                <a:gd name="T1" fmla="*/ 0 h 36"/>
                <a:gd name="T2" fmla="*/ 0 w 36"/>
                <a:gd name="T3" fmla="*/ 18 h 36"/>
                <a:gd name="T4" fmla="*/ 19 w 36"/>
                <a:gd name="T5" fmla="*/ 35 h 36"/>
                <a:gd name="T6" fmla="*/ 36 w 36"/>
                <a:gd name="T7" fmla="*/ 17 h 36"/>
                <a:gd name="T8" fmla="*/ 18 w 36"/>
                <a:gd name="T9" fmla="*/ 0 h 36"/>
                <a:gd name="T10" fmla="*/ 19 w 36"/>
                <a:gd name="T11" fmla="*/ 32 h 36"/>
                <a:gd name="T12" fmla="*/ 4 w 36"/>
                <a:gd name="T13" fmla="*/ 18 h 36"/>
                <a:gd name="T14" fmla="*/ 18 w 36"/>
                <a:gd name="T15" fmla="*/ 3 h 36"/>
                <a:gd name="T16" fmla="*/ 33 w 36"/>
                <a:gd name="T17" fmla="*/ 17 h 36"/>
                <a:gd name="T18" fmla="*/ 19 w 36"/>
                <a:gd name="T19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cubicBezTo>
                    <a:pt x="8" y="0"/>
                    <a:pt x="0" y="8"/>
                    <a:pt x="0" y="18"/>
                  </a:cubicBezTo>
                  <a:cubicBezTo>
                    <a:pt x="1" y="28"/>
                    <a:pt x="9" y="36"/>
                    <a:pt x="19" y="35"/>
                  </a:cubicBezTo>
                  <a:cubicBezTo>
                    <a:pt x="28" y="35"/>
                    <a:pt x="36" y="27"/>
                    <a:pt x="36" y="17"/>
                  </a:cubicBezTo>
                  <a:cubicBezTo>
                    <a:pt x="36" y="7"/>
                    <a:pt x="28" y="0"/>
                    <a:pt x="18" y="0"/>
                  </a:cubicBezTo>
                  <a:close/>
                  <a:moveTo>
                    <a:pt x="19" y="32"/>
                  </a:moveTo>
                  <a:cubicBezTo>
                    <a:pt x="11" y="32"/>
                    <a:pt x="4" y="26"/>
                    <a:pt x="4" y="18"/>
                  </a:cubicBezTo>
                  <a:cubicBezTo>
                    <a:pt x="4" y="10"/>
                    <a:pt x="10" y="3"/>
                    <a:pt x="18" y="3"/>
                  </a:cubicBezTo>
                  <a:cubicBezTo>
                    <a:pt x="26" y="3"/>
                    <a:pt x="32" y="9"/>
                    <a:pt x="33" y="17"/>
                  </a:cubicBezTo>
                  <a:cubicBezTo>
                    <a:pt x="33" y="25"/>
                    <a:pt x="26" y="32"/>
                    <a:pt x="19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7" name="iślî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46957C9-F930-4384-961E-9DCC4653CC1B}"/>
                </a:ext>
              </a:extLst>
            </p:cNvPr>
            <p:cNvSpPr/>
            <p:nvPr/>
          </p:nvSpPr>
          <p:spPr bwMode="auto">
            <a:xfrm flipH="1">
              <a:off x="2933464" y="2772966"/>
              <a:ext cx="41033" cy="35782"/>
            </a:xfrm>
            <a:custGeom>
              <a:avLst/>
              <a:gdLst>
                <a:gd name="T0" fmla="*/ 12 w 19"/>
                <a:gd name="T1" fmla="*/ 14 h 17"/>
                <a:gd name="T2" fmla="*/ 7 w 19"/>
                <a:gd name="T3" fmla="*/ 12 h 17"/>
                <a:gd name="T4" fmla="*/ 11 w 19"/>
                <a:gd name="T5" fmla="*/ 12 h 17"/>
                <a:gd name="T6" fmla="*/ 12 w 19"/>
                <a:gd name="T7" fmla="*/ 10 h 17"/>
                <a:gd name="T8" fmla="*/ 11 w 19"/>
                <a:gd name="T9" fmla="*/ 9 h 17"/>
                <a:gd name="T10" fmla="*/ 6 w 19"/>
                <a:gd name="T11" fmla="*/ 9 h 17"/>
                <a:gd name="T12" fmla="*/ 6 w 19"/>
                <a:gd name="T13" fmla="*/ 9 h 17"/>
                <a:gd name="T14" fmla="*/ 6 w 19"/>
                <a:gd name="T15" fmla="*/ 8 h 17"/>
                <a:gd name="T16" fmla="*/ 11 w 19"/>
                <a:gd name="T17" fmla="*/ 8 h 17"/>
                <a:gd name="T18" fmla="*/ 12 w 19"/>
                <a:gd name="T19" fmla="*/ 6 h 17"/>
                <a:gd name="T20" fmla="*/ 11 w 19"/>
                <a:gd name="T21" fmla="*/ 5 h 17"/>
                <a:gd name="T22" fmla="*/ 7 w 19"/>
                <a:gd name="T23" fmla="*/ 5 h 17"/>
                <a:gd name="T24" fmla="*/ 11 w 19"/>
                <a:gd name="T25" fmla="*/ 3 h 17"/>
                <a:gd name="T26" fmla="*/ 15 w 19"/>
                <a:gd name="T27" fmla="*/ 4 h 17"/>
                <a:gd name="T28" fmla="*/ 19 w 19"/>
                <a:gd name="T29" fmla="*/ 4 h 17"/>
                <a:gd name="T30" fmla="*/ 11 w 19"/>
                <a:gd name="T31" fmla="*/ 0 h 17"/>
                <a:gd name="T32" fmla="*/ 4 w 19"/>
                <a:gd name="T33" fmla="*/ 6 h 17"/>
                <a:gd name="T34" fmla="*/ 1 w 19"/>
                <a:gd name="T35" fmla="*/ 6 h 17"/>
                <a:gd name="T36" fmla="*/ 0 w 19"/>
                <a:gd name="T37" fmla="*/ 7 h 17"/>
                <a:gd name="T38" fmla="*/ 1 w 19"/>
                <a:gd name="T39" fmla="*/ 8 h 17"/>
                <a:gd name="T40" fmla="*/ 3 w 19"/>
                <a:gd name="T41" fmla="*/ 8 h 17"/>
                <a:gd name="T42" fmla="*/ 3 w 19"/>
                <a:gd name="T43" fmla="*/ 9 h 17"/>
                <a:gd name="T44" fmla="*/ 3 w 19"/>
                <a:gd name="T45" fmla="*/ 9 h 17"/>
                <a:gd name="T46" fmla="*/ 1 w 19"/>
                <a:gd name="T47" fmla="*/ 10 h 17"/>
                <a:gd name="T48" fmla="*/ 0 w 19"/>
                <a:gd name="T49" fmla="*/ 11 h 17"/>
                <a:gd name="T50" fmla="*/ 1 w 19"/>
                <a:gd name="T51" fmla="*/ 12 h 17"/>
                <a:gd name="T52" fmla="*/ 4 w 19"/>
                <a:gd name="T53" fmla="*/ 12 h 17"/>
                <a:gd name="T54" fmla="*/ 12 w 19"/>
                <a:gd name="T55" fmla="*/ 17 h 17"/>
                <a:gd name="T56" fmla="*/ 19 w 19"/>
                <a:gd name="T57" fmla="*/ 13 h 17"/>
                <a:gd name="T58" fmla="*/ 15 w 19"/>
                <a:gd name="T59" fmla="*/ 13 h 17"/>
                <a:gd name="T60" fmla="*/ 12 w 19"/>
                <a:gd name="T61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9" h="17">
                  <a:moveTo>
                    <a:pt x="12" y="14"/>
                  </a:moveTo>
                  <a:cubicBezTo>
                    <a:pt x="10" y="14"/>
                    <a:pt x="8" y="13"/>
                    <a:pt x="7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2" y="12"/>
                    <a:pt x="12" y="11"/>
                    <a:pt x="12" y="10"/>
                  </a:cubicBezTo>
                  <a:cubicBezTo>
                    <a:pt x="12" y="10"/>
                    <a:pt x="12" y="9"/>
                    <a:pt x="11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2" y="7"/>
                    <a:pt x="12" y="6"/>
                  </a:cubicBezTo>
                  <a:cubicBezTo>
                    <a:pt x="12" y="6"/>
                    <a:pt x="11" y="5"/>
                    <a:pt x="11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4"/>
                    <a:pt x="10" y="3"/>
                    <a:pt x="11" y="3"/>
                  </a:cubicBezTo>
                  <a:cubicBezTo>
                    <a:pt x="13" y="3"/>
                    <a:pt x="14" y="3"/>
                    <a:pt x="15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7" y="1"/>
                    <a:pt x="14" y="0"/>
                    <a:pt x="11" y="0"/>
                  </a:cubicBezTo>
                  <a:cubicBezTo>
                    <a:pt x="8" y="0"/>
                    <a:pt x="5" y="2"/>
                    <a:pt x="4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6"/>
                    <a:pt x="0" y="6"/>
                    <a:pt x="0" y="7"/>
                  </a:cubicBezTo>
                  <a:cubicBezTo>
                    <a:pt x="0" y="7"/>
                    <a:pt x="0" y="8"/>
                    <a:pt x="1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0"/>
                    <a:pt x="0" y="10"/>
                    <a:pt x="0" y="11"/>
                  </a:cubicBezTo>
                  <a:cubicBezTo>
                    <a:pt x="0" y="11"/>
                    <a:pt x="0" y="12"/>
                    <a:pt x="1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15"/>
                    <a:pt x="8" y="17"/>
                    <a:pt x="12" y="17"/>
                  </a:cubicBezTo>
                  <a:cubicBezTo>
                    <a:pt x="15" y="17"/>
                    <a:pt x="17" y="15"/>
                    <a:pt x="19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4" y="14"/>
                    <a:pt x="13" y="14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8" name="ïşļ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47CE0E3-F12E-4332-8F3B-C4011D311FB0}"/>
                </a:ext>
              </a:extLst>
            </p:cNvPr>
            <p:cNvSpPr/>
            <p:nvPr/>
          </p:nvSpPr>
          <p:spPr bwMode="auto">
            <a:xfrm flipH="1">
              <a:off x="3076525" y="1659381"/>
              <a:ext cx="97592" cy="165899"/>
            </a:xfrm>
            <a:custGeom>
              <a:avLst/>
              <a:gdLst>
                <a:gd name="T0" fmla="*/ 22 w 45"/>
                <a:gd name="T1" fmla="*/ 0 h 78"/>
                <a:gd name="T2" fmla="*/ 1 w 45"/>
                <a:gd name="T3" fmla="*/ 56 h 78"/>
                <a:gd name="T4" fmla="*/ 23 w 45"/>
                <a:gd name="T5" fmla="*/ 78 h 78"/>
                <a:gd name="T6" fmla="*/ 45 w 45"/>
                <a:gd name="T7" fmla="*/ 55 h 78"/>
                <a:gd name="T8" fmla="*/ 22 w 45"/>
                <a:gd name="T9" fmla="*/ 0 h 78"/>
                <a:gd name="T10" fmla="*/ 23 w 45"/>
                <a:gd name="T11" fmla="*/ 69 h 78"/>
                <a:gd name="T12" fmla="*/ 36 w 45"/>
                <a:gd name="T13" fmla="*/ 51 h 78"/>
                <a:gd name="T14" fmla="*/ 23 w 45"/>
                <a:gd name="T15" fmla="*/ 6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78">
                  <a:moveTo>
                    <a:pt x="22" y="0"/>
                  </a:moveTo>
                  <a:cubicBezTo>
                    <a:pt x="22" y="0"/>
                    <a:pt x="0" y="33"/>
                    <a:pt x="1" y="56"/>
                  </a:cubicBezTo>
                  <a:cubicBezTo>
                    <a:pt x="1" y="69"/>
                    <a:pt x="11" y="78"/>
                    <a:pt x="23" y="78"/>
                  </a:cubicBezTo>
                  <a:cubicBezTo>
                    <a:pt x="36" y="78"/>
                    <a:pt x="45" y="68"/>
                    <a:pt x="45" y="55"/>
                  </a:cubicBezTo>
                  <a:cubicBezTo>
                    <a:pt x="45" y="32"/>
                    <a:pt x="22" y="0"/>
                    <a:pt x="22" y="0"/>
                  </a:cubicBezTo>
                  <a:close/>
                  <a:moveTo>
                    <a:pt x="23" y="69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36" y="51"/>
                    <a:pt x="39" y="69"/>
                    <a:pt x="23" y="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9" name="ïṣḷïḋ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36FBA18-5454-4FC7-AF37-DA0A48D2DD00}"/>
                </a:ext>
              </a:extLst>
            </p:cNvPr>
            <p:cNvSpPr/>
            <p:nvPr/>
          </p:nvSpPr>
          <p:spPr bwMode="auto">
            <a:xfrm flipH="1">
              <a:off x="3303871" y="1241922"/>
              <a:ext cx="43251" cy="70480"/>
            </a:xfrm>
            <a:custGeom>
              <a:avLst/>
              <a:gdLst>
                <a:gd name="T0" fmla="*/ 13 w 20"/>
                <a:gd name="T1" fmla="*/ 0 h 33"/>
                <a:gd name="T2" fmla="*/ 1 w 20"/>
                <a:gd name="T3" fmla="*/ 21 h 33"/>
                <a:gd name="T4" fmla="*/ 8 w 20"/>
                <a:gd name="T5" fmla="*/ 32 h 33"/>
                <a:gd name="T6" fmla="*/ 19 w 20"/>
                <a:gd name="T7" fmla="*/ 24 h 33"/>
                <a:gd name="T8" fmla="*/ 13 w 20"/>
                <a:gd name="T9" fmla="*/ 0 h 33"/>
                <a:gd name="T10" fmla="*/ 9 w 20"/>
                <a:gd name="T11" fmla="*/ 28 h 33"/>
                <a:gd name="T12" fmla="*/ 16 w 20"/>
                <a:gd name="T13" fmla="*/ 22 h 33"/>
                <a:gd name="T14" fmla="*/ 9 w 20"/>
                <a:gd name="T15" fmla="*/ 28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33">
                  <a:moveTo>
                    <a:pt x="13" y="0"/>
                  </a:moveTo>
                  <a:cubicBezTo>
                    <a:pt x="13" y="0"/>
                    <a:pt x="2" y="12"/>
                    <a:pt x="1" y="21"/>
                  </a:cubicBezTo>
                  <a:cubicBezTo>
                    <a:pt x="0" y="26"/>
                    <a:pt x="3" y="31"/>
                    <a:pt x="8" y="32"/>
                  </a:cubicBezTo>
                  <a:cubicBezTo>
                    <a:pt x="13" y="33"/>
                    <a:pt x="18" y="29"/>
                    <a:pt x="19" y="24"/>
                  </a:cubicBezTo>
                  <a:cubicBezTo>
                    <a:pt x="20" y="15"/>
                    <a:pt x="13" y="0"/>
                    <a:pt x="13" y="0"/>
                  </a:cubicBezTo>
                  <a:close/>
                  <a:moveTo>
                    <a:pt x="9" y="28"/>
                  </a:moveTo>
                  <a:cubicBezTo>
                    <a:pt x="16" y="22"/>
                    <a:pt x="16" y="22"/>
                    <a:pt x="16" y="22"/>
                  </a:cubicBezTo>
                  <a:cubicBezTo>
                    <a:pt x="16" y="22"/>
                    <a:pt x="15" y="29"/>
                    <a:pt x="9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0" name="íṡlïď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4D5CEA5-E58A-4BF8-9344-99E6CD165E46}"/>
                </a:ext>
              </a:extLst>
            </p:cNvPr>
            <p:cNvSpPr/>
            <p:nvPr/>
          </p:nvSpPr>
          <p:spPr bwMode="auto">
            <a:xfrm flipH="1">
              <a:off x="3594429" y="1907688"/>
              <a:ext cx="63213" cy="108431"/>
            </a:xfrm>
            <a:custGeom>
              <a:avLst/>
              <a:gdLst>
                <a:gd name="T0" fmla="*/ 14 w 29"/>
                <a:gd name="T1" fmla="*/ 0 h 51"/>
                <a:gd name="T2" fmla="*/ 0 w 29"/>
                <a:gd name="T3" fmla="*/ 36 h 51"/>
                <a:gd name="T4" fmla="*/ 15 w 29"/>
                <a:gd name="T5" fmla="*/ 50 h 51"/>
                <a:gd name="T6" fmla="*/ 29 w 29"/>
                <a:gd name="T7" fmla="*/ 36 h 51"/>
                <a:gd name="T8" fmla="*/ 14 w 29"/>
                <a:gd name="T9" fmla="*/ 0 h 51"/>
                <a:gd name="T10" fmla="*/ 14 w 29"/>
                <a:gd name="T11" fmla="*/ 45 h 51"/>
                <a:gd name="T12" fmla="*/ 23 w 29"/>
                <a:gd name="T13" fmla="*/ 33 h 51"/>
                <a:gd name="T14" fmla="*/ 14 w 29"/>
                <a:gd name="T15" fmla="*/ 4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51">
                  <a:moveTo>
                    <a:pt x="14" y="0"/>
                  </a:moveTo>
                  <a:cubicBezTo>
                    <a:pt x="14" y="0"/>
                    <a:pt x="0" y="21"/>
                    <a:pt x="0" y="36"/>
                  </a:cubicBezTo>
                  <a:cubicBezTo>
                    <a:pt x="0" y="44"/>
                    <a:pt x="7" y="51"/>
                    <a:pt x="15" y="50"/>
                  </a:cubicBezTo>
                  <a:cubicBezTo>
                    <a:pt x="23" y="50"/>
                    <a:pt x="29" y="44"/>
                    <a:pt x="29" y="36"/>
                  </a:cubicBezTo>
                  <a:cubicBezTo>
                    <a:pt x="28" y="21"/>
                    <a:pt x="14" y="0"/>
                    <a:pt x="14" y="0"/>
                  </a:cubicBezTo>
                  <a:close/>
                  <a:moveTo>
                    <a:pt x="14" y="45"/>
                  </a:moveTo>
                  <a:cubicBezTo>
                    <a:pt x="23" y="33"/>
                    <a:pt x="23" y="33"/>
                    <a:pt x="23" y="33"/>
                  </a:cubicBezTo>
                  <a:cubicBezTo>
                    <a:pt x="23" y="33"/>
                    <a:pt x="25" y="45"/>
                    <a:pt x="14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1" name="íṧ1í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B15F553-5735-4349-893F-563D799D5008}"/>
                </a:ext>
              </a:extLst>
            </p:cNvPr>
            <p:cNvSpPr/>
            <p:nvPr/>
          </p:nvSpPr>
          <p:spPr bwMode="auto">
            <a:xfrm flipH="1">
              <a:off x="3408117" y="1517337"/>
              <a:ext cx="99810" cy="199513"/>
            </a:xfrm>
            <a:custGeom>
              <a:avLst/>
              <a:gdLst>
                <a:gd name="T0" fmla="*/ 45 w 46"/>
                <a:gd name="T1" fmla="*/ 11 h 94"/>
                <a:gd name="T2" fmla="*/ 45 w 46"/>
                <a:gd name="T3" fmla="*/ 10 h 94"/>
                <a:gd name="T4" fmla="*/ 45 w 46"/>
                <a:gd name="T5" fmla="*/ 10 h 94"/>
                <a:gd name="T6" fmla="*/ 28 w 46"/>
                <a:gd name="T7" fmla="*/ 1 h 94"/>
                <a:gd name="T8" fmla="*/ 27 w 46"/>
                <a:gd name="T9" fmla="*/ 1 h 94"/>
                <a:gd name="T10" fmla="*/ 20 w 46"/>
                <a:gd name="T11" fmla="*/ 1 h 94"/>
                <a:gd name="T12" fmla="*/ 1 w 46"/>
                <a:gd name="T13" fmla="*/ 13 h 94"/>
                <a:gd name="T14" fmla="*/ 1 w 46"/>
                <a:gd name="T15" fmla="*/ 41 h 94"/>
                <a:gd name="T16" fmla="*/ 6 w 46"/>
                <a:gd name="T17" fmla="*/ 46 h 94"/>
                <a:gd name="T18" fmla="*/ 10 w 46"/>
                <a:gd name="T19" fmla="*/ 41 h 94"/>
                <a:gd name="T20" fmla="*/ 10 w 46"/>
                <a:gd name="T21" fmla="*/ 19 h 94"/>
                <a:gd name="T22" fmla="*/ 12 w 46"/>
                <a:gd name="T23" fmla="*/ 19 h 94"/>
                <a:gd name="T24" fmla="*/ 12 w 46"/>
                <a:gd name="T25" fmla="*/ 32 h 94"/>
                <a:gd name="T26" fmla="*/ 12 w 46"/>
                <a:gd name="T27" fmla="*/ 44 h 94"/>
                <a:gd name="T28" fmla="*/ 13 w 46"/>
                <a:gd name="T29" fmla="*/ 89 h 94"/>
                <a:gd name="T30" fmla="*/ 19 w 46"/>
                <a:gd name="T31" fmla="*/ 94 h 94"/>
                <a:gd name="T32" fmla="*/ 24 w 46"/>
                <a:gd name="T33" fmla="*/ 88 h 94"/>
                <a:gd name="T34" fmla="*/ 23 w 46"/>
                <a:gd name="T35" fmla="*/ 48 h 94"/>
                <a:gd name="T36" fmla="*/ 25 w 46"/>
                <a:gd name="T37" fmla="*/ 48 h 94"/>
                <a:gd name="T38" fmla="*/ 26 w 46"/>
                <a:gd name="T39" fmla="*/ 88 h 94"/>
                <a:gd name="T40" fmla="*/ 31 w 46"/>
                <a:gd name="T41" fmla="*/ 93 h 94"/>
                <a:gd name="T42" fmla="*/ 36 w 46"/>
                <a:gd name="T43" fmla="*/ 88 h 94"/>
                <a:gd name="T44" fmla="*/ 35 w 46"/>
                <a:gd name="T45" fmla="*/ 43 h 94"/>
                <a:gd name="T46" fmla="*/ 35 w 46"/>
                <a:gd name="T47" fmla="*/ 32 h 94"/>
                <a:gd name="T48" fmla="*/ 35 w 46"/>
                <a:gd name="T49" fmla="*/ 18 h 94"/>
                <a:gd name="T50" fmla="*/ 36 w 46"/>
                <a:gd name="T51" fmla="*/ 18 h 94"/>
                <a:gd name="T52" fmla="*/ 37 w 46"/>
                <a:gd name="T53" fmla="*/ 40 h 94"/>
                <a:gd name="T54" fmla="*/ 41 w 46"/>
                <a:gd name="T55" fmla="*/ 45 h 94"/>
                <a:gd name="T56" fmla="*/ 46 w 46"/>
                <a:gd name="T57" fmla="*/ 40 h 94"/>
                <a:gd name="T58" fmla="*/ 45 w 46"/>
                <a:gd name="T59" fmla="*/ 11 h 94"/>
                <a:gd name="T60" fmla="*/ 45 w 46"/>
                <a:gd name="T61" fmla="*/ 1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6" h="94">
                  <a:moveTo>
                    <a:pt x="45" y="11"/>
                  </a:moveTo>
                  <a:cubicBezTo>
                    <a:pt x="45" y="11"/>
                    <a:pt x="45" y="11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3"/>
                    <a:pt x="33" y="1"/>
                    <a:pt x="28" y="1"/>
                  </a:cubicBezTo>
                  <a:cubicBezTo>
                    <a:pt x="28" y="1"/>
                    <a:pt x="27" y="1"/>
                    <a:pt x="27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1"/>
                    <a:pt x="0" y="0"/>
                    <a:pt x="1" y="13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44"/>
                    <a:pt x="4" y="46"/>
                    <a:pt x="6" y="46"/>
                  </a:cubicBezTo>
                  <a:cubicBezTo>
                    <a:pt x="9" y="46"/>
                    <a:pt x="11" y="44"/>
                    <a:pt x="10" y="41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3" y="91"/>
                    <a:pt x="16" y="94"/>
                    <a:pt x="19" y="94"/>
                  </a:cubicBezTo>
                  <a:cubicBezTo>
                    <a:pt x="22" y="94"/>
                    <a:pt x="24" y="91"/>
                    <a:pt x="24" y="88"/>
                  </a:cubicBezTo>
                  <a:cubicBezTo>
                    <a:pt x="23" y="48"/>
                    <a:pt x="23" y="48"/>
                    <a:pt x="23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6" y="88"/>
                    <a:pt x="26" y="88"/>
                    <a:pt x="26" y="88"/>
                  </a:cubicBezTo>
                  <a:cubicBezTo>
                    <a:pt x="26" y="91"/>
                    <a:pt x="28" y="94"/>
                    <a:pt x="31" y="93"/>
                  </a:cubicBezTo>
                  <a:cubicBezTo>
                    <a:pt x="34" y="93"/>
                    <a:pt x="36" y="91"/>
                    <a:pt x="36" y="88"/>
                  </a:cubicBezTo>
                  <a:cubicBezTo>
                    <a:pt x="35" y="43"/>
                    <a:pt x="35" y="43"/>
                    <a:pt x="35" y="43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7" y="40"/>
                    <a:pt x="37" y="40"/>
                    <a:pt x="37" y="40"/>
                  </a:cubicBezTo>
                  <a:cubicBezTo>
                    <a:pt x="37" y="43"/>
                    <a:pt x="39" y="45"/>
                    <a:pt x="41" y="45"/>
                  </a:cubicBezTo>
                  <a:cubicBezTo>
                    <a:pt x="44" y="45"/>
                    <a:pt x="46" y="42"/>
                    <a:pt x="46" y="40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2" name="íṣ1í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E0A52E0-08B8-4D6E-B993-1650F861C4CE}"/>
                </a:ext>
              </a:extLst>
            </p:cNvPr>
            <p:cNvSpPr/>
            <p:nvPr/>
          </p:nvSpPr>
          <p:spPr bwMode="auto">
            <a:xfrm flipH="1">
              <a:off x="3435842" y="1472880"/>
              <a:ext cx="43251" cy="42288"/>
            </a:xfrm>
            <a:custGeom>
              <a:avLst/>
              <a:gdLst>
                <a:gd name="T0" fmla="*/ 10 w 20"/>
                <a:gd name="T1" fmla="*/ 20 h 20"/>
                <a:gd name="T2" fmla="*/ 20 w 20"/>
                <a:gd name="T3" fmla="*/ 10 h 20"/>
                <a:gd name="T4" fmla="*/ 9 w 20"/>
                <a:gd name="T5" fmla="*/ 0 h 20"/>
                <a:gd name="T6" fmla="*/ 0 w 20"/>
                <a:gd name="T7" fmla="*/ 11 h 20"/>
                <a:gd name="T8" fmla="*/ 10 w 20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15" y="20"/>
                    <a:pt x="20" y="16"/>
                    <a:pt x="20" y="10"/>
                  </a:cubicBezTo>
                  <a:cubicBezTo>
                    <a:pt x="19" y="5"/>
                    <a:pt x="15" y="0"/>
                    <a:pt x="9" y="0"/>
                  </a:cubicBezTo>
                  <a:cubicBezTo>
                    <a:pt x="4" y="1"/>
                    <a:pt x="0" y="5"/>
                    <a:pt x="0" y="11"/>
                  </a:cubicBezTo>
                  <a:cubicBezTo>
                    <a:pt x="0" y="16"/>
                    <a:pt x="4" y="20"/>
                    <a:pt x="1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3" name="ïṥḻ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F7CC0BB-A9A5-437D-82EE-3C21F00CD21A}"/>
                </a:ext>
              </a:extLst>
            </p:cNvPr>
            <p:cNvSpPr/>
            <p:nvPr/>
          </p:nvSpPr>
          <p:spPr bwMode="auto">
            <a:xfrm flipH="1">
              <a:off x="3678714" y="2988743"/>
              <a:ext cx="95374" cy="195176"/>
            </a:xfrm>
            <a:custGeom>
              <a:avLst/>
              <a:gdLst>
                <a:gd name="T0" fmla="*/ 43 w 44"/>
                <a:gd name="T1" fmla="*/ 10 h 92"/>
                <a:gd name="T2" fmla="*/ 43 w 44"/>
                <a:gd name="T3" fmla="*/ 10 h 92"/>
                <a:gd name="T4" fmla="*/ 43 w 44"/>
                <a:gd name="T5" fmla="*/ 10 h 92"/>
                <a:gd name="T6" fmla="*/ 26 w 44"/>
                <a:gd name="T7" fmla="*/ 1 h 92"/>
                <a:gd name="T8" fmla="*/ 26 w 44"/>
                <a:gd name="T9" fmla="*/ 1 h 92"/>
                <a:gd name="T10" fmla="*/ 19 w 44"/>
                <a:gd name="T11" fmla="*/ 1 h 92"/>
                <a:gd name="T12" fmla="*/ 0 w 44"/>
                <a:gd name="T13" fmla="*/ 12 h 92"/>
                <a:gd name="T14" fmla="*/ 1 w 44"/>
                <a:gd name="T15" fmla="*/ 40 h 92"/>
                <a:gd name="T16" fmla="*/ 5 w 44"/>
                <a:gd name="T17" fmla="*/ 45 h 92"/>
                <a:gd name="T18" fmla="*/ 9 w 44"/>
                <a:gd name="T19" fmla="*/ 40 h 92"/>
                <a:gd name="T20" fmla="*/ 9 w 44"/>
                <a:gd name="T21" fmla="*/ 18 h 92"/>
                <a:gd name="T22" fmla="*/ 11 w 44"/>
                <a:gd name="T23" fmla="*/ 18 h 92"/>
                <a:gd name="T24" fmla="*/ 11 w 44"/>
                <a:gd name="T25" fmla="*/ 31 h 92"/>
                <a:gd name="T26" fmla="*/ 11 w 44"/>
                <a:gd name="T27" fmla="*/ 43 h 92"/>
                <a:gd name="T28" fmla="*/ 12 w 44"/>
                <a:gd name="T29" fmla="*/ 87 h 92"/>
                <a:gd name="T30" fmla="*/ 17 w 44"/>
                <a:gd name="T31" fmla="*/ 92 h 92"/>
                <a:gd name="T32" fmla="*/ 23 w 44"/>
                <a:gd name="T33" fmla="*/ 86 h 92"/>
                <a:gd name="T34" fmla="*/ 22 w 44"/>
                <a:gd name="T35" fmla="*/ 47 h 92"/>
                <a:gd name="T36" fmla="*/ 23 w 44"/>
                <a:gd name="T37" fmla="*/ 47 h 92"/>
                <a:gd name="T38" fmla="*/ 24 w 44"/>
                <a:gd name="T39" fmla="*/ 86 h 92"/>
                <a:gd name="T40" fmla="*/ 30 w 44"/>
                <a:gd name="T41" fmla="*/ 92 h 92"/>
                <a:gd name="T42" fmla="*/ 35 w 44"/>
                <a:gd name="T43" fmla="*/ 86 h 92"/>
                <a:gd name="T44" fmla="*/ 34 w 44"/>
                <a:gd name="T45" fmla="*/ 42 h 92"/>
                <a:gd name="T46" fmla="*/ 33 w 44"/>
                <a:gd name="T47" fmla="*/ 31 h 92"/>
                <a:gd name="T48" fmla="*/ 33 w 44"/>
                <a:gd name="T49" fmla="*/ 18 h 92"/>
                <a:gd name="T50" fmla="*/ 35 w 44"/>
                <a:gd name="T51" fmla="*/ 18 h 92"/>
                <a:gd name="T52" fmla="*/ 35 w 44"/>
                <a:gd name="T53" fmla="*/ 39 h 92"/>
                <a:gd name="T54" fmla="*/ 40 w 44"/>
                <a:gd name="T55" fmla="*/ 44 h 92"/>
                <a:gd name="T56" fmla="*/ 44 w 44"/>
                <a:gd name="T57" fmla="*/ 39 h 92"/>
                <a:gd name="T58" fmla="*/ 43 w 44"/>
                <a:gd name="T59" fmla="*/ 11 h 92"/>
                <a:gd name="T60" fmla="*/ 43 w 44"/>
                <a:gd name="T61" fmla="*/ 1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4" h="92">
                  <a:moveTo>
                    <a:pt x="43" y="10"/>
                  </a:move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2" y="2"/>
                    <a:pt x="31" y="1"/>
                    <a:pt x="26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0" y="0"/>
                    <a:pt x="0" y="12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3"/>
                    <a:pt x="3" y="45"/>
                    <a:pt x="5" y="45"/>
                  </a:cubicBezTo>
                  <a:cubicBezTo>
                    <a:pt x="8" y="45"/>
                    <a:pt x="10" y="43"/>
                    <a:pt x="9" y="40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43"/>
                    <a:pt x="11" y="43"/>
                    <a:pt x="11" y="43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12" y="90"/>
                    <a:pt x="15" y="92"/>
                    <a:pt x="17" y="92"/>
                  </a:cubicBezTo>
                  <a:cubicBezTo>
                    <a:pt x="20" y="92"/>
                    <a:pt x="23" y="89"/>
                    <a:pt x="23" y="86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4" y="86"/>
                    <a:pt x="24" y="86"/>
                    <a:pt x="24" y="86"/>
                  </a:cubicBezTo>
                  <a:cubicBezTo>
                    <a:pt x="24" y="89"/>
                    <a:pt x="27" y="92"/>
                    <a:pt x="30" y="92"/>
                  </a:cubicBezTo>
                  <a:cubicBezTo>
                    <a:pt x="32" y="91"/>
                    <a:pt x="35" y="89"/>
                    <a:pt x="35" y="86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33" y="31"/>
                    <a:pt x="33" y="31"/>
                    <a:pt x="33" y="31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5" y="42"/>
                    <a:pt x="37" y="44"/>
                    <a:pt x="40" y="44"/>
                  </a:cubicBezTo>
                  <a:cubicBezTo>
                    <a:pt x="42" y="43"/>
                    <a:pt x="44" y="41"/>
                    <a:pt x="44" y="39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4" name="ïṣḷí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81A1870-278A-4525-B57F-7D57CB3C3351}"/>
                </a:ext>
              </a:extLst>
            </p:cNvPr>
            <p:cNvSpPr/>
            <p:nvPr/>
          </p:nvSpPr>
          <p:spPr bwMode="auto">
            <a:xfrm flipH="1">
              <a:off x="3707548" y="2946455"/>
              <a:ext cx="43251" cy="40119"/>
            </a:xfrm>
            <a:custGeom>
              <a:avLst/>
              <a:gdLst>
                <a:gd name="T0" fmla="*/ 11 w 20"/>
                <a:gd name="T1" fmla="*/ 19 h 19"/>
                <a:gd name="T2" fmla="*/ 20 w 20"/>
                <a:gd name="T3" fmla="*/ 9 h 19"/>
                <a:gd name="T4" fmla="*/ 10 w 20"/>
                <a:gd name="T5" fmla="*/ 0 h 19"/>
                <a:gd name="T6" fmla="*/ 1 w 20"/>
                <a:gd name="T7" fmla="*/ 10 h 19"/>
                <a:gd name="T8" fmla="*/ 11 w 20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9">
                  <a:moveTo>
                    <a:pt x="11" y="19"/>
                  </a:moveTo>
                  <a:cubicBezTo>
                    <a:pt x="16" y="19"/>
                    <a:pt x="20" y="15"/>
                    <a:pt x="20" y="9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5" y="0"/>
                    <a:pt x="0" y="4"/>
                    <a:pt x="1" y="10"/>
                  </a:cubicBezTo>
                  <a:cubicBezTo>
                    <a:pt x="1" y="15"/>
                    <a:pt x="5" y="19"/>
                    <a:pt x="11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5" name="íṡḷí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94F261D-6459-4072-84E2-E6A162BAB4CF}"/>
                </a:ext>
              </a:extLst>
            </p:cNvPr>
            <p:cNvSpPr/>
            <p:nvPr/>
          </p:nvSpPr>
          <p:spPr bwMode="auto">
            <a:xfrm flipH="1">
              <a:off x="3893860" y="3392106"/>
              <a:ext cx="113118" cy="224452"/>
            </a:xfrm>
            <a:custGeom>
              <a:avLst/>
              <a:gdLst>
                <a:gd name="T0" fmla="*/ 51 w 52"/>
                <a:gd name="T1" fmla="*/ 16 h 106"/>
                <a:gd name="T2" fmla="*/ 51 w 52"/>
                <a:gd name="T3" fmla="*/ 16 h 106"/>
                <a:gd name="T4" fmla="*/ 51 w 52"/>
                <a:gd name="T5" fmla="*/ 16 h 106"/>
                <a:gd name="T6" fmla="*/ 33 w 52"/>
                <a:gd name="T7" fmla="*/ 4 h 106"/>
                <a:gd name="T8" fmla="*/ 32 w 52"/>
                <a:gd name="T9" fmla="*/ 3 h 106"/>
                <a:gd name="T10" fmla="*/ 25 w 52"/>
                <a:gd name="T11" fmla="*/ 3 h 106"/>
                <a:gd name="T12" fmla="*/ 2 w 52"/>
                <a:gd name="T13" fmla="*/ 14 h 106"/>
                <a:gd name="T14" fmla="*/ 1 w 52"/>
                <a:gd name="T15" fmla="*/ 46 h 106"/>
                <a:gd name="T16" fmla="*/ 5 w 52"/>
                <a:gd name="T17" fmla="*/ 51 h 106"/>
                <a:gd name="T18" fmla="*/ 11 w 52"/>
                <a:gd name="T19" fmla="*/ 46 h 106"/>
                <a:gd name="T20" fmla="*/ 12 w 52"/>
                <a:gd name="T21" fmla="*/ 22 h 106"/>
                <a:gd name="T22" fmla="*/ 14 w 52"/>
                <a:gd name="T23" fmla="*/ 22 h 106"/>
                <a:gd name="T24" fmla="*/ 13 w 52"/>
                <a:gd name="T25" fmla="*/ 37 h 106"/>
                <a:gd name="T26" fmla="*/ 12 w 52"/>
                <a:gd name="T27" fmla="*/ 50 h 106"/>
                <a:gd name="T28" fmla="*/ 10 w 52"/>
                <a:gd name="T29" fmla="*/ 99 h 106"/>
                <a:gd name="T30" fmla="*/ 15 w 52"/>
                <a:gd name="T31" fmla="*/ 105 h 106"/>
                <a:gd name="T32" fmla="*/ 21 w 52"/>
                <a:gd name="T33" fmla="*/ 100 h 106"/>
                <a:gd name="T34" fmla="*/ 24 w 52"/>
                <a:gd name="T35" fmla="*/ 55 h 106"/>
                <a:gd name="T36" fmla="*/ 26 w 52"/>
                <a:gd name="T37" fmla="*/ 55 h 106"/>
                <a:gd name="T38" fmla="*/ 23 w 52"/>
                <a:gd name="T39" fmla="*/ 100 h 106"/>
                <a:gd name="T40" fmla="*/ 29 w 52"/>
                <a:gd name="T41" fmla="*/ 106 h 106"/>
                <a:gd name="T42" fmla="*/ 35 w 52"/>
                <a:gd name="T43" fmla="*/ 100 h 106"/>
                <a:gd name="T44" fmla="*/ 38 w 52"/>
                <a:gd name="T45" fmla="*/ 51 h 106"/>
                <a:gd name="T46" fmla="*/ 39 w 52"/>
                <a:gd name="T47" fmla="*/ 38 h 106"/>
                <a:gd name="T48" fmla="*/ 39 w 52"/>
                <a:gd name="T49" fmla="*/ 23 h 106"/>
                <a:gd name="T50" fmla="*/ 41 w 52"/>
                <a:gd name="T51" fmla="*/ 23 h 106"/>
                <a:gd name="T52" fmla="*/ 40 w 52"/>
                <a:gd name="T53" fmla="*/ 48 h 106"/>
                <a:gd name="T54" fmla="*/ 44 w 52"/>
                <a:gd name="T55" fmla="*/ 53 h 106"/>
                <a:gd name="T56" fmla="*/ 50 w 52"/>
                <a:gd name="T57" fmla="*/ 48 h 106"/>
                <a:gd name="T58" fmla="*/ 52 w 52"/>
                <a:gd name="T59" fmla="*/ 17 h 106"/>
                <a:gd name="T60" fmla="*/ 51 w 52"/>
                <a:gd name="T61" fmla="*/ 1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2" h="105">
                  <a:moveTo>
                    <a:pt x="51" y="16"/>
                  </a:moveTo>
                  <a:cubicBezTo>
                    <a:pt x="51" y="16"/>
                    <a:pt x="51" y="16"/>
                    <a:pt x="51" y="16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1" y="7"/>
                    <a:pt x="39" y="4"/>
                    <a:pt x="33" y="4"/>
                  </a:cubicBezTo>
                  <a:cubicBezTo>
                    <a:pt x="33" y="4"/>
                    <a:pt x="33" y="3"/>
                    <a:pt x="32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3"/>
                    <a:pt x="3" y="0"/>
                    <a:pt x="2" y="14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0" y="49"/>
                    <a:pt x="3" y="51"/>
                    <a:pt x="5" y="51"/>
                  </a:cubicBezTo>
                  <a:cubicBezTo>
                    <a:pt x="8" y="51"/>
                    <a:pt x="11" y="49"/>
                    <a:pt x="11" y="46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0" y="99"/>
                    <a:pt x="10" y="99"/>
                    <a:pt x="10" y="99"/>
                  </a:cubicBezTo>
                  <a:cubicBezTo>
                    <a:pt x="9" y="102"/>
                    <a:pt x="12" y="105"/>
                    <a:pt x="15" y="105"/>
                  </a:cubicBezTo>
                  <a:cubicBezTo>
                    <a:pt x="18" y="105"/>
                    <a:pt x="21" y="103"/>
                    <a:pt x="21" y="100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3" y="100"/>
                    <a:pt x="23" y="100"/>
                    <a:pt x="23" y="100"/>
                  </a:cubicBezTo>
                  <a:cubicBezTo>
                    <a:pt x="23" y="103"/>
                    <a:pt x="26" y="106"/>
                    <a:pt x="29" y="106"/>
                  </a:cubicBezTo>
                  <a:cubicBezTo>
                    <a:pt x="32" y="106"/>
                    <a:pt x="35" y="104"/>
                    <a:pt x="35" y="100"/>
                  </a:cubicBezTo>
                  <a:cubicBezTo>
                    <a:pt x="38" y="51"/>
                    <a:pt x="38" y="51"/>
                    <a:pt x="38" y="51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41" y="23"/>
                    <a:pt x="41" y="23"/>
                    <a:pt x="41" y="23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39" y="50"/>
                    <a:pt x="42" y="53"/>
                    <a:pt x="44" y="53"/>
                  </a:cubicBezTo>
                  <a:cubicBezTo>
                    <a:pt x="47" y="53"/>
                    <a:pt x="50" y="51"/>
                    <a:pt x="50" y="48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325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6" name="ïsľí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05B38AE-2BA5-4EA2-A0D8-E7680C23A8B7}"/>
                </a:ext>
              </a:extLst>
            </p:cNvPr>
            <p:cNvSpPr/>
            <p:nvPr/>
          </p:nvSpPr>
          <p:spPr bwMode="auto">
            <a:xfrm flipH="1">
              <a:off x="3919367" y="3347650"/>
              <a:ext cx="49905" cy="48794"/>
            </a:xfrm>
            <a:custGeom>
              <a:avLst/>
              <a:gdLst>
                <a:gd name="T0" fmla="*/ 11 w 23"/>
                <a:gd name="T1" fmla="*/ 23 h 23"/>
                <a:gd name="T2" fmla="*/ 23 w 23"/>
                <a:gd name="T3" fmla="*/ 12 h 23"/>
                <a:gd name="T4" fmla="*/ 12 w 23"/>
                <a:gd name="T5" fmla="*/ 1 h 23"/>
                <a:gd name="T6" fmla="*/ 1 w 23"/>
                <a:gd name="T7" fmla="*/ 11 h 23"/>
                <a:gd name="T8" fmla="*/ 11 w 23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11" y="23"/>
                  </a:moveTo>
                  <a:cubicBezTo>
                    <a:pt x="17" y="23"/>
                    <a:pt x="22" y="18"/>
                    <a:pt x="23" y="12"/>
                  </a:cubicBezTo>
                  <a:cubicBezTo>
                    <a:pt x="23" y="6"/>
                    <a:pt x="18" y="1"/>
                    <a:pt x="12" y="1"/>
                  </a:cubicBezTo>
                  <a:cubicBezTo>
                    <a:pt x="6" y="0"/>
                    <a:pt x="1" y="5"/>
                    <a:pt x="1" y="11"/>
                  </a:cubicBezTo>
                  <a:cubicBezTo>
                    <a:pt x="0" y="17"/>
                    <a:pt x="5" y="22"/>
                    <a:pt x="11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7" name="iṥḻi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137285B-B835-44CD-9182-4304A01E0E95}"/>
                </a:ext>
              </a:extLst>
            </p:cNvPr>
            <p:cNvSpPr/>
            <p:nvPr/>
          </p:nvSpPr>
          <p:spPr bwMode="auto">
            <a:xfrm flipH="1">
              <a:off x="3329378" y="1335173"/>
              <a:ext cx="63213" cy="61806"/>
            </a:xfrm>
            <a:custGeom>
              <a:avLst/>
              <a:gdLst>
                <a:gd name="T0" fmla="*/ 22 w 29"/>
                <a:gd name="T1" fmla="*/ 29 h 29"/>
                <a:gd name="T2" fmla="*/ 22 w 29"/>
                <a:gd name="T3" fmla="*/ 21 h 29"/>
                <a:gd name="T4" fmla="*/ 22 w 29"/>
                <a:gd name="T5" fmla="*/ 12 h 29"/>
                <a:gd name="T6" fmla="*/ 23 w 29"/>
                <a:gd name="T7" fmla="*/ 12 h 29"/>
                <a:gd name="T8" fmla="*/ 23 w 29"/>
                <a:gd name="T9" fmla="*/ 25 h 29"/>
                <a:gd name="T10" fmla="*/ 26 w 29"/>
                <a:gd name="T11" fmla="*/ 28 h 29"/>
                <a:gd name="T12" fmla="*/ 29 w 29"/>
                <a:gd name="T13" fmla="*/ 25 h 29"/>
                <a:gd name="T14" fmla="*/ 29 w 29"/>
                <a:gd name="T15" fmla="*/ 7 h 29"/>
                <a:gd name="T16" fmla="*/ 29 w 29"/>
                <a:gd name="T17" fmla="*/ 7 h 29"/>
                <a:gd name="T18" fmla="*/ 29 w 29"/>
                <a:gd name="T19" fmla="*/ 7 h 29"/>
                <a:gd name="T20" fmla="*/ 29 w 29"/>
                <a:gd name="T21" fmla="*/ 7 h 29"/>
                <a:gd name="T22" fmla="*/ 18 w 29"/>
                <a:gd name="T23" fmla="*/ 1 h 29"/>
                <a:gd name="T24" fmla="*/ 17 w 29"/>
                <a:gd name="T25" fmla="*/ 1 h 29"/>
                <a:gd name="T26" fmla="*/ 12 w 29"/>
                <a:gd name="T27" fmla="*/ 1 h 29"/>
                <a:gd name="T28" fmla="*/ 0 w 29"/>
                <a:gd name="T29" fmla="*/ 8 h 29"/>
                <a:gd name="T30" fmla="*/ 0 w 29"/>
                <a:gd name="T31" fmla="*/ 26 h 29"/>
                <a:gd name="T32" fmla="*/ 3 w 29"/>
                <a:gd name="T33" fmla="*/ 29 h 29"/>
                <a:gd name="T34" fmla="*/ 6 w 29"/>
                <a:gd name="T35" fmla="*/ 26 h 29"/>
                <a:gd name="T36" fmla="*/ 6 w 29"/>
                <a:gd name="T37" fmla="*/ 12 h 29"/>
                <a:gd name="T38" fmla="*/ 7 w 29"/>
                <a:gd name="T39" fmla="*/ 12 h 29"/>
                <a:gd name="T40" fmla="*/ 7 w 29"/>
                <a:gd name="T41" fmla="*/ 21 h 29"/>
                <a:gd name="T42" fmla="*/ 7 w 29"/>
                <a:gd name="T43" fmla="*/ 29 h 29"/>
                <a:gd name="T44" fmla="*/ 22 w 29"/>
                <a:gd name="T4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" h="28">
                  <a:moveTo>
                    <a:pt x="22" y="29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3" y="27"/>
                    <a:pt x="25" y="28"/>
                    <a:pt x="26" y="28"/>
                  </a:cubicBezTo>
                  <a:cubicBezTo>
                    <a:pt x="28" y="28"/>
                    <a:pt x="29" y="27"/>
                    <a:pt x="29" y="25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8" y="2"/>
                    <a:pt x="21" y="1"/>
                    <a:pt x="18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0" y="0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8"/>
                    <a:pt x="2" y="29"/>
                    <a:pt x="3" y="29"/>
                  </a:cubicBezTo>
                  <a:cubicBezTo>
                    <a:pt x="5" y="29"/>
                    <a:pt x="6" y="28"/>
                    <a:pt x="6" y="26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22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8" name="îŝľï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9E06364-4943-402B-934E-061B13EFA7B7}"/>
                </a:ext>
              </a:extLst>
            </p:cNvPr>
            <p:cNvSpPr/>
            <p:nvPr/>
          </p:nvSpPr>
          <p:spPr bwMode="auto">
            <a:xfrm flipH="1">
              <a:off x="3347122" y="1305897"/>
              <a:ext cx="29943" cy="29276"/>
            </a:xfrm>
            <a:custGeom>
              <a:avLst/>
              <a:gdLst>
                <a:gd name="T0" fmla="*/ 7 w 14"/>
                <a:gd name="T1" fmla="*/ 14 h 14"/>
                <a:gd name="T2" fmla="*/ 14 w 14"/>
                <a:gd name="T3" fmla="*/ 7 h 14"/>
                <a:gd name="T4" fmla="*/ 7 w 14"/>
                <a:gd name="T5" fmla="*/ 0 h 14"/>
                <a:gd name="T6" fmla="*/ 1 w 14"/>
                <a:gd name="T7" fmla="*/ 7 h 14"/>
                <a:gd name="T8" fmla="*/ 7 w 14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7" y="14"/>
                  </a:moveTo>
                  <a:cubicBezTo>
                    <a:pt x="11" y="14"/>
                    <a:pt x="14" y="11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ubicBezTo>
                    <a:pt x="3" y="1"/>
                    <a:pt x="0" y="4"/>
                    <a:pt x="1" y="7"/>
                  </a:cubicBezTo>
                  <a:cubicBezTo>
                    <a:pt x="1" y="11"/>
                    <a:pt x="4" y="14"/>
                    <a:pt x="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9" name="ïSḻî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575B448-CF9C-41BB-89D0-A7C6474997F1}"/>
                </a:ext>
              </a:extLst>
            </p:cNvPr>
            <p:cNvSpPr/>
            <p:nvPr/>
          </p:nvSpPr>
          <p:spPr bwMode="auto">
            <a:xfrm flipH="1">
              <a:off x="3224023" y="1778655"/>
              <a:ext cx="114227" cy="202766"/>
            </a:xfrm>
            <a:custGeom>
              <a:avLst/>
              <a:gdLst>
                <a:gd name="T0" fmla="*/ 35 w 53"/>
                <a:gd name="T1" fmla="*/ 8 h 96"/>
                <a:gd name="T2" fmla="*/ 28 w 53"/>
                <a:gd name="T3" fmla="*/ 0 h 96"/>
                <a:gd name="T4" fmla="*/ 20 w 53"/>
                <a:gd name="T5" fmla="*/ 7 h 96"/>
                <a:gd name="T6" fmla="*/ 27 w 53"/>
                <a:gd name="T7" fmla="*/ 15 h 96"/>
                <a:gd name="T8" fmla="*/ 35 w 53"/>
                <a:gd name="T9" fmla="*/ 8 h 96"/>
                <a:gd name="T10" fmla="*/ 11 w 53"/>
                <a:gd name="T11" fmla="*/ 28 h 96"/>
                <a:gd name="T12" fmla="*/ 13 w 53"/>
                <a:gd name="T13" fmla="*/ 27 h 96"/>
                <a:gd name="T14" fmla="*/ 10 w 53"/>
                <a:gd name="T15" fmla="*/ 43 h 96"/>
                <a:gd name="T16" fmla="*/ 11 w 53"/>
                <a:gd name="T17" fmla="*/ 48 h 96"/>
                <a:gd name="T18" fmla="*/ 1 w 53"/>
                <a:gd name="T19" fmla="*/ 89 h 96"/>
                <a:gd name="T20" fmla="*/ 5 w 53"/>
                <a:gd name="T21" fmla="*/ 95 h 96"/>
                <a:gd name="T22" fmla="*/ 11 w 53"/>
                <a:gd name="T23" fmla="*/ 91 h 96"/>
                <a:gd name="T24" fmla="*/ 19 w 53"/>
                <a:gd name="T25" fmla="*/ 60 h 96"/>
                <a:gd name="T26" fmla="*/ 26 w 53"/>
                <a:gd name="T27" fmla="*/ 71 h 96"/>
                <a:gd name="T28" fmla="*/ 29 w 53"/>
                <a:gd name="T29" fmla="*/ 91 h 96"/>
                <a:gd name="T30" fmla="*/ 34 w 53"/>
                <a:gd name="T31" fmla="*/ 96 h 96"/>
                <a:gd name="T32" fmla="*/ 39 w 53"/>
                <a:gd name="T33" fmla="*/ 91 h 96"/>
                <a:gd name="T34" fmla="*/ 35 w 53"/>
                <a:gd name="T35" fmla="*/ 70 h 96"/>
                <a:gd name="T36" fmla="*/ 35 w 53"/>
                <a:gd name="T37" fmla="*/ 67 h 96"/>
                <a:gd name="T38" fmla="*/ 35 w 53"/>
                <a:gd name="T39" fmla="*/ 67 h 96"/>
                <a:gd name="T40" fmla="*/ 35 w 53"/>
                <a:gd name="T41" fmla="*/ 67 h 96"/>
                <a:gd name="T42" fmla="*/ 27 w 53"/>
                <a:gd name="T43" fmla="*/ 50 h 96"/>
                <a:gd name="T44" fmla="*/ 29 w 53"/>
                <a:gd name="T45" fmla="*/ 47 h 96"/>
                <a:gd name="T46" fmla="*/ 31 w 53"/>
                <a:gd name="T47" fmla="*/ 35 h 96"/>
                <a:gd name="T48" fmla="*/ 32 w 53"/>
                <a:gd name="T49" fmla="*/ 37 h 96"/>
                <a:gd name="T50" fmla="*/ 34 w 53"/>
                <a:gd name="T51" fmla="*/ 39 h 96"/>
                <a:gd name="T52" fmla="*/ 34 w 53"/>
                <a:gd name="T53" fmla="*/ 39 h 96"/>
                <a:gd name="T54" fmla="*/ 46 w 53"/>
                <a:gd name="T55" fmla="*/ 50 h 96"/>
                <a:gd name="T56" fmla="*/ 51 w 53"/>
                <a:gd name="T57" fmla="*/ 49 h 96"/>
                <a:gd name="T58" fmla="*/ 51 w 53"/>
                <a:gd name="T59" fmla="*/ 44 h 96"/>
                <a:gd name="T60" fmla="*/ 39 w 53"/>
                <a:gd name="T61" fmla="*/ 34 h 96"/>
                <a:gd name="T62" fmla="*/ 39 w 53"/>
                <a:gd name="T63" fmla="*/ 33 h 96"/>
                <a:gd name="T64" fmla="*/ 31 w 53"/>
                <a:gd name="T65" fmla="*/ 20 h 96"/>
                <a:gd name="T66" fmla="*/ 31 w 53"/>
                <a:gd name="T67" fmla="*/ 20 h 96"/>
                <a:gd name="T68" fmla="*/ 31 w 53"/>
                <a:gd name="T69" fmla="*/ 19 h 96"/>
                <a:gd name="T70" fmla="*/ 31 w 53"/>
                <a:gd name="T71" fmla="*/ 19 h 96"/>
                <a:gd name="T72" fmla="*/ 25 w 53"/>
                <a:gd name="T73" fmla="*/ 16 h 96"/>
                <a:gd name="T74" fmla="*/ 17 w 53"/>
                <a:gd name="T75" fmla="*/ 17 h 96"/>
                <a:gd name="T76" fmla="*/ 7 w 53"/>
                <a:gd name="T77" fmla="*/ 21 h 96"/>
                <a:gd name="T78" fmla="*/ 4 w 53"/>
                <a:gd name="T79" fmla="*/ 24 h 96"/>
                <a:gd name="T80" fmla="*/ 0 w 53"/>
                <a:gd name="T81" fmla="*/ 39 h 96"/>
                <a:gd name="T82" fmla="*/ 3 w 53"/>
                <a:gd name="T83" fmla="*/ 44 h 96"/>
                <a:gd name="T84" fmla="*/ 8 w 53"/>
                <a:gd name="T85" fmla="*/ 41 h 96"/>
                <a:gd name="T86" fmla="*/ 11 w 53"/>
                <a:gd name="T87" fmla="*/ 2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" h="96">
                  <a:moveTo>
                    <a:pt x="35" y="8"/>
                  </a:moveTo>
                  <a:cubicBezTo>
                    <a:pt x="35" y="4"/>
                    <a:pt x="32" y="0"/>
                    <a:pt x="28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11"/>
                    <a:pt x="23" y="15"/>
                    <a:pt x="27" y="15"/>
                  </a:cubicBezTo>
                  <a:cubicBezTo>
                    <a:pt x="32" y="15"/>
                    <a:pt x="35" y="12"/>
                    <a:pt x="35" y="8"/>
                  </a:cubicBezTo>
                  <a:close/>
                  <a:moveTo>
                    <a:pt x="11" y="28"/>
                  </a:moveTo>
                  <a:cubicBezTo>
                    <a:pt x="13" y="27"/>
                    <a:pt x="13" y="27"/>
                    <a:pt x="13" y="27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10" y="45"/>
                    <a:pt x="10" y="46"/>
                    <a:pt x="11" y="4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91"/>
                    <a:pt x="2" y="94"/>
                    <a:pt x="5" y="95"/>
                  </a:cubicBezTo>
                  <a:cubicBezTo>
                    <a:pt x="8" y="95"/>
                    <a:pt x="10" y="94"/>
                    <a:pt x="11" y="91"/>
                  </a:cubicBezTo>
                  <a:cubicBezTo>
                    <a:pt x="19" y="60"/>
                    <a:pt x="19" y="60"/>
                    <a:pt x="19" y="60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9" y="91"/>
                    <a:pt x="29" y="91"/>
                    <a:pt x="29" y="91"/>
                  </a:cubicBezTo>
                  <a:cubicBezTo>
                    <a:pt x="29" y="93"/>
                    <a:pt x="31" y="96"/>
                    <a:pt x="34" y="96"/>
                  </a:cubicBezTo>
                  <a:cubicBezTo>
                    <a:pt x="36" y="96"/>
                    <a:pt x="39" y="94"/>
                    <a:pt x="39" y="91"/>
                  </a:cubicBezTo>
                  <a:cubicBezTo>
                    <a:pt x="35" y="70"/>
                    <a:pt x="35" y="70"/>
                    <a:pt x="35" y="70"/>
                  </a:cubicBezTo>
                  <a:cubicBezTo>
                    <a:pt x="36" y="69"/>
                    <a:pt x="35" y="68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8" y="49"/>
                    <a:pt x="29" y="48"/>
                    <a:pt x="29" y="47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33" y="38"/>
                    <a:pt x="33" y="38"/>
                    <a:pt x="34" y="39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8" y="51"/>
                    <a:pt x="50" y="51"/>
                    <a:pt x="51" y="49"/>
                  </a:cubicBezTo>
                  <a:cubicBezTo>
                    <a:pt x="53" y="48"/>
                    <a:pt x="53" y="45"/>
                    <a:pt x="51" y="4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9" y="34"/>
                    <a:pt x="39" y="33"/>
                    <a:pt x="39" y="33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29" y="17"/>
                    <a:pt x="27" y="16"/>
                    <a:pt x="25" y="16"/>
                  </a:cubicBezTo>
                  <a:cubicBezTo>
                    <a:pt x="22" y="15"/>
                    <a:pt x="19" y="16"/>
                    <a:pt x="17" y="17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6" y="21"/>
                    <a:pt x="4" y="22"/>
                    <a:pt x="4" y="2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1"/>
                    <a:pt x="1" y="43"/>
                    <a:pt x="3" y="44"/>
                  </a:cubicBezTo>
                  <a:cubicBezTo>
                    <a:pt x="5" y="44"/>
                    <a:pt x="7" y="43"/>
                    <a:pt x="8" y="41"/>
                  </a:cubicBezTo>
                  <a:lnTo>
                    <a:pt x="11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0" name="iSḷî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845AE8D-F400-4946-B253-6A6850027254}"/>
                </a:ext>
              </a:extLst>
            </p:cNvPr>
            <p:cNvSpPr/>
            <p:nvPr/>
          </p:nvSpPr>
          <p:spPr bwMode="auto">
            <a:xfrm flipH="1">
              <a:off x="3392591" y="3478851"/>
              <a:ext cx="149715" cy="262403"/>
            </a:xfrm>
            <a:custGeom>
              <a:avLst/>
              <a:gdLst>
                <a:gd name="T0" fmla="*/ 39 w 69"/>
                <a:gd name="T1" fmla="*/ 8 h 124"/>
                <a:gd name="T2" fmla="*/ 29 w 69"/>
                <a:gd name="T3" fmla="*/ 0 h 124"/>
                <a:gd name="T4" fmla="*/ 21 w 69"/>
                <a:gd name="T5" fmla="*/ 11 h 124"/>
                <a:gd name="T6" fmla="*/ 31 w 69"/>
                <a:gd name="T7" fmla="*/ 19 h 124"/>
                <a:gd name="T8" fmla="*/ 39 w 69"/>
                <a:gd name="T9" fmla="*/ 8 h 124"/>
                <a:gd name="T10" fmla="*/ 12 w 69"/>
                <a:gd name="T11" fmla="*/ 38 h 124"/>
                <a:gd name="T12" fmla="*/ 15 w 69"/>
                <a:gd name="T13" fmla="*/ 36 h 124"/>
                <a:gd name="T14" fmla="*/ 14 w 69"/>
                <a:gd name="T15" fmla="*/ 57 h 124"/>
                <a:gd name="T16" fmla="*/ 16 w 69"/>
                <a:gd name="T17" fmla="*/ 64 h 124"/>
                <a:gd name="T18" fmla="*/ 10 w 69"/>
                <a:gd name="T19" fmla="*/ 117 h 124"/>
                <a:gd name="T20" fmla="*/ 16 w 69"/>
                <a:gd name="T21" fmla="*/ 124 h 124"/>
                <a:gd name="T22" fmla="*/ 22 w 69"/>
                <a:gd name="T23" fmla="*/ 118 h 124"/>
                <a:gd name="T24" fmla="*/ 28 w 69"/>
                <a:gd name="T25" fmla="*/ 78 h 124"/>
                <a:gd name="T26" fmla="*/ 39 w 69"/>
                <a:gd name="T27" fmla="*/ 91 h 124"/>
                <a:gd name="T28" fmla="*/ 46 w 69"/>
                <a:gd name="T29" fmla="*/ 115 h 124"/>
                <a:gd name="T30" fmla="*/ 52 w 69"/>
                <a:gd name="T31" fmla="*/ 120 h 124"/>
                <a:gd name="T32" fmla="*/ 58 w 69"/>
                <a:gd name="T33" fmla="*/ 113 h 124"/>
                <a:gd name="T34" fmla="*/ 50 w 69"/>
                <a:gd name="T35" fmla="*/ 88 h 124"/>
                <a:gd name="T36" fmla="*/ 49 w 69"/>
                <a:gd name="T37" fmla="*/ 84 h 124"/>
                <a:gd name="T38" fmla="*/ 49 w 69"/>
                <a:gd name="T39" fmla="*/ 84 h 124"/>
                <a:gd name="T40" fmla="*/ 49 w 69"/>
                <a:gd name="T41" fmla="*/ 84 h 124"/>
                <a:gd name="T42" fmla="*/ 37 w 69"/>
                <a:gd name="T43" fmla="*/ 63 h 124"/>
                <a:gd name="T44" fmla="*/ 38 w 69"/>
                <a:gd name="T45" fmla="*/ 59 h 124"/>
                <a:gd name="T46" fmla="*/ 39 w 69"/>
                <a:gd name="T47" fmla="*/ 43 h 124"/>
                <a:gd name="T48" fmla="*/ 41 w 69"/>
                <a:gd name="T49" fmla="*/ 47 h 124"/>
                <a:gd name="T50" fmla="*/ 43 w 69"/>
                <a:gd name="T51" fmla="*/ 48 h 124"/>
                <a:gd name="T52" fmla="*/ 44 w 69"/>
                <a:gd name="T53" fmla="*/ 49 h 124"/>
                <a:gd name="T54" fmla="*/ 60 w 69"/>
                <a:gd name="T55" fmla="*/ 60 h 124"/>
                <a:gd name="T56" fmla="*/ 67 w 69"/>
                <a:gd name="T57" fmla="*/ 59 h 124"/>
                <a:gd name="T58" fmla="*/ 66 w 69"/>
                <a:gd name="T59" fmla="*/ 52 h 124"/>
                <a:gd name="T60" fmla="*/ 49 w 69"/>
                <a:gd name="T61" fmla="*/ 41 h 124"/>
                <a:gd name="T62" fmla="*/ 49 w 69"/>
                <a:gd name="T63" fmla="*/ 41 h 124"/>
                <a:gd name="T64" fmla="*/ 37 w 69"/>
                <a:gd name="T65" fmla="*/ 25 h 124"/>
                <a:gd name="T66" fmla="*/ 36 w 69"/>
                <a:gd name="T67" fmla="*/ 24 h 124"/>
                <a:gd name="T68" fmla="*/ 36 w 69"/>
                <a:gd name="T69" fmla="*/ 24 h 124"/>
                <a:gd name="T70" fmla="*/ 36 w 69"/>
                <a:gd name="T71" fmla="*/ 24 h 124"/>
                <a:gd name="T72" fmla="*/ 28 w 69"/>
                <a:gd name="T73" fmla="*/ 20 h 124"/>
                <a:gd name="T74" fmla="*/ 18 w 69"/>
                <a:gd name="T75" fmla="*/ 24 h 124"/>
                <a:gd name="T76" fmla="*/ 7 w 69"/>
                <a:gd name="T77" fmla="*/ 30 h 124"/>
                <a:gd name="T78" fmla="*/ 3 w 69"/>
                <a:gd name="T79" fmla="*/ 34 h 124"/>
                <a:gd name="T80" fmla="*/ 1 w 69"/>
                <a:gd name="T81" fmla="*/ 54 h 124"/>
                <a:gd name="T82" fmla="*/ 5 w 69"/>
                <a:gd name="T83" fmla="*/ 59 h 124"/>
                <a:gd name="T84" fmla="*/ 10 w 69"/>
                <a:gd name="T85" fmla="*/ 55 h 124"/>
                <a:gd name="T86" fmla="*/ 12 w 69"/>
                <a:gd name="T87" fmla="*/ 38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9" h="124">
                  <a:moveTo>
                    <a:pt x="39" y="8"/>
                  </a:moveTo>
                  <a:cubicBezTo>
                    <a:pt x="39" y="3"/>
                    <a:pt x="34" y="0"/>
                    <a:pt x="29" y="0"/>
                  </a:cubicBezTo>
                  <a:cubicBezTo>
                    <a:pt x="24" y="1"/>
                    <a:pt x="20" y="5"/>
                    <a:pt x="21" y="11"/>
                  </a:cubicBezTo>
                  <a:cubicBezTo>
                    <a:pt x="21" y="16"/>
                    <a:pt x="26" y="19"/>
                    <a:pt x="31" y="19"/>
                  </a:cubicBezTo>
                  <a:cubicBezTo>
                    <a:pt x="36" y="18"/>
                    <a:pt x="40" y="14"/>
                    <a:pt x="39" y="8"/>
                  </a:cubicBezTo>
                  <a:close/>
                  <a:moveTo>
                    <a:pt x="12" y="38"/>
                  </a:moveTo>
                  <a:cubicBezTo>
                    <a:pt x="15" y="36"/>
                    <a:pt x="15" y="36"/>
                    <a:pt x="15" y="36"/>
                  </a:cubicBezTo>
                  <a:cubicBezTo>
                    <a:pt x="14" y="57"/>
                    <a:pt x="14" y="57"/>
                    <a:pt x="14" y="57"/>
                  </a:cubicBezTo>
                  <a:cubicBezTo>
                    <a:pt x="14" y="59"/>
                    <a:pt x="15" y="62"/>
                    <a:pt x="16" y="64"/>
                  </a:cubicBezTo>
                  <a:cubicBezTo>
                    <a:pt x="10" y="117"/>
                    <a:pt x="10" y="117"/>
                    <a:pt x="10" y="117"/>
                  </a:cubicBezTo>
                  <a:cubicBezTo>
                    <a:pt x="10" y="120"/>
                    <a:pt x="12" y="123"/>
                    <a:pt x="16" y="124"/>
                  </a:cubicBezTo>
                  <a:cubicBezTo>
                    <a:pt x="19" y="124"/>
                    <a:pt x="22" y="121"/>
                    <a:pt x="22" y="118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39" y="91"/>
                    <a:pt x="39" y="91"/>
                    <a:pt x="39" y="91"/>
                  </a:cubicBezTo>
                  <a:cubicBezTo>
                    <a:pt x="46" y="115"/>
                    <a:pt x="46" y="115"/>
                    <a:pt x="46" y="115"/>
                  </a:cubicBezTo>
                  <a:cubicBezTo>
                    <a:pt x="46" y="118"/>
                    <a:pt x="49" y="121"/>
                    <a:pt x="52" y="120"/>
                  </a:cubicBezTo>
                  <a:cubicBezTo>
                    <a:pt x="56" y="120"/>
                    <a:pt x="58" y="117"/>
                    <a:pt x="58" y="113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6"/>
                    <a:pt x="50" y="85"/>
                    <a:pt x="49" y="84"/>
                  </a:cubicBezTo>
                  <a:cubicBezTo>
                    <a:pt x="49" y="84"/>
                    <a:pt x="49" y="84"/>
                    <a:pt x="49" y="84"/>
                  </a:cubicBezTo>
                  <a:cubicBezTo>
                    <a:pt x="49" y="84"/>
                    <a:pt x="49" y="84"/>
                    <a:pt x="49" y="84"/>
                  </a:cubicBezTo>
                  <a:cubicBezTo>
                    <a:pt x="37" y="63"/>
                    <a:pt x="37" y="63"/>
                    <a:pt x="37" y="63"/>
                  </a:cubicBezTo>
                  <a:cubicBezTo>
                    <a:pt x="38" y="62"/>
                    <a:pt x="38" y="60"/>
                    <a:pt x="38" y="59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2" y="47"/>
                    <a:pt x="42" y="48"/>
                    <a:pt x="43" y="48"/>
                  </a:cubicBezTo>
                  <a:cubicBezTo>
                    <a:pt x="43" y="48"/>
                    <a:pt x="43" y="49"/>
                    <a:pt x="44" y="49"/>
                  </a:cubicBezTo>
                  <a:cubicBezTo>
                    <a:pt x="60" y="60"/>
                    <a:pt x="60" y="60"/>
                    <a:pt x="60" y="60"/>
                  </a:cubicBezTo>
                  <a:cubicBezTo>
                    <a:pt x="63" y="61"/>
                    <a:pt x="66" y="61"/>
                    <a:pt x="67" y="59"/>
                  </a:cubicBezTo>
                  <a:cubicBezTo>
                    <a:pt x="69" y="56"/>
                    <a:pt x="68" y="53"/>
                    <a:pt x="66" y="52"/>
                  </a:cubicBezTo>
                  <a:cubicBezTo>
                    <a:pt x="49" y="41"/>
                    <a:pt x="49" y="41"/>
                    <a:pt x="49" y="41"/>
                  </a:cubicBezTo>
                  <a:cubicBezTo>
                    <a:pt x="49" y="41"/>
                    <a:pt x="49" y="41"/>
                    <a:pt x="49" y="41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6" y="25"/>
                    <a:pt x="36" y="24"/>
                    <a:pt x="36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4" y="22"/>
                    <a:pt x="31" y="21"/>
                    <a:pt x="28" y="20"/>
                  </a:cubicBezTo>
                  <a:cubicBezTo>
                    <a:pt x="24" y="20"/>
                    <a:pt x="21" y="21"/>
                    <a:pt x="18" y="24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5" y="30"/>
                    <a:pt x="3" y="32"/>
                    <a:pt x="3" y="34"/>
                  </a:cubicBezTo>
                  <a:cubicBezTo>
                    <a:pt x="1" y="54"/>
                    <a:pt x="1" y="54"/>
                    <a:pt x="1" y="54"/>
                  </a:cubicBezTo>
                  <a:cubicBezTo>
                    <a:pt x="0" y="57"/>
                    <a:pt x="2" y="59"/>
                    <a:pt x="5" y="59"/>
                  </a:cubicBezTo>
                  <a:cubicBezTo>
                    <a:pt x="8" y="59"/>
                    <a:pt x="10" y="58"/>
                    <a:pt x="10" y="55"/>
                  </a:cubicBezTo>
                  <a:lnTo>
                    <a:pt x="12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475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1" name="îsļi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735DCB0-867C-4998-93C7-9A5B47FCB479}"/>
                </a:ext>
              </a:extLst>
            </p:cNvPr>
            <p:cNvSpPr/>
            <p:nvPr/>
          </p:nvSpPr>
          <p:spPr bwMode="auto">
            <a:xfrm flipH="1">
              <a:off x="3154156" y="3574270"/>
              <a:ext cx="104246" cy="73733"/>
            </a:xfrm>
            <a:custGeom>
              <a:avLst/>
              <a:gdLst>
                <a:gd name="T0" fmla="*/ 28 w 48"/>
                <a:gd name="T1" fmla="*/ 5 h 35"/>
                <a:gd name="T2" fmla="*/ 45 w 48"/>
                <a:gd name="T3" fmla="*/ 26 h 35"/>
                <a:gd name="T4" fmla="*/ 41 w 48"/>
                <a:gd name="T5" fmla="*/ 34 h 35"/>
                <a:gd name="T6" fmla="*/ 7 w 48"/>
                <a:gd name="T7" fmla="*/ 35 h 35"/>
                <a:gd name="T8" fmla="*/ 2 w 48"/>
                <a:gd name="T9" fmla="*/ 27 h 35"/>
                <a:gd name="T10" fmla="*/ 19 w 48"/>
                <a:gd name="T11" fmla="*/ 5 h 35"/>
                <a:gd name="T12" fmla="*/ 28 w 48"/>
                <a:gd name="T13" fmla="*/ 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35">
                  <a:moveTo>
                    <a:pt x="28" y="5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30"/>
                    <a:pt x="46" y="34"/>
                    <a:pt x="41" y="3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2" y="35"/>
                    <a:pt x="0" y="31"/>
                    <a:pt x="2" y="27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1" y="0"/>
                    <a:pt x="25" y="0"/>
                    <a:pt x="28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2" name="îṩlî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0D55F9A-FDAF-4649-A612-C8DFAB1225FA}"/>
                </a:ext>
              </a:extLst>
            </p:cNvPr>
            <p:cNvSpPr/>
            <p:nvPr/>
          </p:nvSpPr>
          <p:spPr bwMode="auto">
            <a:xfrm flipH="1">
              <a:off x="3154156" y="3680532"/>
              <a:ext cx="104246" cy="73733"/>
            </a:xfrm>
            <a:custGeom>
              <a:avLst/>
              <a:gdLst>
                <a:gd name="T0" fmla="*/ 20 w 48"/>
                <a:gd name="T1" fmla="*/ 31 h 35"/>
                <a:gd name="T2" fmla="*/ 3 w 48"/>
                <a:gd name="T3" fmla="*/ 10 h 35"/>
                <a:gd name="T4" fmla="*/ 7 w 48"/>
                <a:gd name="T5" fmla="*/ 1 h 35"/>
                <a:gd name="T6" fmla="*/ 40 w 48"/>
                <a:gd name="T7" fmla="*/ 1 h 35"/>
                <a:gd name="T8" fmla="*/ 45 w 48"/>
                <a:gd name="T9" fmla="*/ 9 h 35"/>
                <a:gd name="T10" fmla="*/ 29 w 48"/>
                <a:gd name="T11" fmla="*/ 31 h 35"/>
                <a:gd name="T12" fmla="*/ 20 w 48"/>
                <a:gd name="T13" fmla="*/ 3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35">
                  <a:moveTo>
                    <a:pt x="20" y="31"/>
                  </a:moveTo>
                  <a:cubicBezTo>
                    <a:pt x="3" y="10"/>
                    <a:pt x="3" y="10"/>
                    <a:pt x="3" y="10"/>
                  </a:cubicBezTo>
                  <a:cubicBezTo>
                    <a:pt x="0" y="5"/>
                    <a:pt x="2" y="1"/>
                    <a:pt x="7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6" y="0"/>
                    <a:pt x="48" y="4"/>
                    <a:pt x="45" y="9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7" y="35"/>
                    <a:pt x="22" y="35"/>
                    <a:pt x="20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3" name="îšļi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FF4B599-D1F2-42CC-A4D9-22982C5840B1}"/>
                </a:ext>
              </a:extLst>
            </p:cNvPr>
            <p:cNvSpPr/>
            <p:nvPr/>
          </p:nvSpPr>
          <p:spPr bwMode="auto">
            <a:xfrm flipH="1">
              <a:off x="3379283" y="2950793"/>
              <a:ext cx="95374" cy="135539"/>
            </a:xfrm>
            <a:custGeom>
              <a:avLst/>
              <a:gdLst>
                <a:gd name="T0" fmla="*/ 38 w 44"/>
                <a:gd name="T1" fmla="*/ 0 h 64"/>
                <a:gd name="T2" fmla="*/ 5 w 44"/>
                <a:gd name="T3" fmla="*/ 0 h 64"/>
                <a:gd name="T4" fmla="*/ 0 w 44"/>
                <a:gd name="T5" fmla="*/ 5 h 64"/>
                <a:gd name="T6" fmla="*/ 0 w 44"/>
                <a:gd name="T7" fmla="*/ 16 h 64"/>
                <a:gd name="T8" fmla="*/ 5 w 44"/>
                <a:gd name="T9" fmla="*/ 21 h 64"/>
                <a:gd name="T10" fmla="*/ 17 w 44"/>
                <a:gd name="T11" fmla="*/ 22 h 64"/>
                <a:gd name="T12" fmla="*/ 17 w 44"/>
                <a:gd name="T13" fmla="*/ 59 h 64"/>
                <a:gd name="T14" fmla="*/ 21 w 44"/>
                <a:gd name="T15" fmla="*/ 64 h 64"/>
                <a:gd name="T16" fmla="*/ 22 w 44"/>
                <a:gd name="T17" fmla="*/ 64 h 64"/>
                <a:gd name="T18" fmla="*/ 26 w 44"/>
                <a:gd name="T19" fmla="*/ 59 h 64"/>
                <a:gd name="T20" fmla="*/ 27 w 44"/>
                <a:gd name="T21" fmla="*/ 22 h 64"/>
                <a:gd name="T22" fmla="*/ 38 w 44"/>
                <a:gd name="T23" fmla="*/ 22 h 64"/>
                <a:gd name="T24" fmla="*/ 44 w 44"/>
                <a:gd name="T25" fmla="*/ 16 h 64"/>
                <a:gd name="T26" fmla="*/ 44 w 44"/>
                <a:gd name="T27" fmla="*/ 6 h 64"/>
                <a:gd name="T28" fmla="*/ 38 w 44"/>
                <a:gd name="T2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64">
                  <a:moveTo>
                    <a:pt x="38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9"/>
                    <a:pt x="2" y="21"/>
                    <a:pt x="5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62"/>
                    <a:pt x="18" y="64"/>
                    <a:pt x="21" y="64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5" y="64"/>
                    <a:pt x="26" y="62"/>
                    <a:pt x="26" y="59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1" y="22"/>
                    <a:pt x="44" y="19"/>
                    <a:pt x="44" y="1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4" y="3"/>
                    <a:pt x="41" y="0"/>
                    <a:pt x="3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4" name="ïṣľi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6625732-9846-45C0-A3F1-4D7F3531B26C}"/>
                </a:ext>
              </a:extLst>
            </p:cNvPr>
            <p:cNvSpPr/>
            <p:nvPr/>
          </p:nvSpPr>
          <p:spPr bwMode="auto">
            <a:xfrm flipH="1">
              <a:off x="3286127" y="3612221"/>
              <a:ext cx="95374" cy="135539"/>
            </a:xfrm>
            <a:custGeom>
              <a:avLst/>
              <a:gdLst>
                <a:gd name="T0" fmla="*/ 38 w 44"/>
                <a:gd name="T1" fmla="*/ 0 h 64"/>
                <a:gd name="T2" fmla="*/ 6 w 44"/>
                <a:gd name="T3" fmla="*/ 0 h 64"/>
                <a:gd name="T4" fmla="*/ 0 w 44"/>
                <a:gd name="T5" fmla="*/ 6 h 64"/>
                <a:gd name="T6" fmla="*/ 0 w 44"/>
                <a:gd name="T7" fmla="*/ 16 h 64"/>
                <a:gd name="T8" fmla="*/ 6 w 44"/>
                <a:gd name="T9" fmla="*/ 22 h 64"/>
                <a:gd name="T10" fmla="*/ 17 w 44"/>
                <a:gd name="T11" fmla="*/ 22 h 64"/>
                <a:gd name="T12" fmla="*/ 17 w 44"/>
                <a:gd name="T13" fmla="*/ 60 h 64"/>
                <a:gd name="T14" fmla="*/ 21 w 44"/>
                <a:gd name="T15" fmla="*/ 64 h 64"/>
                <a:gd name="T16" fmla="*/ 23 w 44"/>
                <a:gd name="T17" fmla="*/ 64 h 64"/>
                <a:gd name="T18" fmla="*/ 27 w 44"/>
                <a:gd name="T19" fmla="*/ 60 h 64"/>
                <a:gd name="T20" fmla="*/ 27 w 44"/>
                <a:gd name="T21" fmla="*/ 22 h 64"/>
                <a:gd name="T22" fmla="*/ 38 w 44"/>
                <a:gd name="T23" fmla="*/ 22 h 64"/>
                <a:gd name="T24" fmla="*/ 44 w 44"/>
                <a:gd name="T25" fmla="*/ 16 h 64"/>
                <a:gd name="T26" fmla="*/ 44 w 44"/>
                <a:gd name="T27" fmla="*/ 6 h 64"/>
                <a:gd name="T28" fmla="*/ 38 w 44"/>
                <a:gd name="T2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64">
                  <a:moveTo>
                    <a:pt x="38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9"/>
                    <a:pt x="3" y="22"/>
                    <a:pt x="6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7" y="62"/>
                    <a:pt x="19" y="64"/>
                    <a:pt x="21" y="64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5" y="64"/>
                    <a:pt x="27" y="62"/>
                    <a:pt x="27" y="60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41" y="22"/>
                    <a:pt x="44" y="20"/>
                    <a:pt x="44" y="1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4" y="3"/>
                    <a:pt x="42" y="0"/>
                    <a:pt x="3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5" name="i$li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7778FA3-C1CE-4BEA-A258-E0395F2BA3BF}"/>
                </a:ext>
              </a:extLst>
            </p:cNvPr>
            <p:cNvSpPr/>
            <p:nvPr/>
          </p:nvSpPr>
          <p:spPr bwMode="auto">
            <a:xfrm flipH="1">
              <a:off x="3199625" y="4153291"/>
              <a:ext cx="95374" cy="135539"/>
            </a:xfrm>
            <a:custGeom>
              <a:avLst/>
              <a:gdLst>
                <a:gd name="T0" fmla="*/ 39 w 44"/>
                <a:gd name="T1" fmla="*/ 0 h 64"/>
                <a:gd name="T2" fmla="*/ 6 w 44"/>
                <a:gd name="T3" fmla="*/ 0 h 64"/>
                <a:gd name="T4" fmla="*/ 0 w 44"/>
                <a:gd name="T5" fmla="*/ 6 h 64"/>
                <a:gd name="T6" fmla="*/ 0 w 44"/>
                <a:gd name="T7" fmla="*/ 16 h 64"/>
                <a:gd name="T8" fmla="*/ 6 w 44"/>
                <a:gd name="T9" fmla="*/ 22 h 64"/>
                <a:gd name="T10" fmla="*/ 17 w 44"/>
                <a:gd name="T11" fmla="*/ 22 h 64"/>
                <a:gd name="T12" fmla="*/ 17 w 44"/>
                <a:gd name="T13" fmla="*/ 60 h 64"/>
                <a:gd name="T14" fmla="*/ 21 w 44"/>
                <a:gd name="T15" fmla="*/ 64 h 64"/>
                <a:gd name="T16" fmla="*/ 23 w 44"/>
                <a:gd name="T17" fmla="*/ 64 h 64"/>
                <a:gd name="T18" fmla="*/ 27 w 44"/>
                <a:gd name="T19" fmla="*/ 60 h 64"/>
                <a:gd name="T20" fmla="*/ 27 w 44"/>
                <a:gd name="T21" fmla="*/ 22 h 64"/>
                <a:gd name="T22" fmla="*/ 39 w 44"/>
                <a:gd name="T23" fmla="*/ 22 h 64"/>
                <a:gd name="T24" fmla="*/ 44 w 44"/>
                <a:gd name="T25" fmla="*/ 16 h 64"/>
                <a:gd name="T26" fmla="*/ 44 w 44"/>
                <a:gd name="T27" fmla="*/ 6 h 64"/>
                <a:gd name="T28" fmla="*/ 39 w 44"/>
                <a:gd name="T2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64">
                  <a:moveTo>
                    <a:pt x="39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9"/>
                    <a:pt x="3" y="22"/>
                    <a:pt x="6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7" y="62"/>
                    <a:pt x="19" y="64"/>
                    <a:pt x="21" y="64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5" y="64"/>
                    <a:pt x="27" y="62"/>
                    <a:pt x="27" y="60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39" y="22"/>
                    <a:pt x="39" y="22"/>
                    <a:pt x="39" y="22"/>
                  </a:cubicBezTo>
                  <a:cubicBezTo>
                    <a:pt x="42" y="22"/>
                    <a:pt x="44" y="19"/>
                    <a:pt x="44" y="16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44" y="3"/>
                    <a:pt x="42" y="0"/>
                    <a:pt x="3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6" name="íśľi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FBC4567-EC82-4F4F-96AE-EED6324CB46F}"/>
                </a:ext>
              </a:extLst>
            </p:cNvPr>
            <p:cNvSpPr/>
            <p:nvPr/>
          </p:nvSpPr>
          <p:spPr bwMode="auto">
            <a:xfrm flipH="1">
              <a:off x="3419207" y="2386952"/>
              <a:ext cx="302758" cy="286257"/>
            </a:xfrm>
            <a:custGeom>
              <a:avLst/>
              <a:gdLst>
                <a:gd name="T0" fmla="*/ 133 w 140"/>
                <a:gd name="T1" fmla="*/ 55 h 135"/>
                <a:gd name="T2" fmla="*/ 129 w 140"/>
                <a:gd name="T3" fmla="*/ 52 h 135"/>
                <a:gd name="T4" fmla="*/ 129 w 140"/>
                <a:gd name="T5" fmla="*/ 9 h 135"/>
                <a:gd name="T6" fmla="*/ 122 w 140"/>
                <a:gd name="T7" fmla="*/ 2 h 135"/>
                <a:gd name="T8" fmla="*/ 101 w 140"/>
                <a:gd name="T9" fmla="*/ 2 h 135"/>
                <a:gd name="T10" fmla="*/ 94 w 140"/>
                <a:gd name="T11" fmla="*/ 9 h 135"/>
                <a:gd name="T12" fmla="*/ 94 w 140"/>
                <a:gd name="T13" fmla="*/ 18 h 135"/>
                <a:gd name="T14" fmla="*/ 83 w 140"/>
                <a:gd name="T15" fmla="*/ 7 h 135"/>
                <a:gd name="T16" fmla="*/ 57 w 140"/>
                <a:gd name="T17" fmla="*/ 7 h 135"/>
                <a:gd name="T18" fmla="*/ 7 w 140"/>
                <a:gd name="T19" fmla="*/ 55 h 135"/>
                <a:gd name="T20" fmla="*/ 11 w 140"/>
                <a:gd name="T21" fmla="*/ 67 h 135"/>
                <a:gd name="T22" fmla="*/ 11 w 140"/>
                <a:gd name="T23" fmla="*/ 129 h 135"/>
                <a:gd name="T24" fmla="*/ 16 w 140"/>
                <a:gd name="T25" fmla="*/ 135 h 135"/>
                <a:gd name="T26" fmla="*/ 124 w 140"/>
                <a:gd name="T27" fmla="*/ 135 h 135"/>
                <a:gd name="T28" fmla="*/ 129 w 140"/>
                <a:gd name="T29" fmla="*/ 129 h 135"/>
                <a:gd name="T30" fmla="*/ 129 w 140"/>
                <a:gd name="T31" fmla="*/ 67 h 135"/>
                <a:gd name="T32" fmla="*/ 133 w 140"/>
                <a:gd name="T33" fmla="*/ 55 h 135"/>
                <a:gd name="T34" fmla="*/ 60 w 140"/>
                <a:gd name="T35" fmla="*/ 124 h 135"/>
                <a:gd name="T36" fmla="*/ 25 w 140"/>
                <a:gd name="T37" fmla="*/ 124 h 135"/>
                <a:gd name="T38" fmla="*/ 25 w 140"/>
                <a:gd name="T39" fmla="*/ 84 h 135"/>
                <a:gd name="T40" fmla="*/ 32 w 140"/>
                <a:gd name="T41" fmla="*/ 77 h 135"/>
                <a:gd name="T42" fmla="*/ 53 w 140"/>
                <a:gd name="T43" fmla="*/ 77 h 135"/>
                <a:gd name="T44" fmla="*/ 60 w 140"/>
                <a:gd name="T45" fmla="*/ 84 h 135"/>
                <a:gd name="T46" fmla="*/ 60 w 140"/>
                <a:gd name="T47" fmla="*/ 124 h 135"/>
                <a:gd name="T48" fmla="*/ 93 w 140"/>
                <a:gd name="T49" fmla="*/ 111 h 135"/>
                <a:gd name="T50" fmla="*/ 86 w 140"/>
                <a:gd name="T51" fmla="*/ 111 h 135"/>
                <a:gd name="T52" fmla="*/ 79 w 140"/>
                <a:gd name="T53" fmla="*/ 104 h 135"/>
                <a:gd name="T54" fmla="*/ 79 w 140"/>
                <a:gd name="T55" fmla="*/ 97 h 135"/>
                <a:gd name="T56" fmla="*/ 93 w 140"/>
                <a:gd name="T57" fmla="*/ 97 h 135"/>
                <a:gd name="T58" fmla="*/ 93 w 140"/>
                <a:gd name="T59" fmla="*/ 111 h 135"/>
                <a:gd name="T60" fmla="*/ 93 w 140"/>
                <a:gd name="T61" fmla="*/ 91 h 135"/>
                <a:gd name="T62" fmla="*/ 79 w 140"/>
                <a:gd name="T63" fmla="*/ 91 h 135"/>
                <a:gd name="T64" fmla="*/ 79 w 140"/>
                <a:gd name="T65" fmla="*/ 84 h 135"/>
                <a:gd name="T66" fmla="*/ 86 w 140"/>
                <a:gd name="T67" fmla="*/ 77 h 135"/>
                <a:gd name="T68" fmla="*/ 93 w 140"/>
                <a:gd name="T69" fmla="*/ 77 h 135"/>
                <a:gd name="T70" fmla="*/ 93 w 140"/>
                <a:gd name="T71" fmla="*/ 91 h 135"/>
                <a:gd name="T72" fmla="*/ 114 w 140"/>
                <a:gd name="T73" fmla="*/ 104 h 135"/>
                <a:gd name="T74" fmla="*/ 107 w 140"/>
                <a:gd name="T75" fmla="*/ 111 h 135"/>
                <a:gd name="T76" fmla="*/ 100 w 140"/>
                <a:gd name="T77" fmla="*/ 111 h 135"/>
                <a:gd name="T78" fmla="*/ 100 w 140"/>
                <a:gd name="T79" fmla="*/ 97 h 135"/>
                <a:gd name="T80" fmla="*/ 114 w 140"/>
                <a:gd name="T81" fmla="*/ 97 h 135"/>
                <a:gd name="T82" fmla="*/ 114 w 140"/>
                <a:gd name="T83" fmla="*/ 104 h 135"/>
                <a:gd name="T84" fmla="*/ 114 w 140"/>
                <a:gd name="T85" fmla="*/ 91 h 135"/>
                <a:gd name="T86" fmla="*/ 100 w 140"/>
                <a:gd name="T87" fmla="*/ 91 h 135"/>
                <a:gd name="T88" fmla="*/ 100 w 140"/>
                <a:gd name="T89" fmla="*/ 77 h 135"/>
                <a:gd name="T90" fmla="*/ 107 w 140"/>
                <a:gd name="T91" fmla="*/ 77 h 135"/>
                <a:gd name="T92" fmla="*/ 114 w 140"/>
                <a:gd name="T93" fmla="*/ 84 h 135"/>
                <a:gd name="T94" fmla="*/ 114 w 140"/>
                <a:gd name="T95" fmla="*/ 9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0" h="135">
                  <a:moveTo>
                    <a:pt x="133" y="55"/>
                  </a:moveTo>
                  <a:cubicBezTo>
                    <a:pt x="129" y="52"/>
                    <a:pt x="129" y="52"/>
                    <a:pt x="129" y="52"/>
                  </a:cubicBezTo>
                  <a:cubicBezTo>
                    <a:pt x="129" y="9"/>
                    <a:pt x="129" y="9"/>
                    <a:pt x="129" y="9"/>
                  </a:cubicBezTo>
                  <a:cubicBezTo>
                    <a:pt x="129" y="5"/>
                    <a:pt x="126" y="2"/>
                    <a:pt x="122" y="2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97" y="2"/>
                    <a:pt x="94" y="5"/>
                    <a:pt x="94" y="9"/>
                  </a:cubicBezTo>
                  <a:cubicBezTo>
                    <a:pt x="94" y="18"/>
                    <a:pt x="94" y="18"/>
                    <a:pt x="94" y="18"/>
                  </a:cubicBezTo>
                  <a:cubicBezTo>
                    <a:pt x="83" y="7"/>
                    <a:pt x="83" y="7"/>
                    <a:pt x="83" y="7"/>
                  </a:cubicBezTo>
                  <a:cubicBezTo>
                    <a:pt x="76" y="0"/>
                    <a:pt x="64" y="0"/>
                    <a:pt x="57" y="7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0" y="62"/>
                    <a:pt x="2" y="67"/>
                    <a:pt x="11" y="67"/>
                  </a:cubicBezTo>
                  <a:cubicBezTo>
                    <a:pt x="11" y="129"/>
                    <a:pt x="11" y="129"/>
                    <a:pt x="11" y="129"/>
                  </a:cubicBezTo>
                  <a:cubicBezTo>
                    <a:pt x="11" y="132"/>
                    <a:pt x="13" y="135"/>
                    <a:pt x="16" y="135"/>
                  </a:cubicBezTo>
                  <a:cubicBezTo>
                    <a:pt x="124" y="135"/>
                    <a:pt x="124" y="135"/>
                    <a:pt x="124" y="135"/>
                  </a:cubicBezTo>
                  <a:cubicBezTo>
                    <a:pt x="127" y="135"/>
                    <a:pt x="129" y="132"/>
                    <a:pt x="129" y="129"/>
                  </a:cubicBezTo>
                  <a:cubicBezTo>
                    <a:pt x="129" y="67"/>
                    <a:pt x="129" y="67"/>
                    <a:pt x="129" y="67"/>
                  </a:cubicBezTo>
                  <a:cubicBezTo>
                    <a:pt x="138" y="67"/>
                    <a:pt x="140" y="62"/>
                    <a:pt x="133" y="55"/>
                  </a:cubicBezTo>
                  <a:close/>
                  <a:moveTo>
                    <a:pt x="60" y="124"/>
                  </a:moveTo>
                  <a:cubicBezTo>
                    <a:pt x="25" y="124"/>
                    <a:pt x="25" y="124"/>
                    <a:pt x="25" y="124"/>
                  </a:cubicBezTo>
                  <a:cubicBezTo>
                    <a:pt x="25" y="84"/>
                    <a:pt x="25" y="84"/>
                    <a:pt x="25" y="84"/>
                  </a:cubicBezTo>
                  <a:cubicBezTo>
                    <a:pt x="25" y="80"/>
                    <a:pt x="28" y="77"/>
                    <a:pt x="32" y="77"/>
                  </a:cubicBezTo>
                  <a:cubicBezTo>
                    <a:pt x="53" y="77"/>
                    <a:pt x="53" y="77"/>
                    <a:pt x="53" y="77"/>
                  </a:cubicBezTo>
                  <a:cubicBezTo>
                    <a:pt x="57" y="77"/>
                    <a:pt x="60" y="80"/>
                    <a:pt x="60" y="84"/>
                  </a:cubicBezTo>
                  <a:lnTo>
                    <a:pt x="60" y="124"/>
                  </a:lnTo>
                  <a:close/>
                  <a:moveTo>
                    <a:pt x="93" y="111"/>
                  </a:moveTo>
                  <a:cubicBezTo>
                    <a:pt x="86" y="111"/>
                    <a:pt x="86" y="111"/>
                    <a:pt x="86" y="111"/>
                  </a:cubicBezTo>
                  <a:cubicBezTo>
                    <a:pt x="82" y="111"/>
                    <a:pt x="79" y="108"/>
                    <a:pt x="79" y="104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93" y="97"/>
                    <a:pt x="93" y="97"/>
                    <a:pt x="93" y="97"/>
                  </a:cubicBezTo>
                  <a:lnTo>
                    <a:pt x="93" y="111"/>
                  </a:lnTo>
                  <a:close/>
                  <a:moveTo>
                    <a:pt x="93" y="91"/>
                  </a:moveTo>
                  <a:cubicBezTo>
                    <a:pt x="79" y="91"/>
                    <a:pt x="79" y="91"/>
                    <a:pt x="79" y="91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79" y="80"/>
                    <a:pt x="82" y="77"/>
                    <a:pt x="86" y="77"/>
                  </a:cubicBezTo>
                  <a:cubicBezTo>
                    <a:pt x="93" y="77"/>
                    <a:pt x="93" y="77"/>
                    <a:pt x="93" y="77"/>
                  </a:cubicBezTo>
                  <a:lnTo>
                    <a:pt x="93" y="91"/>
                  </a:lnTo>
                  <a:close/>
                  <a:moveTo>
                    <a:pt x="114" y="104"/>
                  </a:moveTo>
                  <a:cubicBezTo>
                    <a:pt x="114" y="108"/>
                    <a:pt x="111" y="111"/>
                    <a:pt x="107" y="111"/>
                  </a:cubicBezTo>
                  <a:cubicBezTo>
                    <a:pt x="100" y="111"/>
                    <a:pt x="100" y="111"/>
                    <a:pt x="100" y="111"/>
                  </a:cubicBezTo>
                  <a:cubicBezTo>
                    <a:pt x="100" y="97"/>
                    <a:pt x="100" y="97"/>
                    <a:pt x="100" y="97"/>
                  </a:cubicBezTo>
                  <a:cubicBezTo>
                    <a:pt x="114" y="97"/>
                    <a:pt x="114" y="97"/>
                    <a:pt x="114" y="97"/>
                  </a:cubicBezTo>
                  <a:lnTo>
                    <a:pt x="114" y="104"/>
                  </a:lnTo>
                  <a:close/>
                  <a:moveTo>
                    <a:pt x="114" y="91"/>
                  </a:moveTo>
                  <a:cubicBezTo>
                    <a:pt x="100" y="91"/>
                    <a:pt x="100" y="91"/>
                    <a:pt x="100" y="91"/>
                  </a:cubicBezTo>
                  <a:cubicBezTo>
                    <a:pt x="100" y="77"/>
                    <a:pt x="100" y="77"/>
                    <a:pt x="100" y="77"/>
                  </a:cubicBezTo>
                  <a:cubicBezTo>
                    <a:pt x="107" y="77"/>
                    <a:pt x="107" y="77"/>
                    <a:pt x="107" y="77"/>
                  </a:cubicBezTo>
                  <a:cubicBezTo>
                    <a:pt x="111" y="77"/>
                    <a:pt x="114" y="80"/>
                    <a:pt x="114" y="84"/>
                  </a:cubicBezTo>
                  <a:lnTo>
                    <a:pt x="114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7" name="iŝlí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C9E18BF-561F-4D5F-AE9E-BFAFACD313DA}"/>
                </a:ext>
              </a:extLst>
            </p:cNvPr>
            <p:cNvSpPr/>
            <p:nvPr/>
          </p:nvSpPr>
          <p:spPr bwMode="auto">
            <a:xfrm flipH="1">
              <a:off x="3557832" y="2986575"/>
              <a:ext cx="41033" cy="81323"/>
            </a:xfrm>
            <a:custGeom>
              <a:avLst/>
              <a:gdLst>
                <a:gd name="T0" fmla="*/ 1 w 19"/>
                <a:gd name="T1" fmla="*/ 15 h 38"/>
                <a:gd name="T2" fmla="*/ 3 w 19"/>
                <a:gd name="T3" fmla="*/ 17 h 38"/>
                <a:gd name="T4" fmla="*/ 5 w 19"/>
                <a:gd name="T5" fmla="*/ 19 h 38"/>
                <a:gd name="T6" fmla="*/ 6 w 19"/>
                <a:gd name="T7" fmla="*/ 19 h 38"/>
                <a:gd name="T8" fmla="*/ 6 w 19"/>
                <a:gd name="T9" fmla="*/ 28 h 38"/>
                <a:gd name="T10" fmla="*/ 4 w 19"/>
                <a:gd name="T11" fmla="*/ 27 h 38"/>
                <a:gd name="T12" fmla="*/ 1 w 19"/>
                <a:gd name="T13" fmla="*/ 27 h 38"/>
                <a:gd name="T14" fmla="*/ 1 w 19"/>
                <a:gd name="T15" fmla="*/ 27 h 38"/>
                <a:gd name="T16" fmla="*/ 0 w 19"/>
                <a:gd name="T17" fmla="*/ 28 h 38"/>
                <a:gd name="T18" fmla="*/ 0 w 19"/>
                <a:gd name="T19" fmla="*/ 30 h 38"/>
                <a:gd name="T20" fmla="*/ 0 w 19"/>
                <a:gd name="T21" fmla="*/ 31 h 38"/>
                <a:gd name="T22" fmla="*/ 3 w 19"/>
                <a:gd name="T23" fmla="*/ 32 h 38"/>
                <a:gd name="T24" fmla="*/ 6 w 19"/>
                <a:gd name="T25" fmla="*/ 32 h 38"/>
                <a:gd name="T26" fmla="*/ 6 w 19"/>
                <a:gd name="T27" fmla="*/ 36 h 38"/>
                <a:gd name="T28" fmla="*/ 7 w 19"/>
                <a:gd name="T29" fmla="*/ 38 h 38"/>
                <a:gd name="T30" fmla="*/ 9 w 19"/>
                <a:gd name="T31" fmla="*/ 36 h 38"/>
                <a:gd name="T32" fmla="*/ 9 w 19"/>
                <a:gd name="T33" fmla="*/ 32 h 38"/>
                <a:gd name="T34" fmla="*/ 11 w 19"/>
                <a:gd name="T35" fmla="*/ 32 h 38"/>
                <a:gd name="T36" fmla="*/ 11 w 19"/>
                <a:gd name="T37" fmla="*/ 36 h 38"/>
                <a:gd name="T38" fmla="*/ 12 w 19"/>
                <a:gd name="T39" fmla="*/ 38 h 38"/>
                <a:gd name="T40" fmla="*/ 13 w 19"/>
                <a:gd name="T41" fmla="*/ 36 h 38"/>
                <a:gd name="T42" fmla="*/ 13 w 19"/>
                <a:gd name="T43" fmla="*/ 32 h 38"/>
                <a:gd name="T44" fmla="*/ 15 w 19"/>
                <a:gd name="T45" fmla="*/ 31 h 38"/>
                <a:gd name="T46" fmla="*/ 18 w 19"/>
                <a:gd name="T47" fmla="*/ 28 h 38"/>
                <a:gd name="T48" fmla="*/ 19 w 19"/>
                <a:gd name="T49" fmla="*/ 24 h 38"/>
                <a:gd name="T50" fmla="*/ 17 w 19"/>
                <a:gd name="T51" fmla="*/ 19 h 38"/>
                <a:gd name="T52" fmla="*/ 13 w 19"/>
                <a:gd name="T53" fmla="*/ 17 h 38"/>
                <a:gd name="T54" fmla="*/ 13 w 19"/>
                <a:gd name="T55" fmla="*/ 9 h 38"/>
                <a:gd name="T56" fmla="*/ 14 w 19"/>
                <a:gd name="T57" fmla="*/ 9 h 38"/>
                <a:gd name="T58" fmla="*/ 16 w 19"/>
                <a:gd name="T59" fmla="*/ 10 h 38"/>
                <a:gd name="T60" fmla="*/ 17 w 19"/>
                <a:gd name="T61" fmla="*/ 9 h 38"/>
                <a:gd name="T62" fmla="*/ 17 w 19"/>
                <a:gd name="T63" fmla="*/ 8 h 38"/>
                <a:gd name="T64" fmla="*/ 17 w 19"/>
                <a:gd name="T65" fmla="*/ 6 h 38"/>
                <a:gd name="T66" fmla="*/ 17 w 19"/>
                <a:gd name="T67" fmla="*/ 6 h 38"/>
                <a:gd name="T68" fmla="*/ 16 w 19"/>
                <a:gd name="T69" fmla="*/ 5 h 38"/>
                <a:gd name="T70" fmla="*/ 15 w 19"/>
                <a:gd name="T71" fmla="*/ 5 h 38"/>
                <a:gd name="T72" fmla="*/ 13 w 19"/>
                <a:gd name="T73" fmla="*/ 5 h 38"/>
                <a:gd name="T74" fmla="*/ 13 w 19"/>
                <a:gd name="T75" fmla="*/ 1 h 38"/>
                <a:gd name="T76" fmla="*/ 12 w 19"/>
                <a:gd name="T77" fmla="*/ 0 h 38"/>
                <a:gd name="T78" fmla="*/ 11 w 19"/>
                <a:gd name="T79" fmla="*/ 1 h 38"/>
                <a:gd name="T80" fmla="*/ 11 w 19"/>
                <a:gd name="T81" fmla="*/ 5 h 38"/>
                <a:gd name="T82" fmla="*/ 10 w 19"/>
                <a:gd name="T83" fmla="*/ 5 h 38"/>
                <a:gd name="T84" fmla="*/ 8 w 19"/>
                <a:gd name="T85" fmla="*/ 5 h 38"/>
                <a:gd name="T86" fmla="*/ 8 w 19"/>
                <a:gd name="T87" fmla="*/ 1 h 38"/>
                <a:gd name="T88" fmla="*/ 7 w 19"/>
                <a:gd name="T89" fmla="*/ 0 h 38"/>
                <a:gd name="T90" fmla="*/ 6 w 19"/>
                <a:gd name="T91" fmla="*/ 1 h 38"/>
                <a:gd name="T92" fmla="*/ 6 w 19"/>
                <a:gd name="T93" fmla="*/ 5 h 38"/>
                <a:gd name="T94" fmla="*/ 3 w 19"/>
                <a:gd name="T95" fmla="*/ 7 h 38"/>
                <a:gd name="T96" fmla="*/ 1 w 19"/>
                <a:gd name="T97" fmla="*/ 9 h 38"/>
                <a:gd name="T98" fmla="*/ 1 w 19"/>
                <a:gd name="T99" fmla="*/ 12 h 38"/>
                <a:gd name="T100" fmla="*/ 1 w 19"/>
                <a:gd name="T101" fmla="*/ 15 h 38"/>
                <a:gd name="T102" fmla="*/ 11 w 19"/>
                <a:gd name="T103" fmla="*/ 21 h 38"/>
                <a:gd name="T104" fmla="*/ 11 w 19"/>
                <a:gd name="T105" fmla="*/ 27 h 38"/>
                <a:gd name="T106" fmla="*/ 8 w 19"/>
                <a:gd name="T107" fmla="*/ 28 h 38"/>
                <a:gd name="T108" fmla="*/ 8 w 19"/>
                <a:gd name="T109" fmla="*/ 20 h 38"/>
                <a:gd name="T110" fmla="*/ 11 w 19"/>
                <a:gd name="T111" fmla="*/ 21 h 38"/>
                <a:gd name="T112" fmla="*/ 11 w 19"/>
                <a:gd name="T113" fmla="*/ 9 h 38"/>
                <a:gd name="T114" fmla="*/ 11 w 19"/>
                <a:gd name="T115" fmla="*/ 16 h 38"/>
                <a:gd name="T116" fmla="*/ 8 w 19"/>
                <a:gd name="T117" fmla="*/ 15 h 38"/>
                <a:gd name="T118" fmla="*/ 8 w 19"/>
                <a:gd name="T119" fmla="*/ 9 h 38"/>
                <a:gd name="T120" fmla="*/ 11 w 19"/>
                <a:gd name="T121" fmla="*/ 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" h="38">
                  <a:moveTo>
                    <a:pt x="1" y="15"/>
                  </a:moveTo>
                  <a:cubicBezTo>
                    <a:pt x="2" y="16"/>
                    <a:pt x="2" y="17"/>
                    <a:pt x="3" y="17"/>
                  </a:cubicBezTo>
                  <a:cubicBezTo>
                    <a:pt x="4" y="18"/>
                    <a:pt x="5" y="18"/>
                    <a:pt x="5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5" y="28"/>
                    <a:pt x="5" y="28"/>
                    <a:pt x="4" y="27"/>
                  </a:cubicBezTo>
                  <a:cubicBezTo>
                    <a:pt x="3" y="27"/>
                    <a:pt x="2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7"/>
                    <a:pt x="0" y="28"/>
                    <a:pt x="0" y="28"/>
                  </a:cubicBezTo>
                  <a:cubicBezTo>
                    <a:pt x="0" y="29"/>
                    <a:pt x="0" y="29"/>
                    <a:pt x="0" y="30"/>
                  </a:cubicBezTo>
                  <a:cubicBezTo>
                    <a:pt x="0" y="30"/>
                    <a:pt x="0" y="31"/>
                    <a:pt x="0" y="31"/>
                  </a:cubicBezTo>
                  <a:cubicBezTo>
                    <a:pt x="1" y="31"/>
                    <a:pt x="2" y="31"/>
                    <a:pt x="3" y="32"/>
                  </a:cubicBezTo>
                  <a:cubicBezTo>
                    <a:pt x="4" y="32"/>
                    <a:pt x="5" y="32"/>
                    <a:pt x="6" y="32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7"/>
                    <a:pt x="7" y="38"/>
                    <a:pt x="7" y="38"/>
                  </a:cubicBezTo>
                  <a:cubicBezTo>
                    <a:pt x="8" y="38"/>
                    <a:pt x="9" y="37"/>
                    <a:pt x="9" y="36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9" y="32"/>
                    <a:pt x="10" y="32"/>
                    <a:pt x="11" y="32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1" y="37"/>
                    <a:pt x="12" y="38"/>
                    <a:pt x="12" y="38"/>
                  </a:cubicBezTo>
                  <a:cubicBezTo>
                    <a:pt x="13" y="38"/>
                    <a:pt x="13" y="37"/>
                    <a:pt x="13" y="36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4" y="31"/>
                    <a:pt x="15" y="31"/>
                    <a:pt x="15" y="31"/>
                  </a:cubicBezTo>
                  <a:cubicBezTo>
                    <a:pt x="16" y="30"/>
                    <a:pt x="17" y="29"/>
                    <a:pt x="18" y="28"/>
                  </a:cubicBezTo>
                  <a:cubicBezTo>
                    <a:pt x="18" y="27"/>
                    <a:pt x="19" y="26"/>
                    <a:pt x="19" y="24"/>
                  </a:cubicBezTo>
                  <a:cubicBezTo>
                    <a:pt x="19" y="22"/>
                    <a:pt x="18" y="21"/>
                    <a:pt x="17" y="19"/>
                  </a:cubicBezTo>
                  <a:cubicBezTo>
                    <a:pt x="16" y="19"/>
                    <a:pt x="15" y="18"/>
                    <a:pt x="13" y="17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4" y="9"/>
                    <a:pt x="14" y="9"/>
                  </a:cubicBezTo>
                  <a:cubicBezTo>
                    <a:pt x="15" y="9"/>
                    <a:pt x="15" y="10"/>
                    <a:pt x="16" y="10"/>
                  </a:cubicBezTo>
                  <a:cubicBezTo>
                    <a:pt x="16" y="10"/>
                    <a:pt x="16" y="10"/>
                    <a:pt x="17" y="9"/>
                  </a:cubicBezTo>
                  <a:cubicBezTo>
                    <a:pt x="17" y="9"/>
                    <a:pt x="17" y="8"/>
                    <a:pt x="17" y="8"/>
                  </a:cubicBezTo>
                  <a:cubicBezTo>
                    <a:pt x="17" y="7"/>
                    <a:pt x="17" y="7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5"/>
                    <a:pt x="16" y="5"/>
                    <a:pt x="16" y="5"/>
                  </a:cubicBezTo>
                  <a:cubicBezTo>
                    <a:pt x="16" y="5"/>
                    <a:pt x="15" y="5"/>
                    <a:pt x="15" y="5"/>
                  </a:cubicBezTo>
                  <a:cubicBezTo>
                    <a:pt x="15" y="5"/>
                    <a:pt x="14" y="5"/>
                    <a:pt x="13" y="5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0"/>
                    <a:pt x="12" y="0"/>
                  </a:cubicBezTo>
                  <a:cubicBezTo>
                    <a:pt x="11" y="0"/>
                    <a:pt x="11" y="1"/>
                    <a:pt x="11" y="1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0" y="5"/>
                  </a:cubicBezTo>
                  <a:cubicBezTo>
                    <a:pt x="10" y="5"/>
                    <a:pt x="9" y="5"/>
                    <a:pt x="8" y="5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0"/>
                    <a:pt x="7" y="0"/>
                  </a:cubicBezTo>
                  <a:cubicBezTo>
                    <a:pt x="6" y="0"/>
                    <a:pt x="6" y="1"/>
                    <a:pt x="6" y="1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6"/>
                    <a:pt x="4" y="6"/>
                    <a:pt x="3" y="7"/>
                  </a:cubicBezTo>
                  <a:cubicBezTo>
                    <a:pt x="2" y="8"/>
                    <a:pt x="2" y="8"/>
                    <a:pt x="1" y="9"/>
                  </a:cubicBezTo>
                  <a:cubicBezTo>
                    <a:pt x="1" y="10"/>
                    <a:pt x="1" y="11"/>
                    <a:pt x="1" y="12"/>
                  </a:cubicBezTo>
                  <a:cubicBezTo>
                    <a:pt x="1" y="13"/>
                    <a:pt x="1" y="14"/>
                    <a:pt x="1" y="15"/>
                  </a:cubicBezTo>
                  <a:close/>
                  <a:moveTo>
                    <a:pt x="11" y="21"/>
                  </a:moveTo>
                  <a:cubicBezTo>
                    <a:pt x="11" y="27"/>
                    <a:pt x="11" y="27"/>
                    <a:pt x="11" y="27"/>
                  </a:cubicBezTo>
                  <a:cubicBezTo>
                    <a:pt x="10" y="28"/>
                    <a:pt x="9" y="28"/>
                    <a:pt x="8" y="28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21"/>
                    <a:pt x="10" y="21"/>
                    <a:pt x="11" y="21"/>
                  </a:cubicBezTo>
                  <a:close/>
                  <a:moveTo>
                    <a:pt x="11" y="9"/>
                  </a:moveTo>
                  <a:cubicBezTo>
                    <a:pt x="11" y="16"/>
                    <a:pt x="11" y="16"/>
                    <a:pt x="11" y="16"/>
                  </a:cubicBezTo>
                  <a:cubicBezTo>
                    <a:pt x="10" y="16"/>
                    <a:pt x="9" y="15"/>
                    <a:pt x="8" y="15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9" y="9"/>
                    <a:pt x="10" y="9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8" name="íśļï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18F1D86-7522-4CA8-ACB8-9D45E079A4A8}"/>
                </a:ext>
              </a:extLst>
            </p:cNvPr>
            <p:cNvSpPr/>
            <p:nvPr/>
          </p:nvSpPr>
          <p:spPr bwMode="auto">
            <a:xfrm flipH="1">
              <a:off x="3499055" y="2948624"/>
              <a:ext cx="160805" cy="235295"/>
            </a:xfrm>
            <a:custGeom>
              <a:avLst/>
              <a:gdLst>
                <a:gd name="T0" fmla="*/ 27 w 74"/>
                <a:gd name="T1" fmla="*/ 73 h 111"/>
                <a:gd name="T2" fmla="*/ 28 w 74"/>
                <a:gd name="T3" fmla="*/ 105 h 111"/>
                <a:gd name="T4" fmla="*/ 34 w 74"/>
                <a:gd name="T5" fmla="*/ 111 h 111"/>
                <a:gd name="T6" fmla="*/ 41 w 74"/>
                <a:gd name="T7" fmla="*/ 111 h 111"/>
                <a:gd name="T8" fmla="*/ 48 w 74"/>
                <a:gd name="T9" fmla="*/ 104 h 111"/>
                <a:gd name="T10" fmla="*/ 48 w 74"/>
                <a:gd name="T11" fmla="*/ 72 h 111"/>
                <a:gd name="T12" fmla="*/ 74 w 74"/>
                <a:gd name="T13" fmla="*/ 37 h 111"/>
                <a:gd name="T14" fmla="*/ 37 w 74"/>
                <a:gd name="T15" fmla="*/ 0 h 111"/>
                <a:gd name="T16" fmla="*/ 0 w 74"/>
                <a:gd name="T17" fmla="*/ 37 h 111"/>
                <a:gd name="T18" fmla="*/ 27 w 74"/>
                <a:gd name="T19" fmla="*/ 73 h 111"/>
                <a:gd name="T20" fmla="*/ 37 w 74"/>
                <a:gd name="T21" fmla="*/ 11 h 111"/>
                <a:gd name="T22" fmla="*/ 64 w 74"/>
                <a:gd name="T23" fmla="*/ 37 h 111"/>
                <a:gd name="T24" fmla="*/ 37 w 74"/>
                <a:gd name="T25" fmla="*/ 63 h 111"/>
                <a:gd name="T26" fmla="*/ 11 w 74"/>
                <a:gd name="T27" fmla="*/ 37 h 111"/>
                <a:gd name="T28" fmla="*/ 37 w 74"/>
                <a:gd name="T29" fmla="*/ 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4" h="110">
                  <a:moveTo>
                    <a:pt x="27" y="73"/>
                  </a:moveTo>
                  <a:cubicBezTo>
                    <a:pt x="28" y="105"/>
                    <a:pt x="28" y="105"/>
                    <a:pt x="28" y="105"/>
                  </a:cubicBezTo>
                  <a:cubicBezTo>
                    <a:pt x="28" y="108"/>
                    <a:pt x="31" y="111"/>
                    <a:pt x="34" y="111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45" y="111"/>
                    <a:pt x="48" y="108"/>
                    <a:pt x="48" y="104"/>
                  </a:cubicBezTo>
                  <a:cubicBezTo>
                    <a:pt x="48" y="72"/>
                    <a:pt x="48" y="72"/>
                    <a:pt x="48" y="72"/>
                  </a:cubicBezTo>
                  <a:cubicBezTo>
                    <a:pt x="63" y="68"/>
                    <a:pt x="74" y="54"/>
                    <a:pt x="74" y="37"/>
                  </a:cubicBezTo>
                  <a:cubicBezTo>
                    <a:pt x="74" y="16"/>
                    <a:pt x="57" y="0"/>
                    <a:pt x="37" y="0"/>
                  </a:cubicBezTo>
                  <a:cubicBezTo>
                    <a:pt x="17" y="0"/>
                    <a:pt x="0" y="17"/>
                    <a:pt x="0" y="37"/>
                  </a:cubicBezTo>
                  <a:cubicBezTo>
                    <a:pt x="0" y="54"/>
                    <a:pt x="12" y="68"/>
                    <a:pt x="27" y="73"/>
                  </a:cubicBezTo>
                  <a:close/>
                  <a:moveTo>
                    <a:pt x="37" y="11"/>
                  </a:moveTo>
                  <a:cubicBezTo>
                    <a:pt x="52" y="10"/>
                    <a:pt x="64" y="22"/>
                    <a:pt x="64" y="37"/>
                  </a:cubicBezTo>
                  <a:cubicBezTo>
                    <a:pt x="64" y="51"/>
                    <a:pt x="52" y="63"/>
                    <a:pt x="37" y="63"/>
                  </a:cubicBezTo>
                  <a:cubicBezTo>
                    <a:pt x="23" y="64"/>
                    <a:pt x="11" y="52"/>
                    <a:pt x="11" y="37"/>
                  </a:cubicBezTo>
                  <a:cubicBezTo>
                    <a:pt x="11" y="23"/>
                    <a:pt x="22" y="11"/>
                    <a:pt x="37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9" name="îşľî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79895BA-F8D8-4A0C-8485-FC638449E561}"/>
                </a:ext>
              </a:extLst>
            </p:cNvPr>
            <p:cNvSpPr/>
            <p:nvPr/>
          </p:nvSpPr>
          <p:spPr bwMode="auto">
            <a:xfrm flipH="1">
              <a:off x="3247312" y="2460685"/>
              <a:ext cx="140843" cy="212524"/>
            </a:xfrm>
            <a:custGeom>
              <a:avLst/>
              <a:gdLst>
                <a:gd name="T0" fmla="*/ 49 w 65"/>
                <a:gd name="T1" fmla="*/ 0 h 100"/>
                <a:gd name="T2" fmla="*/ 16 w 65"/>
                <a:gd name="T3" fmla="*/ 0 h 100"/>
                <a:gd name="T4" fmla="*/ 0 w 65"/>
                <a:gd name="T5" fmla="*/ 15 h 100"/>
                <a:gd name="T6" fmla="*/ 0 w 65"/>
                <a:gd name="T7" fmla="*/ 84 h 100"/>
                <a:gd name="T8" fmla="*/ 16 w 65"/>
                <a:gd name="T9" fmla="*/ 100 h 100"/>
                <a:gd name="T10" fmla="*/ 49 w 65"/>
                <a:gd name="T11" fmla="*/ 100 h 100"/>
                <a:gd name="T12" fmla="*/ 65 w 65"/>
                <a:gd name="T13" fmla="*/ 84 h 100"/>
                <a:gd name="T14" fmla="*/ 65 w 65"/>
                <a:gd name="T15" fmla="*/ 15 h 100"/>
                <a:gd name="T16" fmla="*/ 49 w 65"/>
                <a:gd name="T17" fmla="*/ 0 h 100"/>
                <a:gd name="T18" fmla="*/ 58 w 65"/>
                <a:gd name="T19" fmla="*/ 84 h 100"/>
                <a:gd name="T20" fmla="*/ 49 w 65"/>
                <a:gd name="T21" fmla="*/ 93 h 100"/>
                <a:gd name="T22" fmla="*/ 16 w 65"/>
                <a:gd name="T23" fmla="*/ 93 h 100"/>
                <a:gd name="T24" fmla="*/ 7 w 65"/>
                <a:gd name="T25" fmla="*/ 84 h 100"/>
                <a:gd name="T26" fmla="*/ 7 w 65"/>
                <a:gd name="T27" fmla="*/ 15 h 100"/>
                <a:gd name="T28" fmla="*/ 16 w 65"/>
                <a:gd name="T29" fmla="*/ 6 h 100"/>
                <a:gd name="T30" fmla="*/ 49 w 65"/>
                <a:gd name="T31" fmla="*/ 6 h 100"/>
                <a:gd name="T32" fmla="*/ 58 w 65"/>
                <a:gd name="T33" fmla="*/ 15 h 100"/>
                <a:gd name="T34" fmla="*/ 58 w 65"/>
                <a:gd name="T35" fmla="*/ 8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100">
                  <a:moveTo>
                    <a:pt x="49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3"/>
                    <a:pt x="7" y="100"/>
                    <a:pt x="16" y="100"/>
                  </a:cubicBezTo>
                  <a:cubicBezTo>
                    <a:pt x="49" y="100"/>
                    <a:pt x="49" y="100"/>
                    <a:pt x="49" y="100"/>
                  </a:cubicBezTo>
                  <a:cubicBezTo>
                    <a:pt x="58" y="100"/>
                    <a:pt x="65" y="93"/>
                    <a:pt x="65" y="84"/>
                  </a:cubicBezTo>
                  <a:cubicBezTo>
                    <a:pt x="65" y="15"/>
                    <a:pt x="65" y="15"/>
                    <a:pt x="65" y="15"/>
                  </a:cubicBezTo>
                  <a:cubicBezTo>
                    <a:pt x="65" y="7"/>
                    <a:pt x="58" y="0"/>
                    <a:pt x="49" y="0"/>
                  </a:cubicBezTo>
                  <a:close/>
                  <a:moveTo>
                    <a:pt x="58" y="84"/>
                  </a:moveTo>
                  <a:cubicBezTo>
                    <a:pt x="58" y="89"/>
                    <a:pt x="54" y="93"/>
                    <a:pt x="49" y="93"/>
                  </a:cubicBezTo>
                  <a:cubicBezTo>
                    <a:pt x="16" y="93"/>
                    <a:pt x="16" y="93"/>
                    <a:pt x="16" y="93"/>
                  </a:cubicBezTo>
                  <a:cubicBezTo>
                    <a:pt x="11" y="93"/>
                    <a:pt x="7" y="89"/>
                    <a:pt x="7" y="84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0"/>
                    <a:pt x="11" y="6"/>
                    <a:pt x="16" y="6"/>
                  </a:cubicBezTo>
                  <a:cubicBezTo>
                    <a:pt x="49" y="6"/>
                    <a:pt x="49" y="6"/>
                    <a:pt x="49" y="6"/>
                  </a:cubicBezTo>
                  <a:cubicBezTo>
                    <a:pt x="54" y="6"/>
                    <a:pt x="58" y="10"/>
                    <a:pt x="58" y="15"/>
                  </a:cubicBezTo>
                  <a:lnTo>
                    <a:pt x="58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0" name="íṥḷí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E44285C-B8D7-4297-932F-6B0E761FAC43}"/>
                </a:ext>
              </a:extLst>
            </p:cNvPr>
            <p:cNvSpPr/>
            <p:nvPr/>
          </p:nvSpPr>
          <p:spPr bwMode="auto">
            <a:xfrm flipH="1">
              <a:off x="3306089" y="2622247"/>
              <a:ext cx="25507" cy="24939"/>
            </a:xfrm>
            <a:custGeom>
              <a:avLst/>
              <a:gdLst>
                <a:gd name="T0" fmla="*/ 10 w 12"/>
                <a:gd name="T1" fmla="*/ 0 h 12"/>
                <a:gd name="T2" fmla="*/ 3 w 12"/>
                <a:gd name="T3" fmla="*/ 0 h 12"/>
                <a:gd name="T4" fmla="*/ 0 w 12"/>
                <a:gd name="T5" fmla="*/ 3 h 12"/>
                <a:gd name="T6" fmla="*/ 0 w 12"/>
                <a:gd name="T7" fmla="*/ 9 h 12"/>
                <a:gd name="T8" fmla="*/ 3 w 12"/>
                <a:gd name="T9" fmla="*/ 12 h 12"/>
                <a:gd name="T10" fmla="*/ 10 w 12"/>
                <a:gd name="T11" fmla="*/ 12 h 12"/>
                <a:gd name="T12" fmla="*/ 12 w 12"/>
                <a:gd name="T13" fmla="*/ 9 h 12"/>
                <a:gd name="T14" fmla="*/ 12 w 12"/>
                <a:gd name="T15" fmla="*/ 3 h 12"/>
                <a:gd name="T16" fmla="*/ 10 w 12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2">
                  <a:moveTo>
                    <a:pt x="1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1"/>
                    <a:pt x="1" y="12"/>
                    <a:pt x="3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2"/>
                    <a:pt x="12" y="11"/>
                    <a:pt x="12" y="9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1" name="ïṡli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BC4FEEE-ACA4-4059-A2BC-5C3061136C74}"/>
                </a:ext>
              </a:extLst>
            </p:cNvPr>
            <p:cNvSpPr/>
            <p:nvPr/>
          </p:nvSpPr>
          <p:spPr bwMode="auto">
            <a:xfrm flipH="1">
              <a:off x="3271710" y="2488877"/>
              <a:ext cx="93156" cy="122527"/>
            </a:xfrm>
            <a:custGeom>
              <a:avLst/>
              <a:gdLst>
                <a:gd name="T0" fmla="*/ 40 w 43"/>
                <a:gd name="T1" fmla="*/ 0 h 58"/>
                <a:gd name="T2" fmla="*/ 2 w 43"/>
                <a:gd name="T3" fmla="*/ 0 h 58"/>
                <a:gd name="T4" fmla="*/ 0 w 43"/>
                <a:gd name="T5" fmla="*/ 3 h 58"/>
                <a:gd name="T6" fmla="*/ 0 w 43"/>
                <a:gd name="T7" fmla="*/ 56 h 58"/>
                <a:gd name="T8" fmla="*/ 2 w 43"/>
                <a:gd name="T9" fmla="*/ 58 h 58"/>
                <a:gd name="T10" fmla="*/ 40 w 43"/>
                <a:gd name="T11" fmla="*/ 58 h 58"/>
                <a:gd name="T12" fmla="*/ 43 w 43"/>
                <a:gd name="T13" fmla="*/ 56 h 58"/>
                <a:gd name="T14" fmla="*/ 43 w 43"/>
                <a:gd name="T15" fmla="*/ 3 h 58"/>
                <a:gd name="T16" fmla="*/ 40 w 43"/>
                <a:gd name="T1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57">
                  <a:moveTo>
                    <a:pt x="4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7"/>
                    <a:pt x="1" y="58"/>
                    <a:pt x="2" y="58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2" y="58"/>
                    <a:pt x="43" y="57"/>
                    <a:pt x="43" y="56"/>
                  </a:cubicBezTo>
                  <a:cubicBezTo>
                    <a:pt x="43" y="3"/>
                    <a:pt x="43" y="3"/>
                    <a:pt x="43" y="3"/>
                  </a:cubicBezTo>
                  <a:cubicBezTo>
                    <a:pt x="43" y="1"/>
                    <a:pt x="42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2" name="îṣľî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733D2FC-5DEB-439A-8CCF-EEB2C4B690A6}"/>
                </a:ext>
              </a:extLst>
            </p:cNvPr>
            <p:cNvSpPr/>
            <p:nvPr/>
          </p:nvSpPr>
          <p:spPr bwMode="auto">
            <a:xfrm flipH="1">
              <a:off x="3358212" y="1729861"/>
              <a:ext cx="233999" cy="290595"/>
            </a:xfrm>
            <a:custGeom>
              <a:avLst/>
              <a:gdLst>
                <a:gd name="T0" fmla="*/ 78 w 108"/>
                <a:gd name="T1" fmla="*/ 1 h 137"/>
                <a:gd name="T2" fmla="*/ 0 w 108"/>
                <a:gd name="T3" fmla="*/ 30 h 137"/>
                <a:gd name="T4" fmla="*/ 30 w 108"/>
                <a:gd name="T5" fmla="*/ 136 h 137"/>
                <a:gd name="T6" fmla="*/ 107 w 108"/>
                <a:gd name="T7" fmla="*/ 107 h 137"/>
                <a:gd name="T8" fmla="*/ 10 w 108"/>
                <a:gd name="T9" fmla="*/ 30 h 137"/>
                <a:gd name="T10" fmla="*/ 78 w 108"/>
                <a:gd name="T11" fmla="*/ 11 h 137"/>
                <a:gd name="T12" fmla="*/ 96 w 108"/>
                <a:gd name="T13" fmla="*/ 35 h 137"/>
                <a:gd name="T14" fmla="*/ 28 w 108"/>
                <a:gd name="T15" fmla="*/ 53 h 137"/>
                <a:gd name="T16" fmla="*/ 10 w 108"/>
                <a:gd name="T17" fmla="*/ 30 h 137"/>
                <a:gd name="T18" fmla="*/ 14 w 108"/>
                <a:gd name="T19" fmla="*/ 61 h 137"/>
                <a:gd name="T20" fmla="*/ 29 w 108"/>
                <a:gd name="T21" fmla="*/ 64 h 137"/>
                <a:gd name="T22" fmla="*/ 26 w 108"/>
                <a:gd name="T23" fmla="*/ 74 h 137"/>
                <a:gd name="T24" fmla="*/ 11 w 108"/>
                <a:gd name="T25" fmla="*/ 72 h 137"/>
                <a:gd name="T26" fmla="*/ 12 w 108"/>
                <a:gd name="T27" fmla="*/ 86 h 137"/>
                <a:gd name="T28" fmla="*/ 26 w 108"/>
                <a:gd name="T29" fmla="*/ 83 h 137"/>
                <a:gd name="T30" fmla="*/ 29 w 108"/>
                <a:gd name="T31" fmla="*/ 94 h 137"/>
                <a:gd name="T32" fmla="*/ 14 w 108"/>
                <a:gd name="T33" fmla="*/ 97 h 137"/>
                <a:gd name="T34" fmla="*/ 12 w 108"/>
                <a:gd name="T35" fmla="*/ 86 h 137"/>
                <a:gd name="T36" fmla="*/ 15 w 108"/>
                <a:gd name="T37" fmla="*/ 119 h 137"/>
                <a:gd name="T38" fmla="*/ 12 w 108"/>
                <a:gd name="T39" fmla="*/ 108 h 137"/>
                <a:gd name="T40" fmla="*/ 27 w 108"/>
                <a:gd name="T41" fmla="*/ 105 h 137"/>
                <a:gd name="T42" fmla="*/ 30 w 108"/>
                <a:gd name="T43" fmla="*/ 116 h 137"/>
                <a:gd name="T44" fmla="*/ 34 w 108"/>
                <a:gd name="T45" fmla="*/ 64 h 137"/>
                <a:gd name="T46" fmla="*/ 48 w 108"/>
                <a:gd name="T47" fmla="*/ 61 h 137"/>
                <a:gd name="T48" fmla="*/ 51 w 108"/>
                <a:gd name="T49" fmla="*/ 71 h 137"/>
                <a:gd name="T50" fmla="*/ 36 w 108"/>
                <a:gd name="T51" fmla="*/ 74 h 137"/>
                <a:gd name="T52" fmla="*/ 34 w 108"/>
                <a:gd name="T53" fmla="*/ 64 h 137"/>
                <a:gd name="T54" fmla="*/ 37 w 108"/>
                <a:gd name="T55" fmla="*/ 83 h 137"/>
                <a:gd name="T56" fmla="*/ 51 w 108"/>
                <a:gd name="T57" fmla="*/ 85 h 137"/>
                <a:gd name="T58" fmla="*/ 49 w 108"/>
                <a:gd name="T59" fmla="*/ 96 h 137"/>
                <a:gd name="T60" fmla="*/ 34 w 108"/>
                <a:gd name="T61" fmla="*/ 94 h 137"/>
                <a:gd name="T62" fmla="*/ 50 w 108"/>
                <a:gd name="T63" fmla="*/ 118 h 137"/>
                <a:gd name="T64" fmla="*/ 35 w 108"/>
                <a:gd name="T65" fmla="*/ 116 h 137"/>
                <a:gd name="T66" fmla="*/ 37 w 108"/>
                <a:gd name="T67" fmla="*/ 105 h 137"/>
                <a:gd name="T68" fmla="*/ 52 w 108"/>
                <a:gd name="T69" fmla="*/ 107 h 137"/>
                <a:gd name="T70" fmla="*/ 50 w 108"/>
                <a:gd name="T71" fmla="*/ 118 h 137"/>
                <a:gd name="T72" fmla="*/ 59 w 108"/>
                <a:gd name="T73" fmla="*/ 60 h 137"/>
                <a:gd name="T74" fmla="*/ 74 w 108"/>
                <a:gd name="T75" fmla="*/ 63 h 137"/>
                <a:gd name="T76" fmla="*/ 71 w 108"/>
                <a:gd name="T77" fmla="*/ 73 h 137"/>
                <a:gd name="T78" fmla="*/ 56 w 108"/>
                <a:gd name="T79" fmla="*/ 71 h 137"/>
                <a:gd name="T80" fmla="*/ 57 w 108"/>
                <a:gd name="T81" fmla="*/ 85 h 137"/>
                <a:gd name="T82" fmla="*/ 71 w 108"/>
                <a:gd name="T83" fmla="*/ 82 h 137"/>
                <a:gd name="T84" fmla="*/ 74 w 108"/>
                <a:gd name="T85" fmla="*/ 93 h 137"/>
                <a:gd name="T86" fmla="*/ 59 w 108"/>
                <a:gd name="T87" fmla="*/ 96 h 137"/>
                <a:gd name="T88" fmla="*/ 57 w 108"/>
                <a:gd name="T89" fmla="*/ 85 h 137"/>
                <a:gd name="T90" fmla="*/ 60 w 108"/>
                <a:gd name="T91" fmla="*/ 118 h 137"/>
                <a:gd name="T92" fmla="*/ 57 w 108"/>
                <a:gd name="T93" fmla="*/ 107 h 137"/>
                <a:gd name="T94" fmla="*/ 72 w 108"/>
                <a:gd name="T95" fmla="*/ 104 h 137"/>
                <a:gd name="T96" fmla="*/ 75 w 108"/>
                <a:gd name="T97" fmla="*/ 115 h 137"/>
                <a:gd name="T98" fmla="*/ 79 w 108"/>
                <a:gd name="T99" fmla="*/ 63 h 137"/>
                <a:gd name="T100" fmla="*/ 93 w 108"/>
                <a:gd name="T101" fmla="*/ 60 h 137"/>
                <a:gd name="T102" fmla="*/ 96 w 108"/>
                <a:gd name="T103" fmla="*/ 70 h 137"/>
                <a:gd name="T104" fmla="*/ 81 w 108"/>
                <a:gd name="T105" fmla="*/ 73 h 137"/>
                <a:gd name="T106" fmla="*/ 79 w 108"/>
                <a:gd name="T107" fmla="*/ 63 h 137"/>
                <a:gd name="T108" fmla="*/ 82 w 108"/>
                <a:gd name="T109" fmla="*/ 82 h 137"/>
                <a:gd name="T110" fmla="*/ 96 w 108"/>
                <a:gd name="T111" fmla="*/ 84 h 137"/>
                <a:gd name="T112" fmla="*/ 94 w 108"/>
                <a:gd name="T113" fmla="*/ 95 h 137"/>
                <a:gd name="T114" fmla="*/ 79 w 108"/>
                <a:gd name="T115" fmla="*/ 93 h 137"/>
                <a:gd name="T116" fmla="*/ 95 w 108"/>
                <a:gd name="T117" fmla="*/ 117 h 137"/>
                <a:gd name="T118" fmla="*/ 80 w 108"/>
                <a:gd name="T119" fmla="*/ 115 h 137"/>
                <a:gd name="T120" fmla="*/ 82 w 108"/>
                <a:gd name="T121" fmla="*/ 104 h 137"/>
                <a:gd name="T122" fmla="*/ 97 w 108"/>
                <a:gd name="T123" fmla="*/ 106 h 137"/>
                <a:gd name="T124" fmla="*/ 95 w 108"/>
                <a:gd name="T125" fmla="*/ 11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" h="137">
                  <a:moveTo>
                    <a:pt x="106" y="27"/>
                  </a:moveTo>
                  <a:cubicBezTo>
                    <a:pt x="105" y="12"/>
                    <a:pt x="93" y="0"/>
                    <a:pt x="78" y="1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2" y="2"/>
                    <a:pt x="0" y="15"/>
                    <a:pt x="0" y="30"/>
                  </a:cubicBezTo>
                  <a:cubicBezTo>
                    <a:pt x="2" y="110"/>
                    <a:pt x="2" y="110"/>
                    <a:pt x="2" y="110"/>
                  </a:cubicBezTo>
                  <a:cubicBezTo>
                    <a:pt x="2" y="125"/>
                    <a:pt x="15" y="137"/>
                    <a:pt x="30" y="136"/>
                  </a:cubicBezTo>
                  <a:cubicBezTo>
                    <a:pt x="81" y="135"/>
                    <a:pt x="81" y="135"/>
                    <a:pt x="81" y="135"/>
                  </a:cubicBezTo>
                  <a:cubicBezTo>
                    <a:pt x="96" y="135"/>
                    <a:pt x="108" y="122"/>
                    <a:pt x="107" y="107"/>
                  </a:cubicBezTo>
                  <a:lnTo>
                    <a:pt x="106" y="27"/>
                  </a:lnTo>
                  <a:close/>
                  <a:moveTo>
                    <a:pt x="10" y="30"/>
                  </a:moveTo>
                  <a:cubicBezTo>
                    <a:pt x="10" y="20"/>
                    <a:pt x="18" y="12"/>
                    <a:pt x="27" y="12"/>
                  </a:cubicBezTo>
                  <a:cubicBezTo>
                    <a:pt x="78" y="11"/>
                    <a:pt x="78" y="11"/>
                    <a:pt x="78" y="11"/>
                  </a:cubicBezTo>
                  <a:cubicBezTo>
                    <a:pt x="87" y="11"/>
                    <a:pt x="95" y="18"/>
                    <a:pt x="95" y="28"/>
                  </a:cubicBezTo>
                  <a:cubicBezTo>
                    <a:pt x="96" y="35"/>
                    <a:pt x="96" y="35"/>
                    <a:pt x="96" y="35"/>
                  </a:cubicBezTo>
                  <a:cubicBezTo>
                    <a:pt x="96" y="44"/>
                    <a:pt x="88" y="52"/>
                    <a:pt x="79" y="52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18" y="53"/>
                    <a:pt x="11" y="46"/>
                    <a:pt x="10" y="36"/>
                  </a:cubicBezTo>
                  <a:lnTo>
                    <a:pt x="10" y="30"/>
                  </a:lnTo>
                  <a:close/>
                  <a:moveTo>
                    <a:pt x="11" y="64"/>
                  </a:moveTo>
                  <a:cubicBezTo>
                    <a:pt x="11" y="63"/>
                    <a:pt x="12" y="61"/>
                    <a:pt x="14" y="61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7" y="61"/>
                    <a:pt x="28" y="62"/>
                    <a:pt x="29" y="64"/>
                  </a:cubicBezTo>
                  <a:cubicBezTo>
                    <a:pt x="29" y="72"/>
                    <a:pt x="29" y="72"/>
                    <a:pt x="29" y="72"/>
                  </a:cubicBezTo>
                  <a:cubicBezTo>
                    <a:pt x="29" y="73"/>
                    <a:pt x="28" y="74"/>
                    <a:pt x="26" y="74"/>
                  </a:cubicBezTo>
                  <a:cubicBezTo>
                    <a:pt x="14" y="75"/>
                    <a:pt x="14" y="75"/>
                    <a:pt x="14" y="75"/>
                  </a:cubicBezTo>
                  <a:cubicBezTo>
                    <a:pt x="12" y="75"/>
                    <a:pt x="11" y="74"/>
                    <a:pt x="11" y="72"/>
                  </a:cubicBezTo>
                  <a:lnTo>
                    <a:pt x="11" y="64"/>
                  </a:lnTo>
                  <a:close/>
                  <a:moveTo>
                    <a:pt x="12" y="86"/>
                  </a:moveTo>
                  <a:cubicBezTo>
                    <a:pt x="12" y="85"/>
                    <a:pt x="13" y="83"/>
                    <a:pt x="14" y="83"/>
                  </a:cubicBezTo>
                  <a:cubicBezTo>
                    <a:pt x="26" y="83"/>
                    <a:pt x="26" y="83"/>
                    <a:pt x="26" y="83"/>
                  </a:cubicBezTo>
                  <a:cubicBezTo>
                    <a:pt x="28" y="83"/>
                    <a:pt x="29" y="84"/>
                    <a:pt x="29" y="86"/>
                  </a:cubicBezTo>
                  <a:cubicBezTo>
                    <a:pt x="29" y="94"/>
                    <a:pt x="29" y="94"/>
                    <a:pt x="29" y="94"/>
                  </a:cubicBezTo>
                  <a:cubicBezTo>
                    <a:pt x="29" y="95"/>
                    <a:pt x="28" y="96"/>
                    <a:pt x="27" y="96"/>
                  </a:cubicBezTo>
                  <a:cubicBezTo>
                    <a:pt x="14" y="97"/>
                    <a:pt x="14" y="97"/>
                    <a:pt x="14" y="97"/>
                  </a:cubicBezTo>
                  <a:cubicBezTo>
                    <a:pt x="13" y="97"/>
                    <a:pt x="12" y="96"/>
                    <a:pt x="12" y="94"/>
                  </a:cubicBezTo>
                  <a:lnTo>
                    <a:pt x="12" y="86"/>
                  </a:lnTo>
                  <a:close/>
                  <a:moveTo>
                    <a:pt x="27" y="118"/>
                  </a:moveTo>
                  <a:cubicBezTo>
                    <a:pt x="15" y="119"/>
                    <a:pt x="15" y="119"/>
                    <a:pt x="15" y="119"/>
                  </a:cubicBezTo>
                  <a:cubicBezTo>
                    <a:pt x="13" y="119"/>
                    <a:pt x="12" y="118"/>
                    <a:pt x="12" y="116"/>
                  </a:cubicBezTo>
                  <a:cubicBezTo>
                    <a:pt x="12" y="108"/>
                    <a:pt x="12" y="108"/>
                    <a:pt x="12" y="108"/>
                  </a:cubicBezTo>
                  <a:cubicBezTo>
                    <a:pt x="12" y="107"/>
                    <a:pt x="13" y="105"/>
                    <a:pt x="15" y="105"/>
                  </a:cubicBezTo>
                  <a:cubicBezTo>
                    <a:pt x="27" y="105"/>
                    <a:pt x="27" y="105"/>
                    <a:pt x="27" y="105"/>
                  </a:cubicBezTo>
                  <a:cubicBezTo>
                    <a:pt x="28" y="105"/>
                    <a:pt x="29" y="106"/>
                    <a:pt x="29" y="108"/>
                  </a:cubicBezTo>
                  <a:cubicBezTo>
                    <a:pt x="30" y="116"/>
                    <a:pt x="30" y="116"/>
                    <a:pt x="30" y="116"/>
                  </a:cubicBezTo>
                  <a:cubicBezTo>
                    <a:pt x="30" y="117"/>
                    <a:pt x="29" y="118"/>
                    <a:pt x="27" y="118"/>
                  </a:cubicBezTo>
                  <a:close/>
                  <a:moveTo>
                    <a:pt x="34" y="64"/>
                  </a:moveTo>
                  <a:cubicBezTo>
                    <a:pt x="34" y="62"/>
                    <a:pt x="35" y="61"/>
                    <a:pt x="36" y="61"/>
                  </a:cubicBezTo>
                  <a:cubicBezTo>
                    <a:pt x="48" y="61"/>
                    <a:pt x="48" y="61"/>
                    <a:pt x="48" y="61"/>
                  </a:cubicBezTo>
                  <a:cubicBezTo>
                    <a:pt x="50" y="61"/>
                    <a:pt x="51" y="62"/>
                    <a:pt x="51" y="63"/>
                  </a:cubicBezTo>
                  <a:cubicBezTo>
                    <a:pt x="51" y="71"/>
                    <a:pt x="51" y="71"/>
                    <a:pt x="51" y="71"/>
                  </a:cubicBezTo>
                  <a:cubicBezTo>
                    <a:pt x="51" y="73"/>
                    <a:pt x="50" y="74"/>
                    <a:pt x="49" y="74"/>
                  </a:cubicBezTo>
                  <a:cubicBezTo>
                    <a:pt x="36" y="74"/>
                    <a:pt x="36" y="74"/>
                    <a:pt x="36" y="74"/>
                  </a:cubicBezTo>
                  <a:cubicBezTo>
                    <a:pt x="35" y="74"/>
                    <a:pt x="34" y="73"/>
                    <a:pt x="34" y="72"/>
                  </a:cubicBezTo>
                  <a:lnTo>
                    <a:pt x="34" y="64"/>
                  </a:lnTo>
                  <a:close/>
                  <a:moveTo>
                    <a:pt x="34" y="86"/>
                  </a:moveTo>
                  <a:cubicBezTo>
                    <a:pt x="34" y="84"/>
                    <a:pt x="35" y="83"/>
                    <a:pt x="37" y="83"/>
                  </a:cubicBezTo>
                  <a:cubicBezTo>
                    <a:pt x="49" y="83"/>
                    <a:pt x="49" y="83"/>
                    <a:pt x="49" y="83"/>
                  </a:cubicBezTo>
                  <a:cubicBezTo>
                    <a:pt x="50" y="83"/>
                    <a:pt x="51" y="84"/>
                    <a:pt x="51" y="85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2" y="95"/>
                    <a:pt x="51" y="96"/>
                    <a:pt x="49" y="96"/>
                  </a:cubicBezTo>
                  <a:cubicBezTo>
                    <a:pt x="37" y="96"/>
                    <a:pt x="37" y="96"/>
                    <a:pt x="37" y="96"/>
                  </a:cubicBezTo>
                  <a:cubicBezTo>
                    <a:pt x="35" y="96"/>
                    <a:pt x="34" y="95"/>
                    <a:pt x="34" y="94"/>
                  </a:cubicBezTo>
                  <a:lnTo>
                    <a:pt x="34" y="86"/>
                  </a:lnTo>
                  <a:close/>
                  <a:moveTo>
                    <a:pt x="50" y="118"/>
                  </a:moveTo>
                  <a:cubicBezTo>
                    <a:pt x="37" y="118"/>
                    <a:pt x="37" y="118"/>
                    <a:pt x="37" y="118"/>
                  </a:cubicBezTo>
                  <a:cubicBezTo>
                    <a:pt x="36" y="118"/>
                    <a:pt x="35" y="117"/>
                    <a:pt x="35" y="116"/>
                  </a:cubicBezTo>
                  <a:cubicBezTo>
                    <a:pt x="35" y="108"/>
                    <a:pt x="35" y="108"/>
                    <a:pt x="35" y="108"/>
                  </a:cubicBezTo>
                  <a:cubicBezTo>
                    <a:pt x="34" y="106"/>
                    <a:pt x="36" y="105"/>
                    <a:pt x="37" y="105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51" y="105"/>
                    <a:pt x="52" y="106"/>
                    <a:pt x="52" y="107"/>
                  </a:cubicBezTo>
                  <a:cubicBezTo>
                    <a:pt x="52" y="115"/>
                    <a:pt x="52" y="115"/>
                    <a:pt x="52" y="115"/>
                  </a:cubicBezTo>
                  <a:cubicBezTo>
                    <a:pt x="52" y="117"/>
                    <a:pt x="51" y="118"/>
                    <a:pt x="50" y="118"/>
                  </a:cubicBezTo>
                  <a:close/>
                  <a:moveTo>
                    <a:pt x="56" y="63"/>
                  </a:moveTo>
                  <a:cubicBezTo>
                    <a:pt x="56" y="62"/>
                    <a:pt x="57" y="60"/>
                    <a:pt x="59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2" y="60"/>
                    <a:pt x="73" y="61"/>
                    <a:pt x="74" y="63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4" y="72"/>
                    <a:pt x="73" y="73"/>
                    <a:pt x="71" y="73"/>
                  </a:cubicBezTo>
                  <a:cubicBezTo>
                    <a:pt x="59" y="74"/>
                    <a:pt x="59" y="74"/>
                    <a:pt x="59" y="74"/>
                  </a:cubicBezTo>
                  <a:cubicBezTo>
                    <a:pt x="57" y="74"/>
                    <a:pt x="56" y="73"/>
                    <a:pt x="56" y="71"/>
                  </a:cubicBezTo>
                  <a:lnTo>
                    <a:pt x="56" y="63"/>
                  </a:lnTo>
                  <a:close/>
                  <a:moveTo>
                    <a:pt x="57" y="85"/>
                  </a:moveTo>
                  <a:cubicBezTo>
                    <a:pt x="56" y="84"/>
                    <a:pt x="58" y="82"/>
                    <a:pt x="59" y="82"/>
                  </a:cubicBezTo>
                  <a:cubicBezTo>
                    <a:pt x="71" y="82"/>
                    <a:pt x="71" y="82"/>
                    <a:pt x="71" y="82"/>
                  </a:cubicBezTo>
                  <a:cubicBezTo>
                    <a:pt x="73" y="82"/>
                    <a:pt x="74" y="83"/>
                    <a:pt x="74" y="85"/>
                  </a:cubicBezTo>
                  <a:cubicBezTo>
                    <a:pt x="74" y="93"/>
                    <a:pt x="74" y="93"/>
                    <a:pt x="74" y="93"/>
                  </a:cubicBezTo>
                  <a:cubicBezTo>
                    <a:pt x="74" y="94"/>
                    <a:pt x="73" y="95"/>
                    <a:pt x="72" y="95"/>
                  </a:cubicBezTo>
                  <a:cubicBezTo>
                    <a:pt x="59" y="96"/>
                    <a:pt x="59" y="96"/>
                    <a:pt x="59" y="96"/>
                  </a:cubicBezTo>
                  <a:cubicBezTo>
                    <a:pt x="58" y="96"/>
                    <a:pt x="57" y="95"/>
                    <a:pt x="57" y="93"/>
                  </a:cubicBezTo>
                  <a:lnTo>
                    <a:pt x="57" y="85"/>
                  </a:lnTo>
                  <a:close/>
                  <a:moveTo>
                    <a:pt x="72" y="117"/>
                  </a:moveTo>
                  <a:cubicBezTo>
                    <a:pt x="60" y="118"/>
                    <a:pt x="60" y="118"/>
                    <a:pt x="60" y="118"/>
                  </a:cubicBezTo>
                  <a:cubicBezTo>
                    <a:pt x="58" y="118"/>
                    <a:pt x="57" y="117"/>
                    <a:pt x="57" y="115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57" y="106"/>
                    <a:pt x="58" y="104"/>
                    <a:pt x="60" y="104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3" y="104"/>
                    <a:pt x="74" y="105"/>
                    <a:pt x="74" y="107"/>
                  </a:cubicBezTo>
                  <a:cubicBezTo>
                    <a:pt x="75" y="115"/>
                    <a:pt x="75" y="115"/>
                    <a:pt x="75" y="115"/>
                  </a:cubicBezTo>
                  <a:cubicBezTo>
                    <a:pt x="75" y="116"/>
                    <a:pt x="74" y="117"/>
                    <a:pt x="72" y="117"/>
                  </a:cubicBezTo>
                  <a:close/>
                  <a:moveTo>
                    <a:pt x="79" y="63"/>
                  </a:moveTo>
                  <a:cubicBezTo>
                    <a:pt x="78" y="61"/>
                    <a:pt x="80" y="60"/>
                    <a:pt x="81" y="60"/>
                  </a:cubicBezTo>
                  <a:cubicBezTo>
                    <a:pt x="93" y="60"/>
                    <a:pt x="93" y="60"/>
                    <a:pt x="93" y="60"/>
                  </a:cubicBezTo>
                  <a:cubicBezTo>
                    <a:pt x="95" y="60"/>
                    <a:pt x="96" y="61"/>
                    <a:pt x="96" y="62"/>
                  </a:cubicBezTo>
                  <a:cubicBezTo>
                    <a:pt x="96" y="70"/>
                    <a:pt x="96" y="70"/>
                    <a:pt x="96" y="70"/>
                  </a:cubicBezTo>
                  <a:cubicBezTo>
                    <a:pt x="96" y="72"/>
                    <a:pt x="95" y="73"/>
                    <a:pt x="94" y="73"/>
                  </a:cubicBezTo>
                  <a:cubicBezTo>
                    <a:pt x="81" y="73"/>
                    <a:pt x="81" y="73"/>
                    <a:pt x="81" y="73"/>
                  </a:cubicBezTo>
                  <a:cubicBezTo>
                    <a:pt x="80" y="73"/>
                    <a:pt x="79" y="72"/>
                    <a:pt x="79" y="71"/>
                  </a:cubicBezTo>
                  <a:lnTo>
                    <a:pt x="79" y="63"/>
                  </a:lnTo>
                  <a:close/>
                  <a:moveTo>
                    <a:pt x="79" y="85"/>
                  </a:moveTo>
                  <a:cubicBezTo>
                    <a:pt x="79" y="83"/>
                    <a:pt x="80" y="82"/>
                    <a:pt x="82" y="82"/>
                  </a:cubicBezTo>
                  <a:cubicBezTo>
                    <a:pt x="94" y="82"/>
                    <a:pt x="94" y="82"/>
                    <a:pt x="94" y="82"/>
                  </a:cubicBezTo>
                  <a:cubicBezTo>
                    <a:pt x="95" y="82"/>
                    <a:pt x="96" y="83"/>
                    <a:pt x="96" y="84"/>
                  </a:cubicBezTo>
                  <a:cubicBezTo>
                    <a:pt x="97" y="92"/>
                    <a:pt x="97" y="92"/>
                    <a:pt x="97" y="92"/>
                  </a:cubicBezTo>
                  <a:cubicBezTo>
                    <a:pt x="97" y="94"/>
                    <a:pt x="96" y="95"/>
                    <a:pt x="94" y="95"/>
                  </a:cubicBezTo>
                  <a:cubicBezTo>
                    <a:pt x="82" y="95"/>
                    <a:pt x="82" y="95"/>
                    <a:pt x="82" y="95"/>
                  </a:cubicBezTo>
                  <a:cubicBezTo>
                    <a:pt x="80" y="95"/>
                    <a:pt x="79" y="94"/>
                    <a:pt x="79" y="93"/>
                  </a:cubicBezTo>
                  <a:lnTo>
                    <a:pt x="79" y="85"/>
                  </a:lnTo>
                  <a:close/>
                  <a:moveTo>
                    <a:pt x="95" y="117"/>
                  </a:moveTo>
                  <a:cubicBezTo>
                    <a:pt x="82" y="117"/>
                    <a:pt x="82" y="117"/>
                    <a:pt x="82" y="117"/>
                  </a:cubicBezTo>
                  <a:cubicBezTo>
                    <a:pt x="81" y="117"/>
                    <a:pt x="80" y="116"/>
                    <a:pt x="80" y="115"/>
                  </a:cubicBezTo>
                  <a:cubicBezTo>
                    <a:pt x="79" y="107"/>
                    <a:pt x="79" y="107"/>
                    <a:pt x="79" y="107"/>
                  </a:cubicBezTo>
                  <a:cubicBezTo>
                    <a:pt x="79" y="105"/>
                    <a:pt x="81" y="104"/>
                    <a:pt x="82" y="104"/>
                  </a:cubicBezTo>
                  <a:cubicBezTo>
                    <a:pt x="94" y="104"/>
                    <a:pt x="94" y="104"/>
                    <a:pt x="94" y="104"/>
                  </a:cubicBezTo>
                  <a:cubicBezTo>
                    <a:pt x="96" y="104"/>
                    <a:pt x="97" y="105"/>
                    <a:pt x="97" y="106"/>
                  </a:cubicBezTo>
                  <a:cubicBezTo>
                    <a:pt x="97" y="114"/>
                    <a:pt x="97" y="114"/>
                    <a:pt x="97" y="114"/>
                  </a:cubicBezTo>
                  <a:cubicBezTo>
                    <a:pt x="97" y="116"/>
                    <a:pt x="96" y="117"/>
                    <a:pt x="95" y="1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3" name="ïṡľï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5830734-28E8-4621-8247-7DC5952B40A0}"/>
                </a:ext>
              </a:extLst>
            </p:cNvPr>
            <p:cNvSpPr/>
            <p:nvPr/>
          </p:nvSpPr>
          <p:spPr bwMode="auto">
            <a:xfrm flipH="1">
              <a:off x="3483529" y="1765643"/>
              <a:ext cx="72085" cy="68311"/>
            </a:xfrm>
            <a:custGeom>
              <a:avLst/>
              <a:gdLst>
                <a:gd name="T0" fmla="*/ 28 w 33"/>
                <a:gd name="T1" fmla="*/ 11 h 32"/>
                <a:gd name="T2" fmla="*/ 21 w 33"/>
                <a:gd name="T3" fmla="*/ 11 h 32"/>
                <a:gd name="T4" fmla="*/ 21 w 33"/>
                <a:gd name="T5" fmla="*/ 4 h 32"/>
                <a:gd name="T6" fmla="*/ 16 w 33"/>
                <a:gd name="T7" fmla="*/ 0 h 32"/>
                <a:gd name="T8" fmla="*/ 12 w 33"/>
                <a:gd name="T9" fmla="*/ 4 h 32"/>
                <a:gd name="T10" fmla="*/ 12 w 33"/>
                <a:gd name="T11" fmla="*/ 11 h 32"/>
                <a:gd name="T12" fmla="*/ 5 w 33"/>
                <a:gd name="T13" fmla="*/ 12 h 32"/>
                <a:gd name="T14" fmla="*/ 0 w 33"/>
                <a:gd name="T15" fmla="*/ 16 h 32"/>
                <a:gd name="T16" fmla="*/ 5 w 33"/>
                <a:gd name="T17" fmla="*/ 21 h 32"/>
                <a:gd name="T18" fmla="*/ 12 w 33"/>
                <a:gd name="T19" fmla="*/ 21 h 32"/>
                <a:gd name="T20" fmla="*/ 12 w 33"/>
                <a:gd name="T21" fmla="*/ 28 h 32"/>
                <a:gd name="T22" fmla="*/ 17 w 33"/>
                <a:gd name="T23" fmla="*/ 32 h 32"/>
                <a:gd name="T24" fmla="*/ 21 w 33"/>
                <a:gd name="T25" fmla="*/ 28 h 32"/>
                <a:gd name="T26" fmla="*/ 21 w 33"/>
                <a:gd name="T27" fmla="*/ 20 h 32"/>
                <a:gd name="T28" fmla="*/ 28 w 33"/>
                <a:gd name="T29" fmla="*/ 20 h 32"/>
                <a:gd name="T30" fmla="*/ 33 w 33"/>
                <a:gd name="T31" fmla="*/ 16 h 32"/>
                <a:gd name="T32" fmla="*/ 28 w 33"/>
                <a:gd name="T33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32">
                  <a:moveTo>
                    <a:pt x="28" y="11"/>
                  </a:moveTo>
                  <a:cubicBezTo>
                    <a:pt x="21" y="11"/>
                    <a:pt x="21" y="11"/>
                    <a:pt x="21" y="11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2"/>
                    <a:pt x="19" y="0"/>
                    <a:pt x="16" y="0"/>
                  </a:cubicBezTo>
                  <a:cubicBezTo>
                    <a:pt x="13" y="0"/>
                    <a:pt x="11" y="2"/>
                    <a:pt x="12" y="4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6"/>
                  </a:cubicBezTo>
                  <a:cubicBezTo>
                    <a:pt x="0" y="19"/>
                    <a:pt x="2" y="21"/>
                    <a:pt x="5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30"/>
                    <a:pt x="14" y="32"/>
                    <a:pt x="17" y="32"/>
                  </a:cubicBezTo>
                  <a:cubicBezTo>
                    <a:pt x="19" y="32"/>
                    <a:pt x="21" y="30"/>
                    <a:pt x="21" y="28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31" y="20"/>
                    <a:pt x="33" y="18"/>
                    <a:pt x="33" y="16"/>
                  </a:cubicBezTo>
                  <a:cubicBezTo>
                    <a:pt x="33" y="13"/>
                    <a:pt x="30" y="11"/>
                    <a:pt x="2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4" name="ísli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BD0C2CB-5416-4F4F-84E8-E7A0E09E451F}"/>
                </a:ext>
              </a:extLst>
            </p:cNvPr>
            <p:cNvSpPr/>
            <p:nvPr/>
          </p:nvSpPr>
          <p:spPr bwMode="auto">
            <a:xfrm flipH="1">
              <a:off x="3401463" y="1787330"/>
              <a:ext cx="69867" cy="20602"/>
            </a:xfrm>
            <a:custGeom>
              <a:avLst/>
              <a:gdLst>
                <a:gd name="T0" fmla="*/ 28 w 32"/>
                <a:gd name="T1" fmla="*/ 0 h 10"/>
                <a:gd name="T2" fmla="*/ 4 w 32"/>
                <a:gd name="T3" fmla="*/ 1 h 10"/>
                <a:gd name="T4" fmla="*/ 0 w 32"/>
                <a:gd name="T5" fmla="*/ 5 h 10"/>
                <a:gd name="T6" fmla="*/ 4 w 32"/>
                <a:gd name="T7" fmla="*/ 10 h 10"/>
                <a:gd name="T8" fmla="*/ 28 w 32"/>
                <a:gd name="T9" fmla="*/ 9 h 10"/>
                <a:gd name="T10" fmla="*/ 32 w 32"/>
                <a:gd name="T11" fmla="*/ 5 h 10"/>
                <a:gd name="T12" fmla="*/ 28 w 32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0">
                  <a:moveTo>
                    <a:pt x="28" y="0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4" y="10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30" y="9"/>
                    <a:pt x="32" y="7"/>
                    <a:pt x="32" y="5"/>
                  </a:cubicBezTo>
                  <a:cubicBezTo>
                    <a:pt x="32" y="2"/>
                    <a:pt x="30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5" name="ïṧľï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794A3B6-40B8-41CB-BAB6-3929BF116949}"/>
                </a:ext>
              </a:extLst>
            </p:cNvPr>
            <p:cNvSpPr/>
            <p:nvPr/>
          </p:nvSpPr>
          <p:spPr bwMode="auto">
            <a:xfrm flipH="1">
              <a:off x="3796268" y="2946455"/>
              <a:ext cx="156369" cy="237464"/>
            </a:xfrm>
            <a:custGeom>
              <a:avLst/>
              <a:gdLst>
                <a:gd name="T0" fmla="*/ 55 w 72"/>
                <a:gd name="T1" fmla="*/ 0 h 112"/>
                <a:gd name="T2" fmla="*/ 17 w 72"/>
                <a:gd name="T3" fmla="*/ 0 h 112"/>
                <a:gd name="T4" fmla="*/ 0 w 72"/>
                <a:gd name="T5" fmla="*/ 17 h 112"/>
                <a:gd name="T6" fmla="*/ 0 w 72"/>
                <a:gd name="T7" fmla="*/ 94 h 112"/>
                <a:gd name="T8" fmla="*/ 17 w 72"/>
                <a:gd name="T9" fmla="*/ 112 h 112"/>
                <a:gd name="T10" fmla="*/ 55 w 72"/>
                <a:gd name="T11" fmla="*/ 112 h 112"/>
                <a:gd name="T12" fmla="*/ 72 w 72"/>
                <a:gd name="T13" fmla="*/ 94 h 112"/>
                <a:gd name="T14" fmla="*/ 72 w 72"/>
                <a:gd name="T15" fmla="*/ 17 h 112"/>
                <a:gd name="T16" fmla="*/ 55 w 72"/>
                <a:gd name="T17" fmla="*/ 0 h 112"/>
                <a:gd name="T18" fmla="*/ 64 w 72"/>
                <a:gd name="T19" fmla="*/ 94 h 112"/>
                <a:gd name="T20" fmla="*/ 55 w 72"/>
                <a:gd name="T21" fmla="*/ 104 h 112"/>
                <a:gd name="T22" fmla="*/ 17 w 72"/>
                <a:gd name="T23" fmla="*/ 104 h 112"/>
                <a:gd name="T24" fmla="*/ 8 w 72"/>
                <a:gd name="T25" fmla="*/ 94 h 112"/>
                <a:gd name="T26" fmla="*/ 8 w 72"/>
                <a:gd name="T27" fmla="*/ 17 h 112"/>
                <a:gd name="T28" fmla="*/ 17 w 72"/>
                <a:gd name="T29" fmla="*/ 8 h 112"/>
                <a:gd name="T30" fmla="*/ 55 w 72"/>
                <a:gd name="T31" fmla="*/ 8 h 112"/>
                <a:gd name="T32" fmla="*/ 64 w 72"/>
                <a:gd name="T33" fmla="*/ 17 h 112"/>
                <a:gd name="T34" fmla="*/ 64 w 72"/>
                <a:gd name="T35" fmla="*/ 9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2" h="112">
                  <a:moveTo>
                    <a:pt x="55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0" y="17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4"/>
                    <a:pt x="8" y="112"/>
                    <a:pt x="17" y="112"/>
                  </a:cubicBezTo>
                  <a:cubicBezTo>
                    <a:pt x="55" y="112"/>
                    <a:pt x="55" y="112"/>
                    <a:pt x="55" y="112"/>
                  </a:cubicBezTo>
                  <a:cubicBezTo>
                    <a:pt x="64" y="112"/>
                    <a:pt x="72" y="104"/>
                    <a:pt x="72" y="94"/>
                  </a:cubicBezTo>
                  <a:cubicBezTo>
                    <a:pt x="72" y="17"/>
                    <a:pt x="72" y="17"/>
                    <a:pt x="72" y="17"/>
                  </a:cubicBezTo>
                  <a:cubicBezTo>
                    <a:pt x="72" y="8"/>
                    <a:pt x="64" y="0"/>
                    <a:pt x="55" y="0"/>
                  </a:cubicBezTo>
                  <a:close/>
                  <a:moveTo>
                    <a:pt x="64" y="94"/>
                  </a:moveTo>
                  <a:cubicBezTo>
                    <a:pt x="64" y="100"/>
                    <a:pt x="60" y="104"/>
                    <a:pt x="55" y="104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12" y="104"/>
                    <a:pt x="8" y="100"/>
                    <a:pt x="8" y="94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2"/>
                    <a:pt x="12" y="8"/>
                    <a:pt x="17" y="8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60" y="8"/>
                    <a:pt x="64" y="12"/>
                    <a:pt x="64" y="17"/>
                  </a:cubicBezTo>
                  <a:lnTo>
                    <a:pt x="64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6" name="iṧḷi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495B5B4-B906-4FE0-B220-0154A81B1E2D}"/>
                </a:ext>
              </a:extLst>
            </p:cNvPr>
            <p:cNvSpPr/>
            <p:nvPr/>
          </p:nvSpPr>
          <p:spPr bwMode="auto">
            <a:xfrm flipH="1">
              <a:off x="3859481" y="3126451"/>
              <a:ext cx="29943" cy="28192"/>
            </a:xfrm>
            <a:custGeom>
              <a:avLst/>
              <a:gdLst>
                <a:gd name="T0" fmla="*/ 11 w 14"/>
                <a:gd name="T1" fmla="*/ 0 h 13"/>
                <a:gd name="T2" fmla="*/ 3 w 14"/>
                <a:gd name="T3" fmla="*/ 0 h 13"/>
                <a:gd name="T4" fmla="*/ 0 w 14"/>
                <a:gd name="T5" fmla="*/ 3 h 13"/>
                <a:gd name="T6" fmla="*/ 0 w 14"/>
                <a:gd name="T7" fmla="*/ 10 h 13"/>
                <a:gd name="T8" fmla="*/ 3 w 14"/>
                <a:gd name="T9" fmla="*/ 13 h 13"/>
                <a:gd name="T10" fmla="*/ 11 w 14"/>
                <a:gd name="T11" fmla="*/ 13 h 13"/>
                <a:gd name="T12" fmla="*/ 14 w 14"/>
                <a:gd name="T13" fmla="*/ 10 h 13"/>
                <a:gd name="T14" fmla="*/ 14 w 14"/>
                <a:gd name="T15" fmla="*/ 3 h 13"/>
                <a:gd name="T16" fmla="*/ 11 w 14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13">
                  <a:moveTo>
                    <a:pt x="11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2"/>
                    <a:pt x="2" y="13"/>
                    <a:pt x="3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4" y="12"/>
                    <a:pt x="14" y="10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2" y="0"/>
                    <a:pt x="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7" name="íśḻ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DC1839E-1B37-4A25-BD83-D59C6037C4A6}"/>
                </a:ext>
              </a:extLst>
            </p:cNvPr>
            <p:cNvSpPr/>
            <p:nvPr/>
          </p:nvSpPr>
          <p:spPr bwMode="auto">
            <a:xfrm flipH="1">
              <a:off x="3821775" y="2977900"/>
              <a:ext cx="104246" cy="138791"/>
            </a:xfrm>
            <a:custGeom>
              <a:avLst/>
              <a:gdLst>
                <a:gd name="T0" fmla="*/ 45 w 48"/>
                <a:gd name="T1" fmla="*/ 0 h 65"/>
                <a:gd name="T2" fmla="*/ 3 w 48"/>
                <a:gd name="T3" fmla="*/ 0 h 65"/>
                <a:gd name="T4" fmla="*/ 0 w 48"/>
                <a:gd name="T5" fmla="*/ 3 h 65"/>
                <a:gd name="T6" fmla="*/ 0 w 48"/>
                <a:gd name="T7" fmla="*/ 62 h 65"/>
                <a:gd name="T8" fmla="*/ 3 w 48"/>
                <a:gd name="T9" fmla="*/ 65 h 65"/>
                <a:gd name="T10" fmla="*/ 45 w 48"/>
                <a:gd name="T11" fmla="*/ 65 h 65"/>
                <a:gd name="T12" fmla="*/ 48 w 48"/>
                <a:gd name="T13" fmla="*/ 62 h 65"/>
                <a:gd name="T14" fmla="*/ 48 w 48"/>
                <a:gd name="T15" fmla="*/ 3 h 65"/>
                <a:gd name="T16" fmla="*/ 45 w 48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65">
                  <a:moveTo>
                    <a:pt x="4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3"/>
                    <a:pt x="2" y="65"/>
                    <a:pt x="3" y="65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7" y="65"/>
                    <a:pt x="48" y="63"/>
                    <a:pt x="48" y="62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8" y="1"/>
                    <a:pt x="47" y="0"/>
                    <a:pt x="4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8" name="îs1í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0B46444-BB6E-49FF-ADB8-C741224F631F}"/>
                </a:ext>
              </a:extLst>
            </p:cNvPr>
            <p:cNvSpPr/>
            <p:nvPr/>
          </p:nvSpPr>
          <p:spPr bwMode="auto">
            <a:xfrm flipH="1">
              <a:off x="3757453" y="3186088"/>
              <a:ext cx="125317" cy="119274"/>
            </a:xfrm>
            <a:custGeom>
              <a:avLst/>
              <a:gdLst>
                <a:gd name="T0" fmla="*/ 55 w 58"/>
                <a:gd name="T1" fmla="*/ 17 h 56"/>
                <a:gd name="T2" fmla="*/ 43 w 58"/>
                <a:gd name="T3" fmla="*/ 4 h 56"/>
                <a:gd name="T4" fmla="*/ 31 w 58"/>
                <a:gd name="T5" fmla="*/ 3 h 56"/>
                <a:gd name="T6" fmla="*/ 4 w 58"/>
                <a:gd name="T7" fmla="*/ 27 h 56"/>
                <a:gd name="T8" fmla="*/ 3 w 58"/>
                <a:gd name="T9" fmla="*/ 39 h 56"/>
                <a:gd name="T10" fmla="*/ 15 w 58"/>
                <a:gd name="T11" fmla="*/ 52 h 56"/>
                <a:gd name="T12" fmla="*/ 26 w 58"/>
                <a:gd name="T13" fmla="*/ 53 h 56"/>
                <a:gd name="T14" fmla="*/ 54 w 58"/>
                <a:gd name="T15" fmla="*/ 29 h 56"/>
                <a:gd name="T16" fmla="*/ 55 w 58"/>
                <a:gd name="T17" fmla="*/ 17 h 56"/>
                <a:gd name="T18" fmla="*/ 24 w 58"/>
                <a:gd name="T19" fmla="*/ 50 h 56"/>
                <a:gd name="T20" fmla="*/ 17 w 58"/>
                <a:gd name="T21" fmla="*/ 50 h 56"/>
                <a:gd name="T22" fmla="*/ 6 w 58"/>
                <a:gd name="T23" fmla="*/ 36 h 56"/>
                <a:gd name="T24" fmla="*/ 6 w 58"/>
                <a:gd name="T25" fmla="*/ 30 h 56"/>
                <a:gd name="T26" fmla="*/ 34 w 58"/>
                <a:gd name="T27" fmla="*/ 6 h 56"/>
                <a:gd name="T28" fmla="*/ 40 w 58"/>
                <a:gd name="T29" fmla="*/ 6 h 56"/>
                <a:gd name="T30" fmla="*/ 52 w 58"/>
                <a:gd name="T31" fmla="*/ 19 h 56"/>
                <a:gd name="T32" fmla="*/ 51 w 58"/>
                <a:gd name="T33" fmla="*/ 26 h 56"/>
                <a:gd name="T34" fmla="*/ 24 w 58"/>
                <a:gd name="T35" fmla="*/ 5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56">
                  <a:moveTo>
                    <a:pt x="55" y="17"/>
                  </a:moveTo>
                  <a:cubicBezTo>
                    <a:pt x="43" y="4"/>
                    <a:pt x="43" y="4"/>
                    <a:pt x="43" y="4"/>
                  </a:cubicBezTo>
                  <a:cubicBezTo>
                    <a:pt x="40" y="0"/>
                    <a:pt x="35" y="0"/>
                    <a:pt x="31" y="3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1" y="30"/>
                    <a:pt x="0" y="35"/>
                    <a:pt x="3" y="39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8" y="55"/>
                    <a:pt x="23" y="56"/>
                    <a:pt x="26" y="53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7" y="26"/>
                    <a:pt x="58" y="20"/>
                    <a:pt x="55" y="17"/>
                  </a:cubicBezTo>
                  <a:close/>
                  <a:moveTo>
                    <a:pt x="24" y="50"/>
                  </a:moveTo>
                  <a:cubicBezTo>
                    <a:pt x="22" y="52"/>
                    <a:pt x="19" y="52"/>
                    <a:pt x="17" y="50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4" y="34"/>
                    <a:pt x="4" y="31"/>
                    <a:pt x="6" y="3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6" y="4"/>
                    <a:pt x="39" y="4"/>
                    <a:pt x="40" y="6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4" y="21"/>
                    <a:pt x="53" y="24"/>
                    <a:pt x="51" y="26"/>
                  </a:cubicBezTo>
                  <a:lnTo>
                    <a:pt x="24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9" name="iṥḷîď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1EC75A0-AB18-434E-9BE6-F6A14D6739B8}"/>
                </a:ext>
              </a:extLst>
            </p:cNvPr>
            <p:cNvSpPr/>
            <p:nvPr/>
          </p:nvSpPr>
          <p:spPr bwMode="auto">
            <a:xfrm flipH="1">
              <a:off x="3839519" y="3260905"/>
              <a:ext cx="17744" cy="16265"/>
            </a:xfrm>
            <a:custGeom>
              <a:avLst/>
              <a:gdLst>
                <a:gd name="T0" fmla="*/ 8 w 8"/>
                <a:gd name="T1" fmla="*/ 3 h 8"/>
                <a:gd name="T2" fmla="*/ 5 w 8"/>
                <a:gd name="T3" fmla="*/ 1 h 8"/>
                <a:gd name="T4" fmla="*/ 3 w 8"/>
                <a:gd name="T5" fmla="*/ 0 h 8"/>
                <a:gd name="T6" fmla="*/ 1 w 8"/>
                <a:gd name="T7" fmla="*/ 3 h 8"/>
                <a:gd name="T8" fmla="*/ 1 w 8"/>
                <a:gd name="T9" fmla="*/ 5 h 8"/>
                <a:gd name="T10" fmla="*/ 3 w 8"/>
                <a:gd name="T11" fmla="*/ 8 h 8"/>
                <a:gd name="T12" fmla="*/ 5 w 8"/>
                <a:gd name="T13" fmla="*/ 8 h 8"/>
                <a:gd name="T14" fmla="*/ 8 w 8"/>
                <a:gd name="T15" fmla="*/ 5 h 8"/>
                <a:gd name="T16" fmla="*/ 8 w 8"/>
                <a:gd name="T1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8">
                  <a:moveTo>
                    <a:pt x="8" y="3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4" y="8"/>
                    <a:pt x="4" y="8"/>
                    <a:pt x="5" y="8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4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0" name="ïŝḻï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425463E-7740-4B5A-8DAE-E5C566595767}"/>
                </a:ext>
              </a:extLst>
            </p:cNvPr>
            <p:cNvSpPr/>
            <p:nvPr/>
          </p:nvSpPr>
          <p:spPr bwMode="auto">
            <a:xfrm flipH="1">
              <a:off x="3771870" y="3201268"/>
              <a:ext cx="83175" cy="75902"/>
            </a:xfrm>
            <a:custGeom>
              <a:avLst/>
              <a:gdLst>
                <a:gd name="T0" fmla="*/ 37 w 38"/>
                <a:gd name="T1" fmla="*/ 16 h 36"/>
                <a:gd name="T2" fmla="*/ 24 w 38"/>
                <a:gd name="T3" fmla="*/ 1 h 36"/>
                <a:gd name="T4" fmla="*/ 22 w 38"/>
                <a:gd name="T5" fmla="*/ 0 h 36"/>
                <a:gd name="T6" fmla="*/ 1 w 38"/>
                <a:gd name="T7" fmla="*/ 19 h 36"/>
                <a:gd name="T8" fmla="*/ 1 w 38"/>
                <a:gd name="T9" fmla="*/ 21 h 36"/>
                <a:gd name="T10" fmla="*/ 14 w 38"/>
                <a:gd name="T11" fmla="*/ 36 h 36"/>
                <a:gd name="T12" fmla="*/ 16 w 38"/>
                <a:gd name="T13" fmla="*/ 36 h 36"/>
                <a:gd name="T14" fmla="*/ 37 w 38"/>
                <a:gd name="T15" fmla="*/ 17 h 36"/>
                <a:gd name="T16" fmla="*/ 37 w 38"/>
                <a:gd name="T17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6">
                  <a:moveTo>
                    <a:pt x="37" y="16"/>
                  </a:moveTo>
                  <a:cubicBezTo>
                    <a:pt x="24" y="1"/>
                    <a:pt x="24" y="1"/>
                    <a:pt x="24" y="1"/>
                  </a:cubicBezTo>
                  <a:cubicBezTo>
                    <a:pt x="23" y="0"/>
                    <a:pt x="23" y="0"/>
                    <a:pt x="22" y="0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19"/>
                    <a:pt x="0" y="20"/>
                    <a:pt x="1" y="21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36"/>
                    <a:pt x="15" y="36"/>
                    <a:pt x="16" y="36"/>
                  </a:cubicBezTo>
                  <a:cubicBezTo>
                    <a:pt x="37" y="17"/>
                    <a:pt x="37" y="17"/>
                    <a:pt x="37" y="17"/>
                  </a:cubicBezTo>
                  <a:cubicBezTo>
                    <a:pt x="38" y="17"/>
                    <a:pt x="38" y="16"/>
                    <a:pt x="3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1" name="îṣḷîḑ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9173F6B-A2BD-45E0-8B46-4512A4235521}"/>
                </a:ext>
              </a:extLst>
            </p:cNvPr>
            <p:cNvSpPr/>
            <p:nvPr/>
          </p:nvSpPr>
          <p:spPr bwMode="auto">
            <a:xfrm flipH="1">
              <a:off x="3140848" y="1861063"/>
              <a:ext cx="69867" cy="93251"/>
            </a:xfrm>
            <a:custGeom>
              <a:avLst/>
              <a:gdLst>
                <a:gd name="T0" fmla="*/ 0 w 63"/>
                <a:gd name="T1" fmla="*/ 74 h 86"/>
                <a:gd name="T2" fmla="*/ 10 w 63"/>
                <a:gd name="T3" fmla="*/ 84 h 86"/>
                <a:gd name="T4" fmla="*/ 63 w 63"/>
                <a:gd name="T5" fmla="*/ 86 h 86"/>
                <a:gd name="T6" fmla="*/ 63 w 63"/>
                <a:gd name="T7" fmla="*/ 0 h 86"/>
                <a:gd name="T8" fmla="*/ 0 w 63"/>
                <a:gd name="T9" fmla="*/ 0 h 86"/>
                <a:gd name="T10" fmla="*/ 0 w 63"/>
                <a:gd name="T11" fmla="*/ 74 h 86"/>
                <a:gd name="T12" fmla="*/ 18 w 63"/>
                <a:gd name="T13" fmla="*/ 78 h 86"/>
                <a:gd name="T14" fmla="*/ 12 w 63"/>
                <a:gd name="T15" fmla="*/ 78 h 86"/>
                <a:gd name="T16" fmla="*/ 12 w 63"/>
                <a:gd name="T17" fmla="*/ 65 h 86"/>
                <a:gd name="T18" fmla="*/ 18 w 63"/>
                <a:gd name="T19" fmla="*/ 65 h 86"/>
                <a:gd name="T20" fmla="*/ 18 w 63"/>
                <a:gd name="T21" fmla="*/ 78 h 86"/>
                <a:gd name="T22" fmla="*/ 29 w 63"/>
                <a:gd name="T23" fmla="*/ 78 h 86"/>
                <a:gd name="T24" fmla="*/ 24 w 63"/>
                <a:gd name="T25" fmla="*/ 78 h 86"/>
                <a:gd name="T26" fmla="*/ 24 w 63"/>
                <a:gd name="T27" fmla="*/ 65 h 86"/>
                <a:gd name="T28" fmla="*/ 29 w 63"/>
                <a:gd name="T29" fmla="*/ 65 h 86"/>
                <a:gd name="T30" fmla="*/ 29 w 63"/>
                <a:gd name="T31" fmla="*/ 78 h 86"/>
                <a:gd name="T32" fmla="*/ 43 w 63"/>
                <a:gd name="T33" fmla="*/ 78 h 86"/>
                <a:gd name="T34" fmla="*/ 37 w 63"/>
                <a:gd name="T35" fmla="*/ 78 h 86"/>
                <a:gd name="T36" fmla="*/ 37 w 63"/>
                <a:gd name="T37" fmla="*/ 65 h 86"/>
                <a:gd name="T38" fmla="*/ 43 w 63"/>
                <a:gd name="T39" fmla="*/ 65 h 86"/>
                <a:gd name="T40" fmla="*/ 43 w 63"/>
                <a:gd name="T41" fmla="*/ 78 h 86"/>
                <a:gd name="T42" fmla="*/ 55 w 63"/>
                <a:gd name="T43" fmla="*/ 78 h 86"/>
                <a:gd name="T44" fmla="*/ 49 w 63"/>
                <a:gd name="T45" fmla="*/ 78 h 86"/>
                <a:gd name="T46" fmla="*/ 49 w 63"/>
                <a:gd name="T47" fmla="*/ 65 h 86"/>
                <a:gd name="T48" fmla="*/ 55 w 63"/>
                <a:gd name="T49" fmla="*/ 65 h 86"/>
                <a:gd name="T50" fmla="*/ 55 w 63"/>
                <a:gd name="T51" fmla="*/ 78 h 86"/>
                <a:gd name="T52" fmla="*/ 10 w 63"/>
                <a:gd name="T53" fmla="*/ 8 h 86"/>
                <a:gd name="T54" fmla="*/ 55 w 63"/>
                <a:gd name="T55" fmla="*/ 8 h 86"/>
                <a:gd name="T56" fmla="*/ 55 w 63"/>
                <a:gd name="T57" fmla="*/ 22 h 86"/>
                <a:gd name="T58" fmla="*/ 10 w 63"/>
                <a:gd name="T59" fmla="*/ 22 h 86"/>
                <a:gd name="T60" fmla="*/ 10 w 63"/>
                <a:gd name="T61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2" h="86">
                  <a:moveTo>
                    <a:pt x="0" y="74"/>
                  </a:moveTo>
                  <a:lnTo>
                    <a:pt x="10" y="84"/>
                  </a:lnTo>
                  <a:lnTo>
                    <a:pt x="63" y="86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74"/>
                  </a:lnTo>
                  <a:close/>
                  <a:moveTo>
                    <a:pt x="18" y="78"/>
                  </a:moveTo>
                  <a:lnTo>
                    <a:pt x="12" y="78"/>
                  </a:lnTo>
                  <a:lnTo>
                    <a:pt x="12" y="65"/>
                  </a:lnTo>
                  <a:lnTo>
                    <a:pt x="18" y="65"/>
                  </a:lnTo>
                  <a:lnTo>
                    <a:pt x="18" y="78"/>
                  </a:lnTo>
                  <a:close/>
                  <a:moveTo>
                    <a:pt x="29" y="78"/>
                  </a:moveTo>
                  <a:lnTo>
                    <a:pt x="24" y="78"/>
                  </a:lnTo>
                  <a:lnTo>
                    <a:pt x="24" y="65"/>
                  </a:lnTo>
                  <a:lnTo>
                    <a:pt x="29" y="65"/>
                  </a:lnTo>
                  <a:lnTo>
                    <a:pt x="29" y="78"/>
                  </a:lnTo>
                  <a:close/>
                  <a:moveTo>
                    <a:pt x="43" y="78"/>
                  </a:moveTo>
                  <a:lnTo>
                    <a:pt x="37" y="78"/>
                  </a:lnTo>
                  <a:lnTo>
                    <a:pt x="37" y="65"/>
                  </a:lnTo>
                  <a:lnTo>
                    <a:pt x="43" y="65"/>
                  </a:lnTo>
                  <a:lnTo>
                    <a:pt x="43" y="78"/>
                  </a:lnTo>
                  <a:close/>
                  <a:moveTo>
                    <a:pt x="55" y="78"/>
                  </a:moveTo>
                  <a:lnTo>
                    <a:pt x="49" y="78"/>
                  </a:lnTo>
                  <a:lnTo>
                    <a:pt x="49" y="65"/>
                  </a:lnTo>
                  <a:lnTo>
                    <a:pt x="55" y="65"/>
                  </a:lnTo>
                  <a:lnTo>
                    <a:pt x="55" y="78"/>
                  </a:lnTo>
                  <a:close/>
                  <a:moveTo>
                    <a:pt x="10" y="8"/>
                  </a:moveTo>
                  <a:lnTo>
                    <a:pt x="55" y="8"/>
                  </a:lnTo>
                  <a:lnTo>
                    <a:pt x="55" y="22"/>
                  </a:lnTo>
                  <a:lnTo>
                    <a:pt x="10" y="22"/>
                  </a:lnTo>
                  <a:lnTo>
                    <a:pt x="1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2" name="íşḷî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F0F86AB-B9A5-4122-954E-1643A35037E2}"/>
                </a:ext>
              </a:extLst>
            </p:cNvPr>
            <p:cNvSpPr/>
            <p:nvPr/>
          </p:nvSpPr>
          <p:spPr bwMode="auto">
            <a:xfrm flipH="1">
              <a:off x="3360430" y="1443604"/>
              <a:ext cx="54341" cy="71564"/>
            </a:xfrm>
            <a:custGeom>
              <a:avLst/>
              <a:gdLst>
                <a:gd name="T0" fmla="*/ 49 w 49"/>
                <a:gd name="T1" fmla="*/ 10 h 66"/>
                <a:gd name="T2" fmla="*/ 43 w 49"/>
                <a:gd name="T3" fmla="*/ 0 h 66"/>
                <a:gd name="T4" fmla="*/ 0 w 49"/>
                <a:gd name="T5" fmla="*/ 0 h 66"/>
                <a:gd name="T6" fmla="*/ 0 w 49"/>
                <a:gd name="T7" fmla="*/ 66 h 66"/>
                <a:gd name="T8" fmla="*/ 49 w 49"/>
                <a:gd name="T9" fmla="*/ 66 h 66"/>
                <a:gd name="T10" fmla="*/ 49 w 49"/>
                <a:gd name="T11" fmla="*/ 10 h 66"/>
                <a:gd name="T12" fmla="*/ 36 w 49"/>
                <a:gd name="T13" fmla="*/ 6 h 66"/>
                <a:gd name="T14" fmla="*/ 41 w 49"/>
                <a:gd name="T15" fmla="*/ 6 h 66"/>
                <a:gd name="T16" fmla="*/ 41 w 49"/>
                <a:gd name="T17" fmla="*/ 15 h 66"/>
                <a:gd name="T18" fmla="*/ 36 w 49"/>
                <a:gd name="T19" fmla="*/ 15 h 66"/>
                <a:gd name="T20" fmla="*/ 36 w 49"/>
                <a:gd name="T21" fmla="*/ 6 h 66"/>
                <a:gd name="T22" fmla="*/ 26 w 49"/>
                <a:gd name="T23" fmla="*/ 6 h 66"/>
                <a:gd name="T24" fmla="*/ 32 w 49"/>
                <a:gd name="T25" fmla="*/ 6 h 66"/>
                <a:gd name="T26" fmla="*/ 32 w 49"/>
                <a:gd name="T27" fmla="*/ 15 h 66"/>
                <a:gd name="T28" fmla="*/ 26 w 49"/>
                <a:gd name="T29" fmla="*/ 15 h 66"/>
                <a:gd name="T30" fmla="*/ 26 w 49"/>
                <a:gd name="T31" fmla="*/ 6 h 66"/>
                <a:gd name="T32" fmla="*/ 16 w 49"/>
                <a:gd name="T33" fmla="*/ 6 h 66"/>
                <a:gd name="T34" fmla="*/ 22 w 49"/>
                <a:gd name="T35" fmla="*/ 6 h 66"/>
                <a:gd name="T36" fmla="*/ 20 w 49"/>
                <a:gd name="T37" fmla="*/ 15 h 66"/>
                <a:gd name="T38" fmla="*/ 16 w 49"/>
                <a:gd name="T39" fmla="*/ 15 h 66"/>
                <a:gd name="T40" fmla="*/ 16 w 49"/>
                <a:gd name="T41" fmla="*/ 6 h 66"/>
                <a:gd name="T42" fmla="*/ 6 w 49"/>
                <a:gd name="T43" fmla="*/ 6 h 66"/>
                <a:gd name="T44" fmla="*/ 12 w 49"/>
                <a:gd name="T45" fmla="*/ 6 h 66"/>
                <a:gd name="T46" fmla="*/ 12 w 49"/>
                <a:gd name="T47" fmla="*/ 15 h 66"/>
                <a:gd name="T48" fmla="*/ 6 w 49"/>
                <a:gd name="T49" fmla="*/ 15 h 66"/>
                <a:gd name="T50" fmla="*/ 6 w 49"/>
                <a:gd name="T51" fmla="*/ 6 h 66"/>
                <a:gd name="T52" fmla="*/ 41 w 49"/>
                <a:gd name="T53" fmla="*/ 60 h 66"/>
                <a:gd name="T54" fmla="*/ 6 w 49"/>
                <a:gd name="T55" fmla="*/ 60 h 66"/>
                <a:gd name="T56" fmla="*/ 6 w 49"/>
                <a:gd name="T57" fmla="*/ 49 h 66"/>
                <a:gd name="T58" fmla="*/ 41 w 49"/>
                <a:gd name="T59" fmla="*/ 51 h 66"/>
                <a:gd name="T60" fmla="*/ 41 w 49"/>
                <a:gd name="T61" fmla="*/ 6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" h="66">
                  <a:moveTo>
                    <a:pt x="49" y="10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0" y="66"/>
                  </a:lnTo>
                  <a:lnTo>
                    <a:pt x="49" y="66"/>
                  </a:lnTo>
                  <a:lnTo>
                    <a:pt x="49" y="10"/>
                  </a:lnTo>
                  <a:close/>
                  <a:moveTo>
                    <a:pt x="36" y="6"/>
                  </a:moveTo>
                  <a:lnTo>
                    <a:pt x="41" y="6"/>
                  </a:lnTo>
                  <a:lnTo>
                    <a:pt x="41" y="15"/>
                  </a:lnTo>
                  <a:lnTo>
                    <a:pt x="36" y="15"/>
                  </a:lnTo>
                  <a:lnTo>
                    <a:pt x="36" y="6"/>
                  </a:lnTo>
                  <a:close/>
                  <a:moveTo>
                    <a:pt x="26" y="6"/>
                  </a:moveTo>
                  <a:lnTo>
                    <a:pt x="32" y="6"/>
                  </a:lnTo>
                  <a:lnTo>
                    <a:pt x="32" y="15"/>
                  </a:lnTo>
                  <a:lnTo>
                    <a:pt x="26" y="15"/>
                  </a:lnTo>
                  <a:lnTo>
                    <a:pt x="26" y="6"/>
                  </a:lnTo>
                  <a:close/>
                  <a:moveTo>
                    <a:pt x="16" y="6"/>
                  </a:moveTo>
                  <a:lnTo>
                    <a:pt x="22" y="6"/>
                  </a:lnTo>
                  <a:lnTo>
                    <a:pt x="20" y="15"/>
                  </a:lnTo>
                  <a:lnTo>
                    <a:pt x="16" y="15"/>
                  </a:lnTo>
                  <a:lnTo>
                    <a:pt x="16" y="6"/>
                  </a:lnTo>
                  <a:close/>
                  <a:moveTo>
                    <a:pt x="6" y="6"/>
                  </a:moveTo>
                  <a:lnTo>
                    <a:pt x="12" y="6"/>
                  </a:lnTo>
                  <a:lnTo>
                    <a:pt x="12" y="15"/>
                  </a:lnTo>
                  <a:lnTo>
                    <a:pt x="6" y="15"/>
                  </a:lnTo>
                  <a:lnTo>
                    <a:pt x="6" y="6"/>
                  </a:lnTo>
                  <a:close/>
                  <a:moveTo>
                    <a:pt x="41" y="60"/>
                  </a:moveTo>
                  <a:lnTo>
                    <a:pt x="6" y="60"/>
                  </a:lnTo>
                  <a:lnTo>
                    <a:pt x="6" y="49"/>
                  </a:lnTo>
                  <a:lnTo>
                    <a:pt x="41" y="51"/>
                  </a:lnTo>
                  <a:lnTo>
                    <a:pt x="4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3" name="işḷï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9D6157C-458A-4C47-81E6-D9E6DAD94EBF}"/>
                </a:ext>
              </a:extLst>
            </p:cNvPr>
            <p:cNvSpPr/>
            <p:nvPr/>
          </p:nvSpPr>
          <p:spPr bwMode="auto">
            <a:xfrm flipH="1">
              <a:off x="3126431" y="1980337"/>
              <a:ext cx="270596" cy="160478"/>
            </a:xfrm>
            <a:custGeom>
              <a:avLst/>
              <a:gdLst>
                <a:gd name="T0" fmla="*/ 18 w 244"/>
                <a:gd name="T1" fmla="*/ 76 h 148"/>
                <a:gd name="T2" fmla="*/ 18 w 244"/>
                <a:gd name="T3" fmla="*/ 52 h 148"/>
                <a:gd name="T4" fmla="*/ 76 w 244"/>
                <a:gd name="T5" fmla="*/ 25 h 148"/>
                <a:gd name="T6" fmla="*/ 76 w 244"/>
                <a:gd name="T7" fmla="*/ 76 h 148"/>
                <a:gd name="T8" fmla="*/ 84 w 244"/>
                <a:gd name="T9" fmla="*/ 76 h 148"/>
                <a:gd name="T10" fmla="*/ 84 w 244"/>
                <a:gd name="T11" fmla="*/ 52 h 148"/>
                <a:gd name="T12" fmla="*/ 143 w 244"/>
                <a:gd name="T13" fmla="*/ 25 h 148"/>
                <a:gd name="T14" fmla="*/ 143 w 244"/>
                <a:gd name="T15" fmla="*/ 76 h 148"/>
                <a:gd name="T16" fmla="*/ 162 w 244"/>
                <a:gd name="T17" fmla="*/ 76 h 148"/>
                <a:gd name="T18" fmla="*/ 162 w 244"/>
                <a:gd name="T19" fmla="*/ 0 h 148"/>
                <a:gd name="T20" fmla="*/ 188 w 244"/>
                <a:gd name="T21" fmla="*/ 0 h 148"/>
                <a:gd name="T22" fmla="*/ 188 w 244"/>
                <a:gd name="T23" fmla="*/ 76 h 148"/>
                <a:gd name="T24" fmla="*/ 197 w 244"/>
                <a:gd name="T25" fmla="*/ 76 h 148"/>
                <a:gd name="T26" fmla="*/ 197 w 244"/>
                <a:gd name="T27" fmla="*/ 0 h 148"/>
                <a:gd name="T28" fmla="*/ 223 w 244"/>
                <a:gd name="T29" fmla="*/ 0 h 148"/>
                <a:gd name="T30" fmla="*/ 223 w 244"/>
                <a:gd name="T31" fmla="*/ 76 h 148"/>
                <a:gd name="T32" fmla="*/ 244 w 244"/>
                <a:gd name="T33" fmla="*/ 76 h 148"/>
                <a:gd name="T34" fmla="*/ 244 w 244"/>
                <a:gd name="T35" fmla="*/ 148 h 148"/>
                <a:gd name="T36" fmla="*/ 0 w 244"/>
                <a:gd name="T37" fmla="*/ 148 h 148"/>
                <a:gd name="T38" fmla="*/ 0 w 244"/>
                <a:gd name="T39" fmla="*/ 76 h 148"/>
                <a:gd name="T40" fmla="*/ 18 w 244"/>
                <a:gd name="T41" fmla="*/ 76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4" h="148">
                  <a:moveTo>
                    <a:pt x="18" y="76"/>
                  </a:moveTo>
                  <a:lnTo>
                    <a:pt x="18" y="52"/>
                  </a:lnTo>
                  <a:lnTo>
                    <a:pt x="76" y="25"/>
                  </a:lnTo>
                  <a:lnTo>
                    <a:pt x="76" y="76"/>
                  </a:lnTo>
                  <a:lnTo>
                    <a:pt x="84" y="76"/>
                  </a:lnTo>
                  <a:lnTo>
                    <a:pt x="84" y="52"/>
                  </a:lnTo>
                  <a:lnTo>
                    <a:pt x="143" y="25"/>
                  </a:lnTo>
                  <a:lnTo>
                    <a:pt x="143" y="76"/>
                  </a:lnTo>
                  <a:lnTo>
                    <a:pt x="162" y="76"/>
                  </a:lnTo>
                  <a:lnTo>
                    <a:pt x="162" y="0"/>
                  </a:lnTo>
                  <a:lnTo>
                    <a:pt x="188" y="0"/>
                  </a:lnTo>
                  <a:lnTo>
                    <a:pt x="188" y="76"/>
                  </a:lnTo>
                  <a:lnTo>
                    <a:pt x="197" y="76"/>
                  </a:lnTo>
                  <a:lnTo>
                    <a:pt x="197" y="0"/>
                  </a:lnTo>
                  <a:lnTo>
                    <a:pt x="223" y="0"/>
                  </a:lnTo>
                  <a:lnTo>
                    <a:pt x="223" y="76"/>
                  </a:lnTo>
                  <a:lnTo>
                    <a:pt x="244" y="76"/>
                  </a:lnTo>
                  <a:lnTo>
                    <a:pt x="244" y="148"/>
                  </a:lnTo>
                  <a:lnTo>
                    <a:pt x="0" y="148"/>
                  </a:lnTo>
                  <a:lnTo>
                    <a:pt x="0" y="76"/>
                  </a:lnTo>
                  <a:lnTo>
                    <a:pt x="18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4" name="iṡlï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B245328-C04C-41B5-A46B-65CC2AFEA4A6}"/>
                </a:ext>
              </a:extLst>
            </p:cNvPr>
            <p:cNvSpPr/>
            <p:nvPr/>
          </p:nvSpPr>
          <p:spPr bwMode="auto">
            <a:xfrm flipH="1">
              <a:off x="4155584" y="3135125"/>
              <a:ext cx="65431" cy="32529"/>
            </a:xfrm>
            <a:custGeom>
              <a:avLst/>
              <a:gdLst>
                <a:gd name="T0" fmla="*/ 30 w 30"/>
                <a:gd name="T1" fmla="*/ 0 h 15"/>
                <a:gd name="T2" fmla="*/ 17 w 30"/>
                <a:gd name="T3" fmla="*/ 0 h 15"/>
                <a:gd name="T4" fmla="*/ 0 w 30"/>
                <a:gd name="T5" fmla="*/ 15 h 15"/>
                <a:gd name="T6" fmla="*/ 30 w 30"/>
                <a:gd name="T7" fmla="*/ 15 h 15"/>
                <a:gd name="T8" fmla="*/ 30 w 30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5">
                  <a:moveTo>
                    <a:pt x="30" y="0"/>
                  </a:moveTo>
                  <a:cubicBezTo>
                    <a:pt x="30" y="0"/>
                    <a:pt x="28" y="0"/>
                    <a:pt x="17" y="0"/>
                  </a:cubicBezTo>
                  <a:cubicBezTo>
                    <a:pt x="5" y="0"/>
                    <a:pt x="0" y="15"/>
                    <a:pt x="0" y="15"/>
                  </a:cubicBezTo>
                  <a:cubicBezTo>
                    <a:pt x="30" y="15"/>
                    <a:pt x="30" y="15"/>
                    <a:pt x="30" y="15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5" name="iṡḷï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1066A3F-C0BB-4B9B-A8D4-DD8C8A8D7090}"/>
                </a:ext>
              </a:extLst>
            </p:cNvPr>
            <p:cNvSpPr/>
            <p:nvPr/>
          </p:nvSpPr>
          <p:spPr bwMode="auto">
            <a:xfrm flipH="1">
              <a:off x="4039139" y="3173076"/>
              <a:ext cx="225127" cy="66143"/>
            </a:xfrm>
            <a:custGeom>
              <a:avLst/>
              <a:gdLst>
                <a:gd name="T0" fmla="*/ 102 w 104"/>
                <a:gd name="T1" fmla="*/ 24 h 31"/>
                <a:gd name="T2" fmla="*/ 102 w 104"/>
                <a:gd name="T3" fmla="*/ 21 h 31"/>
                <a:gd name="T4" fmla="*/ 102 w 104"/>
                <a:gd name="T5" fmla="*/ 9 h 31"/>
                <a:gd name="T6" fmla="*/ 92 w 104"/>
                <a:gd name="T7" fmla="*/ 0 h 31"/>
                <a:gd name="T8" fmla="*/ 12 w 104"/>
                <a:gd name="T9" fmla="*/ 0 h 31"/>
                <a:gd name="T10" fmla="*/ 3 w 104"/>
                <a:gd name="T11" fmla="*/ 9 h 31"/>
                <a:gd name="T12" fmla="*/ 3 w 104"/>
                <a:gd name="T13" fmla="*/ 21 h 31"/>
                <a:gd name="T14" fmla="*/ 3 w 104"/>
                <a:gd name="T15" fmla="*/ 22 h 31"/>
                <a:gd name="T16" fmla="*/ 0 w 104"/>
                <a:gd name="T17" fmla="*/ 26 h 31"/>
                <a:gd name="T18" fmla="*/ 3 w 104"/>
                <a:gd name="T19" fmla="*/ 29 h 31"/>
                <a:gd name="T20" fmla="*/ 7 w 104"/>
                <a:gd name="T21" fmla="*/ 29 h 31"/>
                <a:gd name="T22" fmla="*/ 12 w 104"/>
                <a:gd name="T23" fmla="*/ 31 h 31"/>
                <a:gd name="T24" fmla="*/ 14 w 104"/>
                <a:gd name="T25" fmla="*/ 31 h 31"/>
                <a:gd name="T26" fmla="*/ 13 w 104"/>
                <a:gd name="T27" fmla="*/ 27 h 31"/>
                <a:gd name="T28" fmla="*/ 25 w 104"/>
                <a:gd name="T29" fmla="*/ 15 h 31"/>
                <a:gd name="T30" fmla="*/ 36 w 104"/>
                <a:gd name="T31" fmla="*/ 27 h 31"/>
                <a:gd name="T32" fmla="*/ 35 w 104"/>
                <a:gd name="T33" fmla="*/ 31 h 31"/>
                <a:gd name="T34" fmla="*/ 68 w 104"/>
                <a:gd name="T35" fmla="*/ 31 h 31"/>
                <a:gd name="T36" fmla="*/ 67 w 104"/>
                <a:gd name="T37" fmla="*/ 27 h 31"/>
                <a:gd name="T38" fmla="*/ 79 w 104"/>
                <a:gd name="T39" fmla="*/ 15 h 31"/>
                <a:gd name="T40" fmla="*/ 91 w 104"/>
                <a:gd name="T41" fmla="*/ 27 h 31"/>
                <a:gd name="T42" fmla="*/ 90 w 104"/>
                <a:gd name="T43" fmla="*/ 31 h 31"/>
                <a:gd name="T44" fmla="*/ 92 w 104"/>
                <a:gd name="T45" fmla="*/ 31 h 31"/>
                <a:gd name="T46" fmla="*/ 98 w 104"/>
                <a:gd name="T47" fmla="*/ 29 h 31"/>
                <a:gd name="T48" fmla="*/ 99 w 104"/>
                <a:gd name="T49" fmla="*/ 29 h 31"/>
                <a:gd name="T50" fmla="*/ 101 w 104"/>
                <a:gd name="T51" fmla="*/ 29 h 31"/>
                <a:gd name="T52" fmla="*/ 104 w 104"/>
                <a:gd name="T53" fmla="*/ 26 h 31"/>
                <a:gd name="T54" fmla="*/ 102 w 104"/>
                <a:gd name="T55" fmla="*/ 24 h 31"/>
                <a:gd name="T56" fmla="*/ 5 w 104"/>
                <a:gd name="T57" fmla="*/ 19 h 31"/>
                <a:gd name="T58" fmla="*/ 4 w 104"/>
                <a:gd name="T59" fmla="*/ 14 h 31"/>
                <a:gd name="T60" fmla="*/ 5 w 104"/>
                <a:gd name="T61" fmla="*/ 10 h 31"/>
                <a:gd name="T62" fmla="*/ 6 w 104"/>
                <a:gd name="T63" fmla="*/ 14 h 31"/>
                <a:gd name="T64" fmla="*/ 5 w 104"/>
                <a:gd name="T65" fmla="*/ 19 h 31"/>
                <a:gd name="T66" fmla="*/ 47 w 104"/>
                <a:gd name="T67" fmla="*/ 7 h 31"/>
                <a:gd name="T68" fmla="*/ 46 w 104"/>
                <a:gd name="T69" fmla="*/ 8 h 31"/>
                <a:gd name="T70" fmla="*/ 38 w 104"/>
                <a:gd name="T71" fmla="*/ 8 h 31"/>
                <a:gd name="T72" fmla="*/ 37 w 104"/>
                <a:gd name="T73" fmla="*/ 7 h 31"/>
                <a:gd name="T74" fmla="*/ 37 w 104"/>
                <a:gd name="T75" fmla="*/ 6 h 31"/>
                <a:gd name="T76" fmla="*/ 38 w 104"/>
                <a:gd name="T77" fmla="*/ 5 h 31"/>
                <a:gd name="T78" fmla="*/ 46 w 104"/>
                <a:gd name="T79" fmla="*/ 5 h 31"/>
                <a:gd name="T80" fmla="*/ 47 w 104"/>
                <a:gd name="T81" fmla="*/ 6 h 31"/>
                <a:gd name="T82" fmla="*/ 47 w 104"/>
                <a:gd name="T83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4" h="31">
                  <a:moveTo>
                    <a:pt x="102" y="24"/>
                  </a:moveTo>
                  <a:cubicBezTo>
                    <a:pt x="102" y="23"/>
                    <a:pt x="102" y="22"/>
                    <a:pt x="102" y="21"/>
                  </a:cubicBezTo>
                  <a:cubicBezTo>
                    <a:pt x="102" y="9"/>
                    <a:pt x="102" y="9"/>
                    <a:pt x="102" y="9"/>
                  </a:cubicBezTo>
                  <a:cubicBezTo>
                    <a:pt x="102" y="4"/>
                    <a:pt x="98" y="0"/>
                    <a:pt x="9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7" y="0"/>
                    <a:pt x="3" y="4"/>
                    <a:pt x="3" y="9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2"/>
                    <a:pt x="3" y="22"/>
                  </a:cubicBezTo>
                  <a:cubicBezTo>
                    <a:pt x="1" y="23"/>
                    <a:pt x="0" y="24"/>
                    <a:pt x="0" y="26"/>
                  </a:cubicBezTo>
                  <a:cubicBezTo>
                    <a:pt x="0" y="28"/>
                    <a:pt x="1" y="29"/>
                    <a:pt x="3" y="29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9" y="30"/>
                    <a:pt x="10" y="31"/>
                    <a:pt x="12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3" y="29"/>
                    <a:pt x="13" y="28"/>
                    <a:pt x="13" y="27"/>
                  </a:cubicBezTo>
                  <a:cubicBezTo>
                    <a:pt x="13" y="20"/>
                    <a:pt x="18" y="15"/>
                    <a:pt x="25" y="15"/>
                  </a:cubicBezTo>
                  <a:cubicBezTo>
                    <a:pt x="31" y="15"/>
                    <a:pt x="36" y="20"/>
                    <a:pt x="36" y="27"/>
                  </a:cubicBezTo>
                  <a:cubicBezTo>
                    <a:pt x="36" y="28"/>
                    <a:pt x="36" y="29"/>
                    <a:pt x="35" y="31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68" y="29"/>
                    <a:pt x="67" y="28"/>
                    <a:pt x="67" y="27"/>
                  </a:cubicBezTo>
                  <a:cubicBezTo>
                    <a:pt x="67" y="20"/>
                    <a:pt x="73" y="15"/>
                    <a:pt x="79" y="15"/>
                  </a:cubicBezTo>
                  <a:cubicBezTo>
                    <a:pt x="85" y="15"/>
                    <a:pt x="91" y="20"/>
                    <a:pt x="91" y="27"/>
                  </a:cubicBezTo>
                  <a:cubicBezTo>
                    <a:pt x="91" y="28"/>
                    <a:pt x="90" y="29"/>
                    <a:pt x="90" y="31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5" y="31"/>
                    <a:pt x="97" y="30"/>
                    <a:pt x="98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1" y="29"/>
                    <a:pt x="101" y="29"/>
                    <a:pt x="101" y="29"/>
                  </a:cubicBezTo>
                  <a:cubicBezTo>
                    <a:pt x="103" y="29"/>
                    <a:pt x="104" y="27"/>
                    <a:pt x="104" y="26"/>
                  </a:cubicBezTo>
                  <a:cubicBezTo>
                    <a:pt x="104" y="25"/>
                    <a:pt x="103" y="24"/>
                    <a:pt x="102" y="24"/>
                  </a:cubicBezTo>
                  <a:close/>
                  <a:moveTo>
                    <a:pt x="5" y="19"/>
                  </a:moveTo>
                  <a:cubicBezTo>
                    <a:pt x="5" y="19"/>
                    <a:pt x="4" y="17"/>
                    <a:pt x="4" y="14"/>
                  </a:cubicBezTo>
                  <a:cubicBezTo>
                    <a:pt x="4" y="12"/>
                    <a:pt x="5" y="10"/>
                    <a:pt x="5" y="10"/>
                  </a:cubicBezTo>
                  <a:cubicBezTo>
                    <a:pt x="6" y="10"/>
                    <a:pt x="6" y="12"/>
                    <a:pt x="6" y="14"/>
                  </a:cubicBezTo>
                  <a:cubicBezTo>
                    <a:pt x="6" y="17"/>
                    <a:pt x="6" y="19"/>
                    <a:pt x="5" y="19"/>
                  </a:cubicBezTo>
                  <a:close/>
                  <a:moveTo>
                    <a:pt x="47" y="7"/>
                  </a:moveTo>
                  <a:cubicBezTo>
                    <a:pt x="47" y="8"/>
                    <a:pt x="46" y="8"/>
                    <a:pt x="46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7" y="8"/>
                    <a:pt x="37" y="8"/>
                    <a:pt x="37" y="7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7" y="5"/>
                    <a:pt x="37" y="5"/>
                    <a:pt x="38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7" y="5"/>
                    <a:pt x="47" y="6"/>
                  </a:cubicBezTo>
                  <a:lnTo>
                    <a:pt x="47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6" name="ïṥ1î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F2C7879-CE95-4191-A19B-DFC4A2FB7240}"/>
                </a:ext>
              </a:extLst>
            </p:cNvPr>
            <p:cNvSpPr/>
            <p:nvPr/>
          </p:nvSpPr>
          <p:spPr bwMode="auto">
            <a:xfrm flipH="1">
              <a:off x="4191072" y="3209942"/>
              <a:ext cx="41033" cy="40119"/>
            </a:xfrm>
            <a:custGeom>
              <a:avLst/>
              <a:gdLst>
                <a:gd name="T0" fmla="*/ 10 w 19"/>
                <a:gd name="T1" fmla="*/ 0 h 19"/>
                <a:gd name="T2" fmla="*/ 0 w 19"/>
                <a:gd name="T3" fmla="*/ 10 h 19"/>
                <a:gd name="T4" fmla="*/ 10 w 19"/>
                <a:gd name="T5" fmla="*/ 19 h 19"/>
                <a:gd name="T6" fmla="*/ 19 w 19"/>
                <a:gd name="T7" fmla="*/ 10 h 19"/>
                <a:gd name="T8" fmla="*/ 10 w 19"/>
                <a:gd name="T9" fmla="*/ 0 h 19"/>
                <a:gd name="T10" fmla="*/ 10 w 19"/>
                <a:gd name="T11" fmla="*/ 14 h 19"/>
                <a:gd name="T12" fmla="*/ 5 w 19"/>
                <a:gd name="T13" fmla="*/ 10 h 19"/>
                <a:gd name="T14" fmla="*/ 10 w 19"/>
                <a:gd name="T15" fmla="*/ 5 h 19"/>
                <a:gd name="T16" fmla="*/ 14 w 19"/>
                <a:gd name="T17" fmla="*/ 10 h 19"/>
                <a:gd name="T18" fmla="*/ 10 w 19"/>
                <a:gd name="T19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19">
                  <a:moveTo>
                    <a:pt x="10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15"/>
                    <a:pt x="4" y="19"/>
                    <a:pt x="10" y="19"/>
                  </a:cubicBezTo>
                  <a:cubicBezTo>
                    <a:pt x="15" y="19"/>
                    <a:pt x="19" y="15"/>
                    <a:pt x="19" y="10"/>
                  </a:cubicBezTo>
                  <a:cubicBezTo>
                    <a:pt x="19" y="4"/>
                    <a:pt x="15" y="0"/>
                    <a:pt x="10" y="0"/>
                  </a:cubicBezTo>
                  <a:close/>
                  <a:moveTo>
                    <a:pt x="10" y="14"/>
                  </a:moveTo>
                  <a:cubicBezTo>
                    <a:pt x="7" y="14"/>
                    <a:pt x="5" y="12"/>
                    <a:pt x="5" y="10"/>
                  </a:cubicBezTo>
                  <a:cubicBezTo>
                    <a:pt x="5" y="7"/>
                    <a:pt x="7" y="5"/>
                    <a:pt x="10" y="5"/>
                  </a:cubicBezTo>
                  <a:cubicBezTo>
                    <a:pt x="12" y="5"/>
                    <a:pt x="14" y="7"/>
                    <a:pt x="14" y="10"/>
                  </a:cubicBezTo>
                  <a:cubicBezTo>
                    <a:pt x="14" y="12"/>
                    <a:pt x="12" y="14"/>
                    <a:pt x="1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7" name="îsļi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C7E4DD3-920F-41CD-BA55-846FF54A12EF}"/>
                </a:ext>
              </a:extLst>
            </p:cNvPr>
            <p:cNvSpPr/>
            <p:nvPr/>
          </p:nvSpPr>
          <p:spPr bwMode="auto">
            <a:xfrm flipH="1">
              <a:off x="4073518" y="3209942"/>
              <a:ext cx="38815" cy="40119"/>
            </a:xfrm>
            <a:custGeom>
              <a:avLst/>
              <a:gdLst>
                <a:gd name="T0" fmla="*/ 9 w 18"/>
                <a:gd name="T1" fmla="*/ 0 h 19"/>
                <a:gd name="T2" fmla="*/ 0 w 18"/>
                <a:gd name="T3" fmla="*/ 10 h 19"/>
                <a:gd name="T4" fmla="*/ 9 w 18"/>
                <a:gd name="T5" fmla="*/ 19 h 19"/>
                <a:gd name="T6" fmla="*/ 18 w 18"/>
                <a:gd name="T7" fmla="*/ 10 h 19"/>
                <a:gd name="T8" fmla="*/ 9 w 18"/>
                <a:gd name="T9" fmla="*/ 0 h 19"/>
                <a:gd name="T10" fmla="*/ 9 w 18"/>
                <a:gd name="T11" fmla="*/ 14 h 19"/>
                <a:gd name="T12" fmla="*/ 5 w 18"/>
                <a:gd name="T13" fmla="*/ 10 h 19"/>
                <a:gd name="T14" fmla="*/ 9 w 18"/>
                <a:gd name="T15" fmla="*/ 5 h 19"/>
                <a:gd name="T16" fmla="*/ 13 w 18"/>
                <a:gd name="T17" fmla="*/ 10 h 19"/>
                <a:gd name="T18" fmla="*/ 9 w 18"/>
                <a:gd name="T19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9">
                  <a:moveTo>
                    <a:pt x="9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14" y="19"/>
                    <a:pt x="18" y="15"/>
                    <a:pt x="18" y="10"/>
                  </a:cubicBezTo>
                  <a:cubicBezTo>
                    <a:pt x="18" y="4"/>
                    <a:pt x="14" y="0"/>
                    <a:pt x="9" y="0"/>
                  </a:cubicBezTo>
                  <a:close/>
                  <a:moveTo>
                    <a:pt x="9" y="14"/>
                  </a:moveTo>
                  <a:cubicBezTo>
                    <a:pt x="7" y="14"/>
                    <a:pt x="5" y="12"/>
                    <a:pt x="5" y="10"/>
                  </a:cubicBezTo>
                  <a:cubicBezTo>
                    <a:pt x="5" y="7"/>
                    <a:pt x="7" y="5"/>
                    <a:pt x="9" y="5"/>
                  </a:cubicBezTo>
                  <a:cubicBezTo>
                    <a:pt x="11" y="5"/>
                    <a:pt x="13" y="7"/>
                    <a:pt x="13" y="10"/>
                  </a:cubicBezTo>
                  <a:cubicBezTo>
                    <a:pt x="13" y="12"/>
                    <a:pt x="11" y="14"/>
                    <a:pt x="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8" name="îṩ1í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1E5EAE1-2BB3-42D7-B3C1-7E116FFC4DBA}"/>
                </a:ext>
              </a:extLst>
            </p:cNvPr>
            <p:cNvSpPr/>
            <p:nvPr/>
          </p:nvSpPr>
          <p:spPr bwMode="auto">
            <a:xfrm flipH="1">
              <a:off x="3469112" y="4320274"/>
              <a:ext cx="97592" cy="46625"/>
            </a:xfrm>
            <a:custGeom>
              <a:avLst/>
              <a:gdLst>
                <a:gd name="T0" fmla="*/ 45 w 45"/>
                <a:gd name="T1" fmla="*/ 0 h 22"/>
                <a:gd name="T2" fmla="*/ 25 w 45"/>
                <a:gd name="T3" fmla="*/ 0 h 22"/>
                <a:gd name="T4" fmla="*/ 0 w 45"/>
                <a:gd name="T5" fmla="*/ 22 h 22"/>
                <a:gd name="T6" fmla="*/ 45 w 45"/>
                <a:gd name="T7" fmla="*/ 22 h 22"/>
                <a:gd name="T8" fmla="*/ 45 w 4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2">
                  <a:moveTo>
                    <a:pt x="45" y="0"/>
                  </a:moveTo>
                  <a:cubicBezTo>
                    <a:pt x="45" y="0"/>
                    <a:pt x="43" y="0"/>
                    <a:pt x="25" y="0"/>
                  </a:cubicBezTo>
                  <a:cubicBezTo>
                    <a:pt x="7" y="0"/>
                    <a:pt x="0" y="22"/>
                    <a:pt x="0" y="22"/>
                  </a:cubicBezTo>
                  <a:cubicBezTo>
                    <a:pt x="45" y="22"/>
                    <a:pt x="45" y="22"/>
                    <a:pt x="45" y="22"/>
                  </a:cubicBezTo>
                  <a:lnTo>
                    <a:pt x="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9" name="iSlî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B38FFBA-9EFA-459B-9F6C-6AC936495D20}"/>
                </a:ext>
              </a:extLst>
            </p:cNvPr>
            <p:cNvSpPr/>
            <p:nvPr/>
          </p:nvSpPr>
          <p:spPr bwMode="auto">
            <a:xfrm flipH="1">
              <a:off x="3290563" y="4375574"/>
              <a:ext cx="342682" cy="99756"/>
            </a:xfrm>
            <a:custGeom>
              <a:avLst/>
              <a:gdLst>
                <a:gd name="T0" fmla="*/ 155 w 158"/>
                <a:gd name="T1" fmla="*/ 37 h 47"/>
                <a:gd name="T2" fmla="*/ 156 w 158"/>
                <a:gd name="T3" fmla="*/ 33 h 47"/>
                <a:gd name="T4" fmla="*/ 156 w 158"/>
                <a:gd name="T5" fmla="*/ 15 h 47"/>
                <a:gd name="T6" fmla="*/ 141 w 158"/>
                <a:gd name="T7" fmla="*/ 0 h 47"/>
                <a:gd name="T8" fmla="*/ 19 w 158"/>
                <a:gd name="T9" fmla="*/ 0 h 47"/>
                <a:gd name="T10" fmla="*/ 4 w 158"/>
                <a:gd name="T11" fmla="*/ 15 h 47"/>
                <a:gd name="T12" fmla="*/ 4 w 158"/>
                <a:gd name="T13" fmla="*/ 33 h 47"/>
                <a:gd name="T14" fmla="*/ 4 w 158"/>
                <a:gd name="T15" fmla="*/ 35 h 47"/>
                <a:gd name="T16" fmla="*/ 0 w 158"/>
                <a:gd name="T17" fmla="*/ 40 h 47"/>
                <a:gd name="T18" fmla="*/ 5 w 158"/>
                <a:gd name="T19" fmla="*/ 45 h 47"/>
                <a:gd name="T20" fmla="*/ 11 w 158"/>
                <a:gd name="T21" fmla="*/ 45 h 47"/>
                <a:gd name="T22" fmla="*/ 19 w 158"/>
                <a:gd name="T23" fmla="*/ 47 h 47"/>
                <a:gd name="T24" fmla="*/ 21 w 158"/>
                <a:gd name="T25" fmla="*/ 47 h 47"/>
                <a:gd name="T26" fmla="*/ 20 w 158"/>
                <a:gd name="T27" fmla="*/ 41 h 47"/>
                <a:gd name="T28" fmla="*/ 37 w 158"/>
                <a:gd name="T29" fmla="*/ 24 h 47"/>
                <a:gd name="T30" fmla="*/ 55 w 158"/>
                <a:gd name="T31" fmla="*/ 41 h 47"/>
                <a:gd name="T32" fmla="*/ 54 w 158"/>
                <a:gd name="T33" fmla="*/ 47 h 47"/>
                <a:gd name="T34" fmla="*/ 104 w 158"/>
                <a:gd name="T35" fmla="*/ 47 h 47"/>
                <a:gd name="T36" fmla="*/ 103 w 158"/>
                <a:gd name="T37" fmla="*/ 41 h 47"/>
                <a:gd name="T38" fmla="*/ 120 w 158"/>
                <a:gd name="T39" fmla="*/ 24 h 47"/>
                <a:gd name="T40" fmla="*/ 138 w 158"/>
                <a:gd name="T41" fmla="*/ 41 h 47"/>
                <a:gd name="T42" fmla="*/ 137 w 158"/>
                <a:gd name="T43" fmla="*/ 47 h 47"/>
                <a:gd name="T44" fmla="*/ 141 w 158"/>
                <a:gd name="T45" fmla="*/ 47 h 47"/>
                <a:gd name="T46" fmla="*/ 150 w 158"/>
                <a:gd name="T47" fmla="*/ 44 h 47"/>
                <a:gd name="T48" fmla="*/ 151 w 158"/>
                <a:gd name="T49" fmla="*/ 44 h 47"/>
                <a:gd name="T50" fmla="*/ 154 w 158"/>
                <a:gd name="T51" fmla="*/ 44 h 47"/>
                <a:gd name="T52" fmla="*/ 158 w 158"/>
                <a:gd name="T53" fmla="*/ 40 h 47"/>
                <a:gd name="T54" fmla="*/ 155 w 158"/>
                <a:gd name="T55" fmla="*/ 37 h 47"/>
                <a:gd name="T56" fmla="*/ 8 w 158"/>
                <a:gd name="T57" fmla="*/ 29 h 47"/>
                <a:gd name="T58" fmla="*/ 6 w 158"/>
                <a:gd name="T59" fmla="*/ 22 h 47"/>
                <a:gd name="T60" fmla="*/ 8 w 158"/>
                <a:gd name="T61" fmla="*/ 15 h 47"/>
                <a:gd name="T62" fmla="*/ 9 w 158"/>
                <a:gd name="T63" fmla="*/ 22 h 47"/>
                <a:gd name="T64" fmla="*/ 8 w 158"/>
                <a:gd name="T65" fmla="*/ 29 h 47"/>
                <a:gd name="T66" fmla="*/ 71 w 158"/>
                <a:gd name="T67" fmla="*/ 12 h 47"/>
                <a:gd name="T68" fmla="*/ 70 w 158"/>
                <a:gd name="T69" fmla="*/ 13 h 47"/>
                <a:gd name="T70" fmla="*/ 57 w 158"/>
                <a:gd name="T71" fmla="*/ 13 h 47"/>
                <a:gd name="T72" fmla="*/ 56 w 158"/>
                <a:gd name="T73" fmla="*/ 12 h 47"/>
                <a:gd name="T74" fmla="*/ 56 w 158"/>
                <a:gd name="T75" fmla="*/ 10 h 47"/>
                <a:gd name="T76" fmla="*/ 57 w 158"/>
                <a:gd name="T77" fmla="*/ 8 h 47"/>
                <a:gd name="T78" fmla="*/ 70 w 158"/>
                <a:gd name="T79" fmla="*/ 8 h 47"/>
                <a:gd name="T80" fmla="*/ 71 w 158"/>
                <a:gd name="T81" fmla="*/ 10 h 47"/>
                <a:gd name="T82" fmla="*/ 71 w 158"/>
                <a:gd name="T83" fmla="*/ 1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8" h="47">
                  <a:moveTo>
                    <a:pt x="155" y="37"/>
                  </a:moveTo>
                  <a:cubicBezTo>
                    <a:pt x="155" y="35"/>
                    <a:pt x="156" y="34"/>
                    <a:pt x="156" y="33"/>
                  </a:cubicBezTo>
                  <a:cubicBezTo>
                    <a:pt x="156" y="15"/>
                    <a:pt x="156" y="15"/>
                    <a:pt x="156" y="15"/>
                  </a:cubicBezTo>
                  <a:cubicBezTo>
                    <a:pt x="156" y="7"/>
                    <a:pt x="149" y="0"/>
                    <a:pt x="141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0" y="0"/>
                    <a:pt x="4" y="7"/>
                    <a:pt x="4" y="15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4" y="33"/>
                    <a:pt x="4" y="34"/>
                    <a:pt x="4" y="35"/>
                  </a:cubicBezTo>
                  <a:cubicBezTo>
                    <a:pt x="1" y="35"/>
                    <a:pt x="0" y="37"/>
                    <a:pt x="0" y="40"/>
                  </a:cubicBezTo>
                  <a:cubicBezTo>
                    <a:pt x="0" y="43"/>
                    <a:pt x="2" y="45"/>
                    <a:pt x="5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3" y="47"/>
                    <a:pt x="16" y="47"/>
                    <a:pt x="19" y="47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0" y="46"/>
                    <a:pt x="20" y="44"/>
                    <a:pt x="20" y="41"/>
                  </a:cubicBezTo>
                  <a:cubicBezTo>
                    <a:pt x="20" y="32"/>
                    <a:pt x="27" y="24"/>
                    <a:pt x="37" y="24"/>
                  </a:cubicBezTo>
                  <a:cubicBezTo>
                    <a:pt x="47" y="24"/>
                    <a:pt x="55" y="32"/>
                    <a:pt x="55" y="41"/>
                  </a:cubicBezTo>
                  <a:cubicBezTo>
                    <a:pt x="55" y="44"/>
                    <a:pt x="55" y="46"/>
                    <a:pt x="54" y="47"/>
                  </a:cubicBezTo>
                  <a:cubicBezTo>
                    <a:pt x="104" y="47"/>
                    <a:pt x="104" y="47"/>
                    <a:pt x="104" y="47"/>
                  </a:cubicBezTo>
                  <a:cubicBezTo>
                    <a:pt x="103" y="46"/>
                    <a:pt x="103" y="44"/>
                    <a:pt x="103" y="41"/>
                  </a:cubicBezTo>
                  <a:cubicBezTo>
                    <a:pt x="103" y="32"/>
                    <a:pt x="111" y="24"/>
                    <a:pt x="120" y="24"/>
                  </a:cubicBezTo>
                  <a:cubicBezTo>
                    <a:pt x="130" y="24"/>
                    <a:pt x="138" y="32"/>
                    <a:pt x="138" y="41"/>
                  </a:cubicBezTo>
                  <a:cubicBezTo>
                    <a:pt x="138" y="44"/>
                    <a:pt x="138" y="46"/>
                    <a:pt x="137" y="47"/>
                  </a:cubicBezTo>
                  <a:cubicBezTo>
                    <a:pt x="141" y="47"/>
                    <a:pt x="141" y="47"/>
                    <a:pt x="141" y="47"/>
                  </a:cubicBezTo>
                  <a:cubicBezTo>
                    <a:pt x="144" y="47"/>
                    <a:pt x="147" y="46"/>
                    <a:pt x="150" y="44"/>
                  </a:cubicBezTo>
                  <a:cubicBezTo>
                    <a:pt x="150" y="44"/>
                    <a:pt x="150" y="44"/>
                    <a:pt x="151" y="44"/>
                  </a:cubicBezTo>
                  <a:cubicBezTo>
                    <a:pt x="154" y="44"/>
                    <a:pt x="154" y="44"/>
                    <a:pt x="154" y="44"/>
                  </a:cubicBezTo>
                  <a:cubicBezTo>
                    <a:pt x="157" y="44"/>
                    <a:pt x="158" y="43"/>
                    <a:pt x="158" y="40"/>
                  </a:cubicBezTo>
                  <a:cubicBezTo>
                    <a:pt x="158" y="38"/>
                    <a:pt x="157" y="37"/>
                    <a:pt x="155" y="37"/>
                  </a:cubicBezTo>
                  <a:close/>
                  <a:moveTo>
                    <a:pt x="8" y="29"/>
                  </a:moveTo>
                  <a:cubicBezTo>
                    <a:pt x="7" y="29"/>
                    <a:pt x="6" y="26"/>
                    <a:pt x="6" y="22"/>
                  </a:cubicBezTo>
                  <a:cubicBezTo>
                    <a:pt x="6" y="18"/>
                    <a:pt x="7" y="15"/>
                    <a:pt x="8" y="15"/>
                  </a:cubicBezTo>
                  <a:cubicBezTo>
                    <a:pt x="9" y="15"/>
                    <a:pt x="9" y="18"/>
                    <a:pt x="9" y="22"/>
                  </a:cubicBezTo>
                  <a:cubicBezTo>
                    <a:pt x="9" y="26"/>
                    <a:pt x="9" y="29"/>
                    <a:pt x="8" y="29"/>
                  </a:cubicBezTo>
                  <a:close/>
                  <a:moveTo>
                    <a:pt x="71" y="12"/>
                  </a:moveTo>
                  <a:cubicBezTo>
                    <a:pt x="71" y="13"/>
                    <a:pt x="71" y="13"/>
                    <a:pt x="70" y="13"/>
                  </a:cubicBezTo>
                  <a:cubicBezTo>
                    <a:pt x="57" y="13"/>
                    <a:pt x="57" y="13"/>
                    <a:pt x="57" y="13"/>
                  </a:cubicBezTo>
                  <a:cubicBezTo>
                    <a:pt x="56" y="13"/>
                    <a:pt x="56" y="13"/>
                    <a:pt x="56" y="12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56" y="9"/>
                    <a:pt x="56" y="8"/>
                    <a:pt x="57" y="8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71" y="8"/>
                    <a:pt x="71" y="9"/>
                    <a:pt x="71" y="10"/>
                  </a:cubicBezTo>
                  <a:lnTo>
                    <a:pt x="71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0" name="iṧḷîḑ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77FD933-CDB7-48E3-BFBB-C81FFA4F06EC}"/>
                </a:ext>
              </a:extLst>
            </p:cNvPr>
            <p:cNvSpPr/>
            <p:nvPr/>
          </p:nvSpPr>
          <p:spPr bwMode="auto">
            <a:xfrm flipH="1">
              <a:off x="3521235" y="4433042"/>
              <a:ext cx="62104" cy="61806"/>
            </a:xfrm>
            <a:custGeom>
              <a:avLst/>
              <a:gdLst>
                <a:gd name="T0" fmla="*/ 14 w 29"/>
                <a:gd name="T1" fmla="*/ 0 h 29"/>
                <a:gd name="T2" fmla="*/ 0 w 29"/>
                <a:gd name="T3" fmla="*/ 14 h 29"/>
                <a:gd name="T4" fmla="*/ 14 w 29"/>
                <a:gd name="T5" fmla="*/ 29 h 29"/>
                <a:gd name="T6" fmla="*/ 29 w 29"/>
                <a:gd name="T7" fmla="*/ 14 h 29"/>
                <a:gd name="T8" fmla="*/ 14 w 29"/>
                <a:gd name="T9" fmla="*/ 0 h 29"/>
                <a:gd name="T10" fmla="*/ 14 w 29"/>
                <a:gd name="T11" fmla="*/ 21 h 29"/>
                <a:gd name="T12" fmla="*/ 8 w 29"/>
                <a:gd name="T13" fmla="*/ 14 h 29"/>
                <a:gd name="T14" fmla="*/ 14 w 29"/>
                <a:gd name="T15" fmla="*/ 8 h 29"/>
                <a:gd name="T16" fmla="*/ 21 w 29"/>
                <a:gd name="T17" fmla="*/ 14 h 29"/>
                <a:gd name="T18" fmla="*/ 14 w 29"/>
                <a:gd name="T19" fmla="*/ 2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2"/>
                    <a:pt x="6" y="29"/>
                    <a:pt x="14" y="29"/>
                  </a:cubicBezTo>
                  <a:cubicBezTo>
                    <a:pt x="22" y="29"/>
                    <a:pt x="29" y="22"/>
                    <a:pt x="29" y="14"/>
                  </a:cubicBezTo>
                  <a:cubicBezTo>
                    <a:pt x="29" y="6"/>
                    <a:pt x="22" y="0"/>
                    <a:pt x="14" y="0"/>
                  </a:cubicBezTo>
                  <a:close/>
                  <a:moveTo>
                    <a:pt x="14" y="21"/>
                  </a:moveTo>
                  <a:cubicBezTo>
                    <a:pt x="11" y="21"/>
                    <a:pt x="8" y="18"/>
                    <a:pt x="8" y="14"/>
                  </a:cubicBezTo>
                  <a:cubicBezTo>
                    <a:pt x="8" y="11"/>
                    <a:pt x="11" y="8"/>
                    <a:pt x="14" y="8"/>
                  </a:cubicBezTo>
                  <a:cubicBezTo>
                    <a:pt x="18" y="8"/>
                    <a:pt x="21" y="11"/>
                    <a:pt x="21" y="14"/>
                  </a:cubicBezTo>
                  <a:cubicBezTo>
                    <a:pt x="21" y="18"/>
                    <a:pt x="18" y="21"/>
                    <a:pt x="14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1" name="iṡḷï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5A75594-A3FA-43CC-A6EB-824E7C5D61D1}"/>
                </a:ext>
              </a:extLst>
            </p:cNvPr>
            <p:cNvSpPr/>
            <p:nvPr/>
          </p:nvSpPr>
          <p:spPr bwMode="auto">
            <a:xfrm flipH="1">
              <a:off x="3340468" y="4433042"/>
              <a:ext cx="63213" cy="61806"/>
            </a:xfrm>
            <a:custGeom>
              <a:avLst/>
              <a:gdLst>
                <a:gd name="T0" fmla="*/ 14 w 29"/>
                <a:gd name="T1" fmla="*/ 0 h 29"/>
                <a:gd name="T2" fmla="*/ 0 w 29"/>
                <a:gd name="T3" fmla="*/ 14 h 29"/>
                <a:gd name="T4" fmla="*/ 14 w 29"/>
                <a:gd name="T5" fmla="*/ 29 h 29"/>
                <a:gd name="T6" fmla="*/ 29 w 29"/>
                <a:gd name="T7" fmla="*/ 14 h 29"/>
                <a:gd name="T8" fmla="*/ 14 w 29"/>
                <a:gd name="T9" fmla="*/ 0 h 29"/>
                <a:gd name="T10" fmla="*/ 14 w 29"/>
                <a:gd name="T11" fmla="*/ 21 h 29"/>
                <a:gd name="T12" fmla="*/ 8 w 29"/>
                <a:gd name="T13" fmla="*/ 14 h 29"/>
                <a:gd name="T14" fmla="*/ 14 w 29"/>
                <a:gd name="T15" fmla="*/ 8 h 29"/>
                <a:gd name="T16" fmla="*/ 21 w 29"/>
                <a:gd name="T17" fmla="*/ 14 h 29"/>
                <a:gd name="T18" fmla="*/ 14 w 29"/>
                <a:gd name="T19" fmla="*/ 2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2"/>
                    <a:pt x="6" y="29"/>
                    <a:pt x="14" y="29"/>
                  </a:cubicBezTo>
                  <a:cubicBezTo>
                    <a:pt x="22" y="29"/>
                    <a:pt x="29" y="22"/>
                    <a:pt x="29" y="14"/>
                  </a:cubicBezTo>
                  <a:cubicBezTo>
                    <a:pt x="29" y="6"/>
                    <a:pt x="22" y="0"/>
                    <a:pt x="14" y="0"/>
                  </a:cubicBezTo>
                  <a:close/>
                  <a:moveTo>
                    <a:pt x="14" y="21"/>
                  </a:moveTo>
                  <a:cubicBezTo>
                    <a:pt x="11" y="21"/>
                    <a:pt x="8" y="18"/>
                    <a:pt x="8" y="14"/>
                  </a:cubicBezTo>
                  <a:cubicBezTo>
                    <a:pt x="8" y="11"/>
                    <a:pt x="11" y="8"/>
                    <a:pt x="14" y="8"/>
                  </a:cubicBezTo>
                  <a:cubicBezTo>
                    <a:pt x="18" y="8"/>
                    <a:pt x="21" y="11"/>
                    <a:pt x="21" y="14"/>
                  </a:cubicBezTo>
                  <a:cubicBezTo>
                    <a:pt x="21" y="18"/>
                    <a:pt x="18" y="21"/>
                    <a:pt x="14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2" name="íṣlï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630F4B1-9AA3-4E91-A435-E58E26967EB2}"/>
                </a:ext>
              </a:extLst>
            </p:cNvPr>
            <p:cNvSpPr/>
            <p:nvPr/>
          </p:nvSpPr>
          <p:spPr bwMode="auto">
            <a:xfrm flipH="1">
              <a:off x="4325262" y="3951609"/>
              <a:ext cx="97592" cy="46625"/>
            </a:xfrm>
            <a:custGeom>
              <a:avLst/>
              <a:gdLst>
                <a:gd name="T0" fmla="*/ 45 w 45"/>
                <a:gd name="T1" fmla="*/ 0 h 22"/>
                <a:gd name="T2" fmla="*/ 25 w 45"/>
                <a:gd name="T3" fmla="*/ 0 h 22"/>
                <a:gd name="T4" fmla="*/ 0 w 45"/>
                <a:gd name="T5" fmla="*/ 22 h 22"/>
                <a:gd name="T6" fmla="*/ 45 w 45"/>
                <a:gd name="T7" fmla="*/ 22 h 22"/>
                <a:gd name="T8" fmla="*/ 45 w 45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2">
                  <a:moveTo>
                    <a:pt x="45" y="0"/>
                  </a:moveTo>
                  <a:cubicBezTo>
                    <a:pt x="45" y="0"/>
                    <a:pt x="43" y="0"/>
                    <a:pt x="25" y="0"/>
                  </a:cubicBezTo>
                  <a:cubicBezTo>
                    <a:pt x="7" y="0"/>
                    <a:pt x="0" y="22"/>
                    <a:pt x="0" y="22"/>
                  </a:cubicBezTo>
                  <a:cubicBezTo>
                    <a:pt x="45" y="22"/>
                    <a:pt x="45" y="22"/>
                    <a:pt x="45" y="22"/>
                  </a:cubicBezTo>
                  <a:lnTo>
                    <a:pt x="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3" name="îSlî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862E5E4-CA33-4647-BA3B-4D628F1248AA}"/>
                </a:ext>
              </a:extLst>
            </p:cNvPr>
            <p:cNvSpPr/>
            <p:nvPr/>
          </p:nvSpPr>
          <p:spPr bwMode="auto">
            <a:xfrm flipH="1">
              <a:off x="4377385" y="4064378"/>
              <a:ext cx="63213" cy="60721"/>
            </a:xfrm>
            <a:custGeom>
              <a:avLst/>
              <a:gdLst>
                <a:gd name="T0" fmla="*/ 14 w 29"/>
                <a:gd name="T1" fmla="*/ 0 h 29"/>
                <a:gd name="T2" fmla="*/ 0 w 29"/>
                <a:gd name="T3" fmla="*/ 14 h 29"/>
                <a:gd name="T4" fmla="*/ 14 w 29"/>
                <a:gd name="T5" fmla="*/ 29 h 29"/>
                <a:gd name="T6" fmla="*/ 29 w 29"/>
                <a:gd name="T7" fmla="*/ 14 h 29"/>
                <a:gd name="T8" fmla="*/ 14 w 29"/>
                <a:gd name="T9" fmla="*/ 0 h 29"/>
                <a:gd name="T10" fmla="*/ 14 w 29"/>
                <a:gd name="T11" fmla="*/ 21 h 29"/>
                <a:gd name="T12" fmla="*/ 8 w 29"/>
                <a:gd name="T13" fmla="*/ 14 h 29"/>
                <a:gd name="T14" fmla="*/ 14 w 29"/>
                <a:gd name="T15" fmla="*/ 8 h 29"/>
                <a:gd name="T16" fmla="*/ 21 w 29"/>
                <a:gd name="T17" fmla="*/ 14 h 29"/>
                <a:gd name="T18" fmla="*/ 14 w 29"/>
                <a:gd name="T19" fmla="*/ 2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2"/>
                    <a:pt x="6" y="29"/>
                    <a:pt x="14" y="29"/>
                  </a:cubicBezTo>
                  <a:cubicBezTo>
                    <a:pt x="22" y="29"/>
                    <a:pt x="29" y="22"/>
                    <a:pt x="29" y="14"/>
                  </a:cubicBezTo>
                  <a:cubicBezTo>
                    <a:pt x="29" y="6"/>
                    <a:pt x="22" y="0"/>
                    <a:pt x="14" y="0"/>
                  </a:cubicBezTo>
                  <a:close/>
                  <a:moveTo>
                    <a:pt x="14" y="21"/>
                  </a:moveTo>
                  <a:cubicBezTo>
                    <a:pt x="11" y="21"/>
                    <a:pt x="8" y="18"/>
                    <a:pt x="8" y="14"/>
                  </a:cubicBezTo>
                  <a:cubicBezTo>
                    <a:pt x="8" y="11"/>
                    <a:pt x="11" y="8"/>
                    <a:pt x="14" y="8"/>
                  </a:cubicBezTo>
                  <a:cubicBezTo>
                    <a:pt x="18" y="8"/>
                    <a:pt x="21" y="11"/>
                    <a:pt x="21" y="14"/>
                  </a:cubicBezTo>
                  <a:cubicBezTo>
                    <a:pt x="21" y="18"/>
                    <a:pt x="18" y="21"/>
                    <a:pt x="14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4" name="iṣḷï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FFF4631-1DC0-4DF5-BCF4-C0482C81F2CA}"/>
                </a:ext>
              </a:extLst>
            </p:cNvPr>
            <p:cNvSpPr/>
            <p:nvPr/>
          </p:nvSpPr>
          <p:spPr bwMode="auto">
            <a:xfrm flipH="1">
              <a:off x="4197726" y="4064378"/>
              <a:ext cx="62104" cy="60721"/>
            </a:xfrm>
            <a:custGeom>
              <a:avLst/>
              <a:gdLst>
                <a:gd name="T0" fmla="*/ 14 w 29"/>
                <a:gd name="T1" fmla="*/ 0 h 29"/>
                <a:gd name="T2" fmla="*/ 0 w 29"/>
                <a:gd name="T3" fmla="*/ 14 h 29"/>
                <a:gd name="T4" fmla="*/ 14 w 29"/>
                <a:gd name="T5" fmla="*/ 29 h 29"/>
                <a:gd name="T6" fmla="*/ 29 w 29"/>
                <a:gd name="T7" fmla="*/ 14 h 29"/>
                <a:gd name="T8" fmla="*/ 14 w 29"/>
                <a:gd name="T9" fmla="*/ 0 h 29"/>
                <a:gd name="T10" fmla="*/ 14 w 29"/>
                <a:gd name="T11" fmla="*/ 21 h 29"/>
                <a:gd name="T12" fmla="*/ 8 w 29"/>
                <a:gd name="T13" fmla="*/ 14 h 29"/>
                <a:gd name="T14" fmla="*/ 14 w 29"/>
                <a:gd name="T15" fmla="*/ 8 h 29"/>
                <a:gd name="T16" fmla="*/ 21 w 29"/>
                <a:gd name="T17" fmla="*/ 14 h 29"/>
                <a:gd name="T18" fmla="*/ 14 w 29"/>
                <a:gd name="T19" fmla="*/ 2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8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2"/>
                    <a:pt x="6" y="29"/>
                    <a:pt x="14" y="29"/>
                  </a:cubicBezTo>
                  <a:cubicBezTo>
                    <a:pt x="22" y="29"/>
                    <a:pt x="29" y="22"/>
                    <a:pt x="29" y="14"/>
                  </a:cubicBezTo>
                  <a:cubicBezTo>
                    <a:pt x="29" y="6"/>
                    <a:pt x="22" y="0"/>
                    <a:pt x="14" y="0"/>
                  </a:cubicBezTo>
                  <a:close/>
                  <a:moveTo>
                    <a:pt x="14" y="21"/>
                  </a:moveTo>
                  <a:cubicBezTo>
                    <a:pt x="11" y="21"/>
                    <a:pt x="8" y="18"/>
                    <a:pt x="8" y="14"/>
                  </a:cubicBezTo>
                  <a:cubicBezTo>
                    <a:pt x="8" y="11"/>
                    <a:pt x="11" y="8"/>
                    <a:pt x="14" y="8"/>
                  </a:cubicBezTo>
                  <a:cubicBezTo>
                    <a:pt x="18" y="8"/>
                    <a:pt x="21" y="11"/>
                    <a:pt x="21" y="14"/>
                  </a:cubicBezTo>
                  <a:cubicBezTo>
                    <a:pt x="21" y="18"/>
                    <a:pt x="18" y="21"/>
                    <a:pt x="14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5" name="î$ḻiḋ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34E2EB1-5826-46B1-A3DB-3AC54027DDC7}"/>
                </a:ext>
              </a:extLst>
            </p:cNvPr>
            <p:cNvSpPr/>
            <p:nvPr/>
          </p:nvSpPr>
          <p:spPr bwMode="auto">
            <a:xfrm flipH="1">
              <a:off x="3043255" y="2611404"/>
              <a:ext cx="78739" cy="63974"/>
            </a:xfrm>
            <a:custGeom>
              <a:avLst/>
              <a:gdLst>
                <a:gd name="T0" fmla="*/ 30 w 36"/>
                <a:gd name="T1" fmla="*/ 5 h 30"/>
                <a:gd name="T2" fmla="*/ 30 w 36"/>
                <a:gd name="T3" fmla="*/ 5 h 30"/>
                <a:gd name="T4" fmla="*/ 30 w 36"/>
                <a:gd name="T5" fmla="*/ 4 h 30"/>
                <a:gd name="T6" fmla="*/ 27 w 36"/>
                <a:gd name="T7" fmla="*/ 4 h 30"/>
                <a:gd name="T8" fmla="*/ 26 w 36"/>
                <a:gd name="T9" fmla="*/ 5 h 30"/>
                <a:gd name="T10" fmla="*/ 24 w 36"/>
                <a:gd name="T11" fmla="*/ 5 h 30"/>
                <a:gd name="T12" fmla="*/ 24 w 36"/>
                <a:gd name="T13" fmla="*/ 3 h 30"/>
                <a:gd name="T14" fmla="*/ 20 w 36"/>
                <a:gd name="T15" fmla="*/ 0 h 30"/>
                <a:gd name="T16" fmla="*/ 17 w 36"/>
                <a:gd name="T17" fmla="*/ 0 h 30"/>
                <a:gd name="T18" fmla="*/ 12 w 36"/>
                <a:gd name="T19" fmla="*/ 3 h 30"/>
                <a:gd name="T20" fmla="*/ 12 w 36"/>
                <a:gd name="T21" fmla="*/ 6 h 30"/>
                <a:gd name="T22" fmla="*/ 10 w 36"/>
                <a:gd name="T23" fmla="*/ 6 h 30"/>
                <a:gd name="T24" fmla="*/ 10 w 36"/>
                <a:gd name="T25" fmla="*/ 5 h 30"/>
                <a:gd name="T26" fmla="*/ 7 w 36"/>
                <a:gd name="T27" fmla="*/ 5 h 30"/>
                <a:gd name="T28" fmla="*/ 6 w 36"/>
                <a:gd name="T29" fmla="*/ 6 h 30"/>
                <a:gd name="T30" fmla="*/ 6 w 36"/>
                <a:gd name="T31" fmla="*/ 6 h 30"/>
                <a:gd name="T32" fmla="*/ 1 w 36"/>
                <a:gd name="T33" fmla="*/ 12 h 30"/>
                <a:gd name="T34" fmla="*/ 1 w 36"/>
                <a:gd name="T35" fmla="*/ 24 h 30"/>
                <a:gd name="T36" fmla="*/ 7 w 36"/>
                <a:gd name="T37" fmla="*/ 30 h 30"/>
                <a:gd name="T38" fmla="*/ 30 w 36"/>
                <a:gd name="T39" fmla="*/ 30 h 30"/>
                <a:gd name="T40" fmla="*/ 36 w 36"/>
                <a:gd name="T41" fmla="*/ 23 h 30"/>
                <a:gd name="T42" fmla="*/ 36 w 36"/>
                <a:gd name="T43" fmla="*/ 11 h 30"/>
                <a:gd name="T44" fmla="*/ 30 w 36"/>
                <a:gd name="T45" fmla="*/ 5 h 30"/>
                <a:gd name="T46" fmla="*/ 14 w 36"/>
                <a:gd name="T47" fmla="*/ 3 h 30"/>
                <a:gd name="T48" fmla="*/ 17 w 36"/>
                <a:gd name="T49" fmla="*/ 2 h 30"/>
                <a:gd name="T50" fmla="*/ 20 w 36"/>
                <a:gd name="T51" fmla="*/ 2 h 30"/>
                <a:gd name="T52" fmla="*/ 22 w 36"/>
                <a:gd name="T53" fmla="*/ 3 h 30"/>
                <a:gd name="T54" fmla="*/ 22 w 36"/>
                <a:gd name="T55" fmla="*/ 5 h 30"/>
                <a:gd name="T56" fmla="*/ 14 w 36"/>
                <a:gd name="T57" fmla="*/ 6 h 30"/>
                <a:gd name="T58" fmla="*/ 14 w 36"/>
                <a:gd name="T59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" h="30">
                  <a:moveTo>
                    <a:pt x="30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30" y="5"/>
                    <a:pt x="30" y="4"/>
                    <a:pt x="30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6" y="4"/>
                    <a:pt x="26" y="5"/>
                    <a:pt x="26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2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4" y="0"/>
                    <a:pt x="12" y="1"/>
                    <a:pt x="12" y="3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6" y="5"/>
                    <a:pt x="6" y="5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3" y="6"/>
                    <a:pt x="0" y="9"/>
                    <a:pt x="1" y="12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1" y="27"/>
                    <a:pt x="4" y="30"/>
                    <a:pt x="7" y="30"/>
                  </a:cubicBezTo>
                  <a:cubicBezTo>
                    <a:pt x="30" y="30"/>
                    <a:pt x="30" y="30"/>
                    <a:pt x="30" y="30"/>
                  </a:cubicBezTo>
                  <a:cubicBezTo>
                    <a:pt x="33" y="29"/>
                    <a:pt x="36" y="27"/>
                    <a:pt x="36" y="23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6" y="8"/>
                    <a:pt x="33" y="6"/>
                    <a:pt x="30" y="5"/>
                  </a:cubicBezTo>
                  <a:close/>
                  <a:moveTo>
                    <a:pt x="14" y="3"/>
                  </a:moveTo>
                  <a:cubicBezTo>
                    <a:pt x="14" y="3"/>
                    <a:pt x="14" y="2"/>
                    <a:pt x="17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2" y="2"/>
                    <a:pt x="22" y="3"/>
                    <a:pt x="22" y="3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14" y="6"/>
                    <a:pt x="14" y="6"/>
                    <a:pt x="14" y="6"/>
                  </a:cubicBezTo>
                  <a:lnTo>
                    <a:pt x="1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6" name="işļíď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4D8F631-300D-4ACA-B207-5BC8FF62B244}"/>
                </a:ext>
              </a:extLst>
            </p:cNvPr>
            <p:cNvSpPr/>
            <p:nvPr/>
          </p:nvSpPr>
          <p:spPr bwMode="auto">
            <a:xfrm flipH="1">
              <a:off x="2843635" y="2698149"/>
              <a:ext cx="78739" cy="63974"/>
            </a:xfrm>
            <a:custGeom>
              <a:avLst/>
              <a:gdLst>
                <a:gd name="T0" fmla="*/ 30 w 36"/>
                <a:gd name="T1" fmla="*/ 5 h 30"/>
                <a:gd name="T2" fmla="*/ 30 w 36"/>
                <a:gd name="T3" fmla="*/ 5 h 30"/>
                <a:gd name="T4" fmla="*/ 29 w 36"/>
                <a:gd name="T5" fmla="*/ 5 h 30"/>
                <a:gd name="T6" fmla="*/ 26 w 36"/>
                <a:gd name="T7" fmla="*/ 5 h 30"/>
                <a:gd name="T8" fmla="*/ 25 w 36"/>
                <a:gd name="T9" fmla="*/ 5 h 30"/>
                <a:gd name="T10" fmla="*/ 24 w 36"/>
                <a:gd name="T11" fmla="*/ 5 h 30"/>
                <a:gd name="T12" fmla="*/ 24 w 36"/>
                <a:gd name="T13" fmla="*/ 3 h 30"/>
                <a:gd name="T14" fmla="*/ 19 w 36"/>
                <a:gd name="T15" fmla="*/ 0 h 30"/>
                <a:gd name="T16" fmla="*/ 16 w 36"/>
                <a:gd name="T17" fmla="*/ 0 h 30"/>
                <a:gd name="T18" fmla="*/ 12 w 36"/>
                <a:gd name="T19" fmla="*/ 3 h 30"/>
                <a:gd name="T20" fmla="*/ 12 w 36"/>
                <a:gd name="T21" fmla="*/ 6 h 30"/>
                <a:gd name="T22" fmla="*/ 10 w 36"/>
                <a:gd name="T23" fmla="*/ 6 h 30"/>
                <a:gd name="T24" fmla="*/ 9 w 36"/>
                <a:gd name="T25" fmla="*/ 5 h 30"/>
                <a:gd name="T26" fmla="*/ 6 w 36"/>
                <a:gd name="T27" fmla="*/ 5 h 30"/>
                <a:gd name="T28" fmla="*/ 5 w 36"/>
                <a:gd name="T29" fmla="*/ 6 h 30"/>
                <a:gd name="T30" fmla="*/ 5 w 36"/>
                <a:gd name="T31" fmla="*/ 6 h 30"/>
                <a:gd name="T32" fmla="*/ 0 w 36"/>
                <a:gd name="T33" fmla="*/ 12 h 30"/>
                <a:gd name="T34" fmla="*/ 0 w 36"/>
                <a:gd name="T35" fmla="*/ 24 h 30"/>
                <a:gd name="T36" fmla="*/ 7 w 36"/>
                <a:gd name="T37" fmla="*/ 30 h 30"/>
                <a:gd name="T38" fmla="*/ 29 w 36"/>
                <a:gd name="T39" fmla="*/ 30 h 30"/>
                <a:gd name="T40" fmla="*/ 36 w 36"/>
                <a:gd name="T41" fmla="*/ 23 h 30"/>
                <a:gd name="T42" fmla="*/ 35 w 36"/>
                <a:gd name="T43" fmla="*/ 11 h 30"/>
                <a:gd name="T44" fmla="*/ 30 w 36"/>
                <a:gd name="T45" fmla="*/ 5 h 30"/>
                <a:gd name="T46" fmla="*/ 14 w 36"/>
                <a:gd name="T47" fmla="*/ 3 h 30"/>
                <a:gd name="T48" fmla="*/ 16 w 36"/>
                <a:gd name="T49" fmla="*/ 2 h 30"/>
                <a:gd name="T50" fmla="*/ 19 w 36"/>
                <a:gd name="T51" fmla="*/ 2 h 30"/>
                <a:gd name="T52" fmla="*/ 22 w 36"/>
                <a:gd name="T53" fmla="*/ 3 h 30"/>
                <a:gd name="T54" fmla="*/ 22 w 36"/>
                <a:gd name="T55" fmla="*/ 5 h 30"/>
                <a:gd name="T56" fmla="*/ 14 w 36"/>
                <a:gd name="T57" fmla="*/ 6 h 30"/>
                <a:gd name="T58" fmla="*/ 14 w 36"/>
                <a:gd name="T59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" h="30">
                  <a:moveTo>
                    <a:pt x="30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30" y="5"/>
                    <a:pt x="30" y="5"/>
                    <a:pt x="29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5"/>
                    <a:pt x="25" y="5"/>
                    <a:pt x="25" y="5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2" y="0"/>
                    <a:pt x="19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4" y="0"/>
                    <a:pt x="12" y="1"/>
                    <a:pt x="12" y="3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5"/>
                    <a:pt x="10" y="5"/>
                    <a:pt x="9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5" y="5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2" y="6"/>
                    <a:pt x="0" y="9"/>
                    <a:pt x="0" y="12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7"/>
                    <a:pt x="3" y="30"/>
                    <a:pt x="7" y="30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33" y="30"/>
                    <a:pt x="36" y="27"/>
                    <a:pt x="36" y="23"/>
                  </a:cubicBezTo>
                  <a:cubicBezTo>
                    <a:pt x="35" y="11"/>
                    <a:pt x="35" y="11"/>
                    <a:pt x="35" y="11"/>
                  </a:cubicBezTo>
                  <a:cubicBezTo>
                    <a:pt x="35" y="8"/>
                    <a:pt x="33" y="6"/>
                    <a:pt x="30" y="5"/>
                  </a:cubicBezTo>
                  <a:close/>
                  <a:moveTo>
                    <a:pt x="14" y="3"/>
                  </a:moveTo>
                  <a:cubicBezTo>
                    <a:pt x="14" y="3"/>
                    <a:pt x="14" y="2"/>
                    <a:pt x="16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1" y="2"/>
                    <a:pt x="22" y="3"/>
                    <a:pt x="22" y="3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14" y="6"/>
                    <a:pt x="14" y="6"/>
                    <a:pt x="14" y="6"/>
                  </a:cubicBezTo>
                  <a:lnTo>
                    <a:pt x="1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7" name="ïṧḷi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B26C6B1-D4AF-4DAF-864E-183577862738}"/>
                </a:ext>
              </a:extLst>
            </p:cNvPr>
            <p:cNvSpPr/>
            <p:nvPr/>
          </p:nvSpPr>
          <p:spPr bwMode="auto">
            <a:xfrm flipH="1">
              <a:off x="3446932" y="3092837"/>
              <a:ext cx="84284" cy="82407"/>
            </a:xfrm>
            <a:custGeom>
              <a:avLst/>
              <a:gdLst>
                <a:gd name="T0" fmla="*/ 37 w 39"/>
                <a:gd name="T1" fmla="*/ 15 h 39"/>
                <a:gd name="T2" fmla="*/ 34 w 39"/>
                <a:gd name="T3" fmla="*/ 15 h 39"/>
                <a:gd name="T4" fmla="*/ 33 w 39"/>
                <a:gd name="T5" fmla="*/ 13 h 39"/>
                <a:gd name="T6" fmla="*/ 35 w 39"/>
                <a:gd name="T7" fmla="*/ 10 h 39"/>
                <a:gd name="T8" fmla="*/ 35 w 39"/>
                <a:gd name="T9" fmla="*/ 7 h 39"/>
                <a:gd name="T10" fmla="*/ 32 w 39"/>
                <a:gd name="T11" fmla="*/ 4 h 39"/>
                <a:gd name="T12" fmla="*/ 28 w 39"/>
                <a:gd name="T13" fmla="*/ 4 h 39"/>
                <a:gd name="T14" fmla="*/ 26 w 39"/>
                <a:gd name="T15" fmla="*/ 6 h 39"/>
                <a:gd name="T16" fmla="*/ 24 w 39"/>
                <a:gd name="T17" fmla="*/ 5 h 39"/>
                <a:gd name="T18" fmla="*/ 24 w 39"/>
                <a:gd name="T19" fmla="*/ 3 h 39"/>
                <a:gd name="T20" fmla="*/ 21 w 39"/>
                <a:gd name="T21" fmla="*/ 0 h 39"/>
                <a:gd name="T22" fmla="*/ 18 w 39"/>
                <a:gd name="T23" fmla="*/ 0 h 39"/>
                <a:gd name="T24" fmla="*/ 15 w 39"/>
                <a:gd name="T25" fmla="*/ 3 h 39"/>
                <a:gd name="T26" fmla="*/ 15 w 39"/>
                <a:gd name="T27" fmla="*/ 5 h 39"/>
                <a:gd name="T28" fmla="*/ 12 w 39"/>
                <a:gd name="T29" fmla="*/ 7 h 39"/>
                <a:gd name="T30" fmla="*/ 10 w 39"/>
                <a:gd name="T31" fmla="*/ 5 h 39"/>
                <a:gd name="T32" fmla="*/ 7 w 39"/>
                <a:gd name="T33" fmla="*/ 5 h 39"/>
                <a:gd name="T34" fmla="*/ 4 w 39"/>
                <a:gd name="T35" fmla="*/ 7 h 39"/>
                <a:gd name="T36" fmla="*/ 4 w 39"/>
                <a:gd name="T37" fmla="*/ 11 h 39"/>
                <a:gd name="T38" fmla="*/ 6 w 39"/>
                <a:gd name="T39" fmla="*/ 13 h 39"/>
                <a:gd name="T40" fmla="*/ 5 w 39"/>
                <a:gd name="T41" fmla="*/ 15 h 39"/>
                <a:gd name="T42" fmla="*/ 3 w 39"/>
                <a:gd name="T43" fmla="*/ 16 h 39"/>
                <a:gd name="T44" fmla="*/ 0 w 39"/>
                <a:gd name="T45" fmla="*/ 18 h 39"/>
                <a:gd name="T46" fmla="*/ 0 w 39"/>
                <a:gd name="T47" fmla="*/ 21 h 39"/>
                <a:gd name="T48" fmla="*/ 3 w 39"/>
                <a:gd name="T49" fmla="*/ 24 h 39"/>
                <a:gd name="T50" fmla="*/ 5 w 39"/>
                <a:gd name="T51" fmla="*/ 24 h 39"/>
                <a:gd name="T52" fmla="*/ 6 w 39"/>
                <a:gd name="T53" fmla="*/ 27 h 39"/>
                <a:gd name="T54" fmla="*/ 5 w 39"/>
                <a:gd name="T55" fmla="*/ 29 h 39"/>
                <a:gd name="T56" fmla="*/ 5 w 39"/>
                <a:gd name="T57" fmla="*/ 33 h 39"/>
                <a:gd name="T58" fmla="*/ 7 w 39"/>
                <a:gd name="T59" fmla="*/ 35 h 39"/>
                <a:gd name="T60" fmla="*/ 11 w 39"/>
                <a:gd name="T61" fmla="*/ 35 h 39"/>
                <a:gd name="T62" fmla="*/ 12 w 39"/>
                <a:gd name="T63" fmla="*/ 33 h 39"/>
                <a:gd name="T64" fmla="*/ 15 w 39"/>
                <a:gd name="T65" fmla="*/ 34 h 39"/>
                <a:gd name="T66" fmla="*/ 16 w 39"/>
                <a:gd name="T67" fmla="*/ 37 h 39"/>
                <a:gd name="T68" fmla="*/ 18 w 39"/>
                <a:gd name="T69" fmla="*/ 39 h 39"/>
                <a:gd name="T70" fmla="*/ 21 w 39"/>
                <a:gd name="T71" fmla="*/ 39 h 39"/>
                <a:gd name="T72" fmla="*/ 24 w 39"/>
                <a:gd name="T73" fmla="*/ 37 h 39"/>
                <a:gd name="T74" fmla="*/ 24 w 39"/>
                <a:gd name="T75" fmla="*/ 34 h 39"/>
                <a:gd name="T76" fmla="*/ 27 w 39"/>
                <a:gd name="T77" fmla="*/ 33 h 39"/>
                <a:gd name="T78" fmla="*/ 29 w 39"/>
                <a:gd name="T79" fmla="*/ 35 h 39"/>
                <a:gd name="T80" fmla="*/ 33 w 39"/>
                <a:gd name="T81" fmla="*/ 35 h 39"/>
                <a:gd name="T82" fmla="*/ 35 w 39"/>
                <a:gd name="T83" fmla="*/ 32 h 39"/>
                <a:gd name="T84" fmla="*/ 35 w 39"/>
                <a:gd name="T85" fmla="*/ 28 h 39"/>
                <a:gd name="T86" fmla="*/ 33 w 39"/>
                <a:gd name="T87" fmla="*/ 26 h 39"/>
                <a:gd name="T88" fmla="*/ 34 w 39"/>
                <a:gd name="T89" fmla="*/ 24 h 39"/>
                <a:gd name="T90" fmla="*/ 37 w 39"/>
                <a:gd name="T91" fmla="*/ 24 h 39"/>
                <a:gd name="T92" fmla="*/ 39 w 39"/>
                <a:gd name="T93" fmla="*/ 21 h 39"/>
                <a:gd name="T94" fmla="*/ 39 w 39"/>
                <a:gd name="T95" fmla="*/ 18 h 39"/>
                <a:gd name="T96" fmla="*/ 37 w 39"/>
                <a:gd name="T97" fmla="*/ 15 h 39"/>
                <a:gd name="T98" fmla="*/ 25 w 39"/>
                <a:gd name="T99" fmla="*/ 25 h 39"/>
                <a:gd name="T100" fmla="*/ 14 w 39"/>
                <a:gd name="T101" fmla="*/ 25 h 39"/>
                <a:gd name="T102" fmla="*/ 14 w 39"/>
                <a:gd name="T103" fmla="*/ 15 h 39"/>
                <a:gd name="T104" fmla="*/ 25 w 39"/>
                <a:gd name="T105" fmla="*/ 14 h 39"/>
                <a:gd name="T106" fmla="*/ 25 w 39"/>
                <a:gd name="T107" fmla="*/ 2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9" h="39">
                  <a:moveTo>
                    <a:pt x="37" y="15"/>
                  </a:moveTo>
                  <a:cubicBezTo>
                    <a:pt x="34" y="15"/>
                    <a:pt x="34" y="15"/>
                    <a:pt x="34" y="15"/>
                  </a:cubicBezTo>
                  <a:cubicBezTo>
                    <a:pt x="33" y="14"/>
                    <a:pt x="33" y="13"/>
                    <a:pt x="33" y="13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6" y="9"/>
                    <a:pt x="36" y="8"/>
                    <a:pt x="35" y="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1" y="3"/>
                    <a:pt x="29" y="3"/>
                    <a:pt x="28" y="4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2" y="0"/>
                    <a:pt x="2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0"/>
                    <a:pt x="15" y="1"/>
                    <a:pt x="15" y="3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4" y="6"/>
                    <a:pt x="13" y="6"/>
                    <a:pt x="12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9" y="4"/>
                    <a:pt x="8" y="4"/>
                    <a:pt x="7" y="5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3" y="8"/>
                    <a:pt x="3" y="10"/>
                    <a:pt x="4" y="1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5" y="14"/>
                    <a:pt x="5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1" y="16"/>
                    <a:pt x="0" y="17"/>
                    <a:pt x="0" y="18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3"/>
                    <a:pt x="1" y="24"/>
                    <a:pt x="3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5"/>
                    <a:pt x="6" y="26"/>
                    <a:pt x="6" y="27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4" y="30"/>
                    <a:pt x="4" y="32"/>
                    <a:pt x="5" y="33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8" y="36"/>
                    <a:pt x="10" y="36"/>
                    <a:pt x="11" y="35"/>
                  </a:cubicBezTo>
                  <a:cubicBezTo>
                    <a:pt x="12" y="33"/>
                    <a:pt x="12" y="33"/>
                    <a:pt x="12" y="33"/>
                  </a:cubicBezTo>
                  <a:cubicBezTo>
                    <a:pt x="13" y="34"/>
                    <a:pt x="14" y="34"/>
                    <a:pt x="15" y="34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8"/>
                    <a:pt x="17" y="39"/>
                    <a:pt x="18" y="39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3" y="39"/>
                    <a:pt x="24" y="38"/>
                    <a:pt x="24" y="37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5" y="34"/>
                    <a:pt x="26" y="33"/>
                    <a:pt x="27" y="33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30" y="36"/>
                    <a:pt x="32" y="36"/>
                    <a:pt x="33" y="35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6" y="31"/>
                    <a:pt x="36" y="29"/>
                    <a:pt x="35" y="28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3" y="26"/>
                    <a:pt x="34" y="25"/>
                    <a:pt x="34" y="24"/>
                  </a:cubicBezTo>
                  <a:cubicBezTo>
                    <a:pt x="37" y="24"/>
                    <a:pt x="37" y="24"/>
                    <a:pt x="37" y="24"/>
                  </a:cubicBezTo>
                  <a:cubicBezTo>
                    <a:pt x="38" y="24"/>
                    <a:pt x="39" y="22"/>
                    <a:pt x="39" y="21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9" y="16"/>
                    <a:pt x="38" y="15"/>
                    <a:pt x="37" y="15"/>
                  </a:cubicBezTo>
                  <a:close/>
                  <a:moveTo>
                    <a:pt x="25" y="25"/>
                  </a:moveTo>
                  <a:cubicBezTo>
                    <a:pt x="22" y="28"/>
                    <a:pt x="17" y="28"/>
                    <a:pt x="14" y="25"/>
                  </a:cubicBezTo>
                  <a:cubicBezTo>
                    <a:pt x="11" y="22"/>
                    <a:pt x="11" y="18"/>
                    <a:pt x="14" y="15"/>
                  </a:cubicBezTo>
                  <a:cubicBezTo>
                    <a:pt x="17" y="12"/>
                    <a:pt x="22" y="12"/>
                    <a:pt x="25" y="14"/>
                  </a:cubicBezTo>
                  <a:cubicBezTo>
                    <a:pt x="28" y="17"/>
                    <a:pt x="28" y="22"/>
                    <a:pt x="25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8" name="ï$ḷi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1C28032-6E81-4921-9239-33E20295A549}"/>
                </a:ext>
              </a:extLst>
            </p:cNvPr>
            <p:cNvSpPr/>
            <p:nvPr/>
          </p:nvSpPr>
          <p:spPr bwMode="auto">
            <a:xfrm flipH="1">
              <a:off x="3998106" y="3343312"/>
              <a:ext cx="68758" cy="67227"/>
            </a:xfrm>
            <a:custGeom>
              <a:avLst/>
              <a:gdLst>
                <a:gd name="T0" fmla="*/ 29 w 32"/>
                <a:gd name="T1" fmla="*/ 12 h 32"/>
                <a:gd name="T2" fmla="*/ 27 w 32"/>
                <a:gd name="T3" fmla="*/ 12 h 32"/>
                <a:gd name="T4" fmla="*/ 26 w 32"/>
                <a:gd name="T5" fmla="*/ 10 h 32"/>
                <a:gd name="T6" fmla="*/ 28 w 32"/>
                <a:gd name="T7" fmla="*/ 9 h 32"/>
                <a:gd name="T8" fmla="*/ 28 w 32"/>
                <a:gd name="T9" fmla="*/ 5 h 32"/>
                <a:gd name="T10" fmla="*/ 26 w 32"/>
                <a:gd name="T11" fmla="*/ 4 h 32"/>
                <a:gd name="T12" fmla="*/ 23 w 32"/>
                <a:gd name="T13" fmla="*/ 4 h 32"/>
                <a:gd name="T14" fmla="*/ 21 w 32"/>
                <a:gd name="T15" fmla="*/ 5 h 32"/>
                <a:gd name="T16" fmla="*/ 19 w 32"/>
                <a:gd name="T17" fmla="*/ 5 h 32"/>
                <a:gd name="T18" fmla="*/ 19 w 32"/>
                <a:gd name="T19" fmla="*/ 2 h 32"/>
                <a:gd name="T20" fmla="*/ 17 w 32"/>
                <a:gd name="T21" fmla="*/ 0 h 32"/>
                <a:gd name="T22" fmla="*/ 14 w 32"/>
                <a:gd name="T23" fmla="*/ 0 h 32"/>
                <a:gd name="T24" fmla="*/ 12 w 32"/>
                <a:gd name="T25" fmla="*/ 2 h 32"/>
                <a:gd name="T26" fmla="*/ 12 w 32"/>
                <a:gd name="T27" fmla="*/ 5 h 32"/>
                <a:gd name="T28" fmla="*/ 10 w 32"/>
                <a:gd name="T29" fmla="*/ 6 h 32"/>
                <a:gd name="T30" fmla="*/ 9 w 32"/>
                <a:gd name="T31" fmla="*/ 4 h 32"/>
                <a:gd name="T32" fmla="*/ 5 w 32"/>
                <a:gd name="T33" fmla="*/ 4 h 32"/>
                <a:gd name="T34" fmla="*/ 4 w 32"/>
                <a:gd name="T35" fmla="*/ 6 h 32"/>
                <a:gd name="T36" fmla="*/ 4 w 32"/>
                <a:gd name="T37" fmla="*/ 9 h 32"/>
                <a:gd name="T38" fmla="*/ 5 w 32"/>
                <a:gd name="T39" fmla="*/ 10 h 32"/>
                <a:gd name="T40" fmla="*/ 4 w 32"/>
                <a:gd name="T41" fmla="*/ 13 h 32"/>
                <a:gd name="T42" fmla="*/ 2 w 32"/>
                <a:gd name="T43" fmla="*/ 13 h 32"/>
                <a:gd name="T44" fmla="*/ 0 w 32"/>
                <a:gd name="T45" fmla="*/ 15 h 32"/>
                <a:gd name="T46" fmla="*/ 0 w 32"/>
                <a:gd name="T47" fmla="*/ 17 h 32"/>
                <a:gd name="T48" fmla="*/ 2 w 32"/>
                <a:gd name="T49" fmla="*/ 20 h 32"/>
                <a:gd name="T50" fmla="*/ 4 w 32"/>
                <a:gd name="T51" fmla="*/ 20 h 32"/>
                <a:gd name="T52" fmla="*/ 5 w 32"/>
                <a:gd name="T53" fmla="*/ 22 h 32"/>
                <a:gd name="T54" fmla="*/ 4 w 32"/>
                <a:gd name="T55" fmla="*/ 23 h 32"/>
                <a:gd name="T56" fmla="*/ 4 w 32"/>
                <a:gd name="T57" fmla="*/ 26 h 32"/>
                <a:gd name="T58" fmla="*/ 6 w 32"/>
                <a:gd name="T59" fmla="*/ 28 h 32"/>
                <a:gd name="T60" fmla="*/ 9 w 32"/>
                <a:gd name="T61" fmla="*/ 28 h 32"/>
                <a:gd name="T62" fmla="*/ 10 w 32"/>
                <a:gd name="T63" fmla="*/ 27 h 32"/>
                <a:gd name="T64" fmla="*/ 13 w 32"/>
                <a:gd name="T65" fmla="*/ 28 h 32"/>
                <a:gd name="T66" fmla="*/ 13 w 32"/>
                <a:gd name="T67" fmla="*/ 30 h 32"/>
                <a:gd name="T68" fmla="*/ 15 w 32"/>
                <a:gd name="T69" fmla="*/ 32 h 32"/>
                <a:gd name="T70" fmla="*/ 17 w 32"/>
                <a:gd name="T71" fmla="*/ 32 h 32"/>
                <a:gd name="T72" fmla="*/ 20 w 32"/>
                <a:gd name="T73" fmla="*/ 29 h 32"/>
                <a:gd name="T74" fmla="*/ 20 w 32"/>
                <a:gd name="T75" fmla="*/ 27 h 32"/>
                <a:gd name="T76" fmla="*/ 22 w 32"/>
                <a:gd name="T77" fmla="*/ 26 h 32"/>
                <a:gd name="T78" fmla="*/ 23 w 32"/>
                <a:gd name="T79" fmla="*/ 28 h 32"/>
                <a:gd name="T80" fmla="*/ 26 w 32"/>
                <a:gd name="T81" fmla="*/ 28 h 32"/>
                <a:gd name="T82" fmla="*/ 28 w 32"/>
                <a:gd name="T83" fmla="*/ 26 h 32"/>
                <a:gd name="T84" fmla="*/ 28 w 32"/>
                <a:gd name="T85" fmla="*/ 23 h 32"/>
                <a:gd name="T86" fmla="*/ 26 w 32"/>
                <a:gd name="T87" fmla="*/ 21 h 32"/>
                <a:gd name="T88" fmla="*/ 27 w 32"/>
                <a:gd name="T89" fmla="*/ 19 h 32"/>
                <a:gd name="T90" fmla="*/ 30 w 32"/>
                <a:gd name="T91" fmla="*/ 19 h 32"/>
                <a:gd name="T92" fmla="*/ 32 w 32"/>
                <a:gd name="T93" fmla="*/ 17 h 32"/>
                <a:gd name="T94" fmla="*/ 32 w 32"/>
                <a:gd name="T95" fmla="*/ 14 h 32"/>
                <a:gd name="T96" fmla="*/ 29 w 32"/>
                <a:gd name="T97" fmla="*/ 12 h 32"/>
                <a:gd name="T98" fmla="*/ 20 w 32"/>
                <a:gd name="T99" fmla="*/ 20 h 32"/>
                <a:gd name="T100" fmla="*/ 12 w 32"/>
                <a:gd name="T101" fmla="*/ 20 h 32"/>
                <a:gd name="T102" fmla="*/ 11 w 32"/>
                <a:gd name="T103" fmla="*/ 12 h 32"/>
                <a:gd name="T104" fmla="*/ 20 w 32"/>
                <a:gd name="T105" fmla="*/ 12 h 32"/>
                <a:gd name="T106" fmla="*/ 20 w 32"/>
                <a:gd name="T107" fmla="*/ 2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" h="32">
                  <a:moveTo>
                    <a:pt x="29" y="12"/>
                  </a:moveTo>
                  <a:cubicBezTo>
                    <a:pt x="27" y="12"/>
                    <a:pt x="27" y="12"/>
                    <a:pt x="27" y="12"/>
                  </a:cubicBezTo>
                  <a:cubicBezTo>
                    <a:pt x="27" y="12"/>
                    <a:pt x="27" y="11"/>
                    <a:pt x="26" y="10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9" y="8"/>
                    <a:pt x="29" y="6"/>
                    <a:pt x="28" y="5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5" y="3"/>
                    <a:pt x="24" y="3"/>
                    <a:pt x="23" y="4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0" y="5"/>
                    <a:pt x="19" y="5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1"/>
                    <a:pt x="18" y="0"/>
                    <a:pt x="1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0"/>
                    <a:pt x="12" y="1"/>
                    <a:pt x="12" y="2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1" y="5"/>
                    <a:pt x="10" y="6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3"/>
                    <a:pt x="6" y="3"/>
                    <a:pt x="5" y="4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7"/>
                    <a:pt x="3" y="8"/>
                    <a:pt x="4" y="9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1"/>
                    <a:pt x="5" y="12"/>
                    <a:pt x="4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0" y="14"/>
                    <a:pt x="0" y="15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1" y="20"/>
                    <a:pt x="2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5" y="20"/>
                    <a:pt x="5" y="21"/>
                    <a:pt x="5" y="22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3" y="24"/>
                    <a:pt x="3" y="26"/>
                    <a:pt x="4" y="26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7" y="29"/>
                    <a:pt x="8" y="29"/>
                    <a:pt x="9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1" y="27"/>
                    <a:pt x="12" y="27"/>
                    <a:pt x="13" y="28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4" y="32"/>
                    <a:pt x="15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9" y="32"/>
                    <a:pt x="20" y="31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0" y="27"/>
                    <a:pt x="21" y="27"/>
                    <a:pt x="22" y="26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9"/>
                    <a:pt x="25" y="29"/>
                    <a:pt x="26" y="28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9" y="25"/>
                    <a:pt x="29" y="24"/>
                    <a:pt x="28" y="23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7" y="21"/>
                    <a:pt x="27" y="20"/>
                    <a:pt x="27" y="19"/>
                  </a:cubicBezTo>
                  <a:cubicBezTo>
                    <a:pt x="30" y="19"/>
                    <a:pt x="30" y="19"/>
                    <a:pt x="30" y="19"/>
                  </a:cubicBezTo>
                  <a:cubicBezTo>
                    <a:pt x="31" y="19"/>
                    <a:pt x="32" y="18"/>
                    <a:pt x="32" y="17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3"/>
                    <a:pt x="31" y="12"/>
                    <a:pt x="29" y="12"/>
                  </a:cubicBezTo>
                  <a:close/>
                  <a:moveTo>
                    <a:pt x="20" y="20"/>
                  </a:moveTo>
                  <a:cubicBezTo>
                    <a:pt x="18" y="23"/>
                    <a:pt x="14" y="23"/>
                    <a:pt x="12" y="20"/>
                  </a:cubicBezTo>
                  <a:cubicBezTo>
                    <a:pt x="9" y="18"/>
                    <a:pt x="9" y="14"/>
                    <a:pt x="11" y="12"/>
                  </a:cubicBezTo>
                  <a:cubicBezTo>
                    <a:pt x="14" y="10"/>
                    <a:pt x="18" y="10"/>
                    <a:pt x="20" y="12"/>
                  </a:cubicBezTo>
                  <a:cubicBezTo>
                    <a:pt x="22" y="14"/>
                    <a:pt x="22" y="18"/>
                    <a:pt x="2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9" name="îṥļí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B27628E-0DBD-44DA-9724-F1D1A88B1750}"/>
                </a:ext>
              </a:extLst>
            </p:cNvPr>
            <p:cNvSpPr/>
            <p:nvPr/>
          </p:nvSpPr>
          <p:spPr bwMode="auto">
            <a:xfrm flipH="1">
              <a:off x="2874687" y="2386952"/>
              <a:ext cx="60995" cy="59637"/>
            </a:xfrm>
            <a:custGeom>
              <a:avLst/>
              <a:gdLst>
                <a:gd name="T0" fmla="*/ 26 w 28"/>
                <a:gd name="T1" fmla="*/ 16 h 28"/>
                <a:gd name="T2" fmla="*/ 24 w 28"/>
                <a:gd name="T3" fmla="*/ 15 h 28"/>
                <a:gd name="T4" fmla="*/ 24 w 28"/>
                <a:gd name="T5" fmla="*/ 13 h 28"/>
                <a:gd name="T6" fmla="*/ 26 w 28"/>
                <a:gd name="T7" fmla="*/ 12 h 28"/>
                <a:gd name="T8" fmla="*/ 27 w 28"/>
                <a:gd name="T9" fmla="*/ 9 h 28"/>
                <a:gd name="T10" fmla="*/ 26 w 28"/>
                <a:gd name="T11" fmla="*/ 7 h 28"/>
                <a:gd name="T12" fmla="*/ 24 w 28"/>
                <a:gd name="T13" fmla="*/ 6 h 28"/>
                <a:gd name="T14" fmla="*/ 22 w 28"/>
                <a:gd name="T15" fmla="*/ 7 h 28"/>
                <a:gd name="T16" fmla="*/ 20 w 28"/>
                <a:gd name="T17" fmla="*/ 6 h 28"/>
                <a:gd name="T18" fmla="*/ 21 w 28"/>
                <a:gd name="T19" fmla="*/ 4 h 28"/>
                <a:gd name="T20" fmla="*/ 20 w 28"/>
                <a:gd name="T21" fmla="*/ 2 h 28"/>
                <a:gd name="T22" fmla="*/ 18 w 28"/>
                <a:gd name="T23" fmla="*/ 1 h 28"/>
                <a:gd name="T24" fmla="*/ 15 w 28"/>
                <a:gd name="T25" fmla="*/ 2 h 28"/>
                <a:gd name="T26" fmla="*/ 15 w 28"/>
                <a:gd name="T27" fmla="*/ 4 h 28"/>
                <a:gd name="T28" fmla="*/ 13 w 28"/>
                <a:gd name="T29" fmla="*/ 4 h 28"/>
                <a:gd name="T30" fmla="*/ 12 w 28"/>
                <a:gd name="T31" fmla="*/ 2 h 28"/>
                <a:gd name="T32" fmla="*/ 9 w 28"/>
                <a:gd name="T33" fmla="*/ 1 h 28"/>
                <a:gd name="T34" fmla="*/ 7 w 28"/>
                <a:gd name="T35" fmla="*/ 2 h 28"/>
                <a:gd name="T36" fmla="*/ 6 w 28"/>
                <a:gd name="T37" fmla="*/ 4 h 28"/>
                <a:gd name="T38" fmla="*/ 7 w 28"/>
                <a:gd name="T39" fmla="*/ 6 h 28"/>
                <a:gd name="T40" fmla="*/ 6 w 28"/>
                <a:gd name="T41" fmla="*/ 7 h 28"/>
                <a:gd name="T42" fmla="*/ 4 w 28"/>
                <a:gd name="T43" fmla="*/ 7 h 28"/>
                <a:gd name="T44" fmla="*/ 1 w 28"/>
                <a:gd name="T45" fmla="*/ 8 h 28"/>
                <a:gd name="T46" fmla="*/ 1 w 28"/>
                <a:gd name="T47" fmla="*/ 10 h 28"/>
                <a:gd name="T48" fmla="*/ 2 w 28"/>
                <a:gd name="T49" fmla="*/ 12 h 28"/>
                <a:gd name="T50" fmla="*/ 3 w 28"/>
                <a:gd name="T51" fmla="*/ 13 h 28"/>
                <a:gd name="T52" fmla="*/ 3 w 28"/>
                <a:gd name="T53" fmla="*/ 15 h 28"/>
                <a:gd name="T54" fmla="*/ 2 w 28"/>
                <a:gd name="T55" fmla="*/ 16 h 28"/>
                <a:gd name="T56" fmla="*/ 1 w 28"/>
                <a:gd name="T57" fmla="*/ 19 h 28"/>
                <a:gd name="T58" fmla="*/ 2 w 28"/>
                <a:gd name="T59" fmla="*/ 21 h 28"/>
                <a:gd name="T60" fmla="*/ 4 w 28"/>
                <a:gd name="T61" fmla="*/ 22 h 28"/>
                <a:gd name="T62" fmla="*/ 6 w 28"/>
                <a:gd name="T63" fmla="*/ 21 h 28"/>
                <a:gd name="T64" fmla="*/ 7 w 28"/>
                <a:gd name="T65" fmla="*/ 22 h 28"/>
                <a:gd name="T66" fmla="*/ 7 w 28"/>
                <a:gd name="T67" fmla="*/ 24 h 28"/>
                <a:gd name="T68" fmla="*/ 8 w 28"/>
                <a:gd name="T69" fmla="*/ 26 h 28"/>
                <a:gd name="T70" fmla="*/ 10 w 28"/>
                <a:gd name="T71" fmla="*/ 27 h 28"/>
                <a:gd name="T72" fmla="*/ 12 w 28"/>
                <a:gd name="T73" fmla="*/ 26 h 28"/>
                <a:gd name="T74" fmla="*/ 13 w 28"/>
                <a:gd name="T75" fmla="*/ 25 h 28"/>
                <a:gd name="T76" fmla="*/ 15 w 28"/>
                <a:gd name="T77" fmla="*/ 24 h 28"/>
                <a:gd name="T78" fmla="*/ 16 w 28"/>
                <a:gd name="T79" fmla="*/ 26 h 28"/>
                <a:gd name="T80" fmla="*/ 19 w 28"/>
                <a:gd name="T81" fmla="*/ 27 h 28"/>
                <a:gd name="T82" fmla="*/ 21 w 28"/>
                <a:gd name="T83" fmla="*/ 26 h 28"/>
                <a:gd name="T84" fmla="*/ 22 w 28"/>
                <a:gd name="T85" fmla="*/ 24 h 28"/>
                <a:gd name="T86" fmla="*/ 21 w 28"/>
                <a:gd name="T87" fmla="*/ 22 h 28"/>
                <a:gd name="T88" fmla="*/ 22 w 28"/>
                <a:gd name="T89" fmla="*/ 20 h 28"/>
                <a:gd name="T90" fmla="*/ 24 w 28"/>
                <a:gd name="T91" fmla="*/ 21 h 28"/>
                <a:gd name="T92" fmla="*/ 26 w 28"/>
                <a:gd name="T93" fmla="*/ 20 h 28"/>
                <a:gd name="T94" fmla="*/ 27 w 28"/>
                <a:gd name="T95" fmla="*/ 18 h 28"/>
                <a:gd name="T96" fmla="*/ 26 w 28"/>
                <a:gd name="T97" fmla="*/ 16 h 28"/>
                <a:gd name="T98" fmla="*/ 16 w 28"/>
                <a:gd name="T99" fmla="*/ 19 h 28"/>
                <a:gd name="T100" fmla="*/ 9 w 28"/>
                <a:gd name="T101" fmla="*/ 16 h 28"/>
                <a:gd name="T102" fmla="*/ 12 w 28"/>
                <a:gd name="T103" fmla="*/ 9 h 28"/>
                <a:gd name="T104" fmla="*/ 19 w 28"/>
                <a:gd name="T105" fmla="*/ 12 h 28"/>
                <a:gd name="T106" fmla="*/ 16 w 28"/>
                <a:gd name="T107" fmla="*/ 1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" h="28">
                  <a:moveTo>
                    <a:pt x="26" y="16"/>
                  </a:moveTo>
                  <a:cubicBezTo>
                    <a:pt x="24" y="15"/>
                    <a:pt x="24" y="15"/>
                    <a:pt x="24" y="15"/>
                  </a:cubicBezTo>
                  <a:cubicBezTo>
                    <a:pt x="24" y="14"/>
                    <a:pt x="24" y="13"/>
                    <a:pt x="24" y="13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7" y="12"/>
                    <a:pt x="28" y="10"/>
                    <a:pt x="27" y="9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6"/>
                    <a:pt x="25" y="6"/>
                    <a:pt x="24" y="6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1" y="7"/>
                    <a:pt x="21" y="6"/>
                    <a:pt x="20" y="6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2" y="3"/>
                    <a:pt x="21" y="2"/>
                    <a:pt x="20" y="2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7" y="0"/>
                    <a:pt x="16" y="1"/>
                    <a:pt x="15" y="2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3" y="4"/>
                    <a:pt x="13" y="4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1"/>
                    <a:pt x="10" y="0"/>
                    <a:pt x="9" y="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6" y="3"/>
                    <a:pt x="6" y="4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6" y="7"/>
                    <a:pt x="6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3" y="6"/>
                    <a:pt x="2" y="7"/>
                    <a:pt x="1" y="8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11"/>
                    <a:pt x="1" y="12"/>
                    <a:pt x="2" y="12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4"/>
                    <a:pt x="3" y="15"/>
                    <a:pt x="3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0" y="18"/>
                    <a:pt x="1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2"/>
                    <a:pt x="3" y="22"/>
                    <a:pt x="4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7" y="22"/>
                    <a:pt x="7" y="22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6" y="25"/>
                    <a:pt x="7" y="26"/>
                    <a:pt x="8" y="26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1" y="28"/>
                    <a:pt x="12" y="27"/>
                    <a:pt x="12" y="26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4" y="25"/>
                    <a:pt x="15" y="25"/>
                    <a:pt x="15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7"/>
                    <a:pt x="18" y="28"/>
                    <a:pt x="19" y="27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26"/>
                    <a:pt x="22" y="25"/>
                    <a:pt x="22" y="24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1" y="21"/>
                    <a:pt x="22" y="21"/>
                    <a:pt x="22" y="20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2"/>
                    <a:pt x="26" y="21"/>
                    <a:pt x="26" y="20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28" y="17"/>
                    <a:pt x="27" y="16"/>
                    <a:pt x="26" y="16"/>
                  </a:cubicBezTo>
                  <a:close/>
                  <a:moveTo>
                    <a:pt x="16" y="19"/>
                  </a:moveTo>
                  <a:cubicBezTo>
                    <a:pt x="13" y="20"/>
                    <a:pt x="10" y="19"/>
                    <a:pt x="9" y="16"/>
                  </a:cubicBezTo>
                  <a:cubicBezTo>
                    <a:pt x="8" y="14"/>
                    <a:pt x="9" y="10"/>
                    <a:pt x="12" y="9"/>
                  </a:cubicBezTo>
                  <a:cubicBezTo>
                    <a:pt x="14" y="8"/>
                    <a:pt x="17" y="9"/>
                    <a:pt x="19" y="12"/>
                  </a:cubicBezTo>
                  <a:cubicBezTo>
                    <a:pt x="20" y="15"/>
                    <a:pt x="19" y="18"/>
                    <a:pt x="16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0" name="íṡļï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B5B0C52-B810-4208-9E26-AA208B44353A}"/>
                </a:ext>
              </a:extLst>
            </p:cNvPr>
            <p:cNvSpPr/>
            <p:nvPr/>
          </p:nvSpPr>
          <p:spPr bwMode="auto">
            <a:xfrm flipH="1">
              <a:off x="4104570" y="3729326"/>
              <a:ext cx="57668" cy="56384"/>
            </a:xfrm>
            <a:custGeom>
              <a:avLst/>
              <a:gdLst>
                <a:gd name="T0" fmla="*/ 25 w 27"/>
                <a:gd name="T1" fmla="*/ 15 h 27"/>
                <a:gd name="T2" fmla="*/ 24 w 27"/>
                <a:gd name="T3" fmla="*/ 15 h 27"/>
                <a:gd name="T4" fmla="*/ 23 w 27"/>
                <a:gd name="T5" fmla="*/ 13 h 27"/>
                <a:gd name="T6" fmla="*/ 25 w 27"/>
                <a:gd name="T7" fmla="*/ 12 h 27"/>
                <a:gd name="T8" fmla="*/ 26 w 27"/>
                <a:gd name="T9" fmla="*/ 9 h 27"/>
                <a:gd name="T10" fmla="*/ 26 w 27"/>
                <a:gd name="T11" fmla="*/ 7 h 27"/>
                <a:gd name="T12" fmla="*/ 23 w 27"/>
                <a:gd name="T13" fmla="*/ 6 h 27"/>
                <a:gd name="T14" fmla="*/ 21 w 27"/>
                <a:gd name="T15" fmla="*/ 7 h 27"/>
                <a:gd name="T16" fmla="*/ 20 w 27"/>
                <a:gd name="T17" fmla="*/ 6 h 27"/>
                <a:gd name="T18" fmla="*/ 20 w 27"/>
                <a:gd name="T19" fmla="*/ 4 h 27"/>
                <a:gd name="T20" fmla="*/ 19 w 27"/>
                <a:gd name="T21" fmla="*/ 1 h 27"/>
                <a:gd name="T22" fmla="*/ 17 w 27"/>
                <a:gd name="T23" fmla="*/ 0 h 27"/>
                <a:gd name="T24" fmla="*/ 15 w 27"/>
                <a:gd name="T25" fmla="*/ 2 h 27"/>
                <a:gd name="T26" fmla="*/ 14 w 27"/>
                <a:gd name="T27" fmla="*/ 3 h 27"/>
                <a:gd name="T28" fmla="*/ 12 w 27"/>
                <a:gd name="T29" fmla="*/ 3 h 27"/>
                <a:gd name="T30" fmla="*/ 11 w 27"/>
                <a:gd name="T31" fmla="*/ 2 h 27"/>
                <a:gd name="T32" fmla="*/ 9 w 27"/>
                <a:gd name="T33" fmla="*/ 1 h 27"/>
                <a:gd name="T34" fmla="*/ 7 w 27"/>
                <a:gd name="T35" fmla="*/ 2 h 27"/>
                <a:gd name="T36" fmla="*/ 6 w 27"/>
                <a:gd name="T37" fmla="*/ 4 h 27"/>
                <a:gd name="T38" fmla="*/ 6 w 27"/>
                <a:gd name="T39" fmla="*/ 6 h 27"/>
                <a:gd name="T40" fmla="*/ 5 w 27"/>
                <a:gd name="T41" fmla="*/ 7 h 27"/>
                <a:gd name="T42" fmla="*/ 3 w 27"/>
                <a:gd name="T43" fmla="*/ 7 h 27"/>
                <a:gd name="T44" fmla="*/ 1 w 27"/>
                <a:gd name="T45" fmla="*/ 8 h 27"/>
                <a:gd name="T46" fmla="*/ 0 w 27"/>
                <a:gd name="T47" fmla="*/ 10 h 27"/>
                <a:gd name="T48" fmla="*/ 1 w 27"/>
                <a:gd name="T49" fmla="*/ 12 h 27"/>
                <a:gd name="T50" fmla="*/ 3 w 27"/>
                <a:gd name="T51" fmla="*/ 13 h 27"/>
                <a:gd name="T52" fmla="*/ 3 w 27"/>
                <a:gd name="T53" fmla="*/ 15 h 27"/>
                <a:gd name="T54" fmla="*/ 1 w 27"/>
                <a:gd name="T55" fmla="*/ 16 h 27"/>
                <a:gd name="T56" fmla="*/ 0 w 27"/>
                <a:gd name="T57" fmla="*/ 18 h 27"/>
                <a:gd name="T58" fmla="*/ 1 w 27"/>
                <a:gd name="T59" fmla="*/ 20 h 27"/>
                <a:gd name="T60" fmla="*/ 4 w 27"/>
                <a:gd name="T61" fmla="*/ 21 h 27"/>
                <a:gd name="T62" fmla="*/ 5 w 27"/>
                <a:gd name="T63" fmla="*/ 21 h 27"/>
                <a:gd name="T64" fmla="*/ 7 w 27"/>
                <a:gd name="T65" fmla="*/ 22 h 27"/>
                <a:gd name="T66" fmla="*/ 6 w 27"/>
                <a:gd name="T67" fmla="*/ 24 h 27"/>
                <a:gd name="T68" fmla="*/ 7 w 27"/>
                <a:gd name="T69" fmla="*/ 26 h 27"/>
                <a:gd name="T70" fmla="*/ 9 w 27"/>
                <a:gd name="T71" fmla="*/ 27 h 27"/>
                <a:gd name="T72" fmla="*/ 12 w 27"/>
                <a:gd name="T73" fmla="*/ 26 h 27"/>
                <a:gd name="T74" fmla="*/ 12 w 27"/>
                <a:gd name="T75" fmla="*/ 24 h 27"/>
                <a:gd name="T76" fmla="*/ 15 w 27"/>
                <a:gd name="T77" fmla="*/ 24 h 27"/>
                <a:gd name="T78" fmla="*/ 15 w 27"/>
                <a:gd name="T79" fmla="*/ 26 h 27"/>
                <a:gd name="T80" fmla="*/ 18 w 27"/>
                <a:gd name="T81" fmla="*/ 27 h 27"/>
                <a:gd name="T82" fmla="*/ 20 w 27"/>
                <a:gd name="T83" fmla="*/ 26 h 27"/>
                <a:gd name="T84" fmla="*/ 21 w 27"/>
                <a:gd name="T85" fmla="*/ 23 h 27"/>
                <a:gd name="T86" fmla="*/ 20 w 27"/>
                <a:gd name="T87" fmla="*/ 22 h 27"/>
                <a:gd name="T88" fmla="*/ 21 w 27"/>
                <a:gd name="T89" fmla="*/ 20 h 27"/>
                <a:gd name="T90" fmla="*/ 23 w 27"/>
                <a:gd name="T91" fmla="*/ 21 h 27"/>
                <a:gd name="T92" fmla="*/ 26 w 27"/>
                <a:gd name="T93" fmla="*/ 20 h 27"/>
                <a:gd name="T94" fmla="*/ 27 w 27"/>
                <a:gd name="T95" fmla="*/ 18 h 27"/>
                <a:gd name="T96" fmla="*/ 25 w 27"/>
                <a:gd name="T97" fmla="*/ 15 h 27"/>
                <a:gd name="T98" fmla="*/ 15 w 27"/>
                <a:gd name="T99" fmla="*/ 19 h 27"/>
                <a:gd name="T100" fmla="*/ 8 w 27"/>
                <a:gd name="T101" fmla="*/ 16 h 27"/>
                <a:gd name="T102" fmla="*/ 11 w 27"/>
                <a:gd name="T103" fmla="*/ 9 h 27"/>
                <a:gd name="T104" fmla="*/ 18 w 27"/>
                <a:gd name="T105" fmla="*/ 12 h 27"/>
                <a:gd name="T106" fmla="*/ 15 w 27"/>
                <a:gd name="T107" fmla="*/ 1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7">
                  <a:moveTo>
                    <a:pt x="25" y="15"/>
                  </a:moveTo>
                  <a:cubicBezTo>
                    <a:pt x="24" y="15"/>
                    <a:pt x="24" y="15"/>
                    <a:pt x="24" y="15"/>
                  </a:cubicBezTo>
                  <a:cubicBezTo>
                    <a:pt x="24" y="14"/>
                    <a:pt x="24" y="13"/>
                    <a:pt x="23" y="13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6" y="11"/>
                    <a:pt x="27" y="10"/>
                    <a:pt x="26" y="9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5" y="6"/>
                    <a:pt x="24" y="6"/>
                    <a:pt x="23" y="6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7"/>
                    <a:pt x="20" y="6"/>
                    <a:pt x="20" y="6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1" y="3"/>
                    <a:pt x="20" y="2"/>
                    <a:pt x="19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6" y="0"/>
                    <a:pt x="15" y="1"/>
                    <a:pt x="15" y="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3"/>
                    <a:pt x="13" y="3"/>
                    <a:pt x="12" y="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0" y="0"/>
                    <a:pt x="9" y="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5" y="3"/>
                    <a:pt x="6" y="4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6"/>
                    <a:pt x="5" y="7"/>
                    <a:pt x="5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6"/>
                    <a:pt x="1" y="7"/>
                    <a:pt x="1" y="8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0" y="12"/>
                    <a:pt x="1" y="12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4"/>
                    <a:pt x="3" y="14"/>
                    <a:pt x="3" y="15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7"/>
                    <a:pt x="0" y="18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1" y="21"/>
                    <a:pt x="3" y="22"/>
                    <a:pt x="4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6" y="21"/>
                    <a:pt x="6" y="22"/>
                    <a:pt x="7" y="22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5"/>
                    <a:pt x="6" y="26"/>
                    <a:pt x="7" y="26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10" y="27"/>
                    <a:pt x="11" y="27"/>
                    <a:pt x="12" y="26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3" y="24"/>
                    <a:pt x="14" y="24"/>
                    <a:pt x="15" y="24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6" y="27"/>
                    <a:pt x="17" y="27"/>
                    <a:pt x="18" y="2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6"/>
                    <a:pt x="21" y="24"/>
                    <a:pt x="21" y="23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1" y="21"/>
                    <a:pt x="21" y="21"/>
                    <a:pt x="21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27" y="17"/>
                    <a:pt x="26" y="16"/>
                    <a:pt x="25" y="15"/>
                  </a:cubicBezTo>
                  <a:close/>
                  <a:moveTo>
                    <a:pt x="15" y="19"/>
                  </a:moveTo>
                  <a:cubicBezTo>
                    <a:pt x="13" y="20"/>
                    <a:pt x="9" y="19"/>
                    <a:pt x="8" y="16"/>
                  </a:cubicBezTo>
                  <a:cubicBezTo>
                    <a:pt x="7" y="13"/>
                    <a:pt x="8" y="10"/>
                    <a:pt x="11" y="9"/>
                  </a:cubicBezTo>
                  <a:cubicBezTo>
                    <a:pt x="14" y="8"/>
                    <a:pt x="17" y="9"/>
                    <a:pt x="18" y="12"/>
                  </a:cubicBezTo>
                  <a:cubicBezTo>
                    <a:pt x="19" y="14"/>
                    <a:pt x="18" y="17"/>
                    <a:pt x="15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1" name="iśli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0F274B3-E0A5-4BB7-954A-F3DFEC097B68}"/>
                </a:ext>
              </a:extLst>
            </p:cNvPr>
            <p:cNvSpPr/>
            <p:nvPr/>
          </p:nvSpPr>
          <p:spPr bwMode="auto">
            <a:xfrm flipH="1">
              <a:off x="3108686" y="4087148"/>
              <a:ext cx="72085" cy="70480"/>
            </a:xfrm>
            <a:custGeom>
              <a:avLst/>
              <a:gdLst>
                <a:gd name="T0" fmla="*/ 31 w 33"/>
                <a:gd name="T1" fmla="*/ 18 h 33"/>
                <a:gd name="T2" fmla="*/ 29 w 33"/>
                <a:gd name="T3" fmla="*/ 18 h 33"/>
                <a:gd name="T4" fmla="*/ 28 w 33"/>
                <a:gd name="T5" fmla="*/ 15 h 33"/>
                <a:gd name="T6" fmla="*/ 31 w 33"/>
                <a:gd name="T7" fmla="*/ 14 h 33"/>
                <a:gd name="T8" fmla="*/ 32 w 33"/>
                <a:gd name="T9" fmla="*/ 11 h 33"/>
                <a:gd name="T10" fmla="*/ 31 w 33"/>
                <a:gd name="T11" fmla="*/ 9 h 33"/>
                <a:gd name="T12" fmla="*/ 28 w 33"/>
                <a:gd name="T13" fmla="*/ 8 h 33"/>
                <a:gd name="T14" fmla="*/ 26 w 33"/>
                <a:gd name="T15" fmla="*/ 9 h 33"/>
                <a:gd name="T16" fmla="*/ 24 w 33"/>
                <a:gd name="T17" fmla="*/ 7 h 33"/>
                <a:gd name="T18" fmla="*/ 25 w 33"/>
                <a:gd name="T19" fmla="*/ 5 h 33"/>
                <a:gd name="T20" fmla="*/ 23 w 33"/>
                <a:gd name="T21" fmla="*/ 2 h 33"/>
                <a:gd name="T22" fmla="*/ 21 w 33"/>
                <a:gd name="T23" fmla="*/ 1 h 33"/>
                <a:gd name="T24" fmla="*/ 18 w 33"/>
                <a:gd name="T25" fmla="*/ 2 h 33"/>
                <a:gd name="T26" fmla="*/ 17 w 33"/>
                <a:gd name="T27" fmla="*/ 4 h 33"/>
                <a:gd name="T28" fmla="*/ 15 w 33"/>
                <a:gd name="T29" fmla="*/ 4 h 33"/>
                <a:gd name="T30" fmla="*/ 14 w 33"/>
                <a:gd name="T31" fmla="*/ 2 h 33"/>
                <a:gd name="T32" fmla="*/ 11 w 33"/>
                <a:gd name="T33" fmla="*/ 1 h 33"/>
                <a:gd name="T34" fmla="*/ 8 w 33"/>
                <a:gd name="T35" fmla="*/ 2 h 33"/>
                <a:gd name="T36" fmla="*/ 7 w 33"/>
                <a:gd name="T37" fmla="*/ 5 h 33"/>
                <a:gd name="T38" fmla="*/ 8 w 33"/>
                <a:gd name="T39" fmla="*/ 7 h 33"/>
                <a:gd name="T40" fmla="*/ 6 w 33"/>
                <a:gd name="T41" fmla="*/ 9 h 33"/>
                <a:gd name="T42" fmla="*/ 4 w 33"/>
                <a:gd name="T43" fmla="*/ 8 h 33"/>
                <a:gd name="T44" fmla="*/ 1 w 33"/>
                <a:gd name="T45" fmla="*/ 9 h 33"/>
                <a:gd name="T46" fmla="*/ 0 w 33"/>
                <a:gd name="T47" fmla="*/ 12 h 33"/>
                <a:gd name="T48" fmla="*/ 2 w 33"/>
                <a:gd name="T49" fmla="*/ 15 h 33"/>
                <a:gd name="T50" fmla="*/ 4 w 33"/>
                <a:gd name="T51" fmla="*/ 16 h 33"/>
                <a:gd name="T52" fmla="*/ 4 w 33"/>
                <a:gd name="T53" fmla="*/ 18 h 33"/>
                <a:gd name="T54" fmla="*/ 2 w 33"/>
                <a:gd name="T55" fmla="*/ 19 h 33"/>
                <a:gd name="T56" fmla="*/ 1 w 33"/>
                <a:gd name="T57" fmla="*/ 22 h 33"/>
                <a:gd name="T58" fmla="*/ 2 w 33"/>
                <a:gd name="T59" fmla="*/ 24 h 33"/>
                <a:gd name="T60" fmla="*/ 5 w 33"/>
                <a:gd name="T61" fmla="*/ 26 h 33"/>
                <a:gd name="T62" fmla="*/ 7 w 33"/>
                <a:gd name="T63" fmla="*/ 25 h 33"/>
                <a:gd name="T64" fmla="*/ 8 w 33"/>
                <a:gd name="T65" fmla="*/ 27 h 33"/>
                <a:gd name="T66" fmla="*/ 8 w 33"/>
                <a:gd name="T67" fmla="*/ 29 h 33"/>
                <a:gd name="T68" fmla="*/ 9 w 33"/>
                <a:gd name="T69" fmla="*/ 32 h 33"/>
                <a:gd name="T70" fmla="*/ 11 w 33"/>
                <a:gd name="T71" fmla="*/ 32 h 33"/>
                <a:gd name="T72" fmla="*/ 14 w 33"/>
                <a:gd name="T73" fmla="*/ 31 h 33"/>
                <a:gd name="T74" fmla="*/ 15 w 33"/>
                <a:gd name="T75" fmla="*/ 29 h 33"/>
                <a:gd name="T76" fmla="*/ 18 w 33"/>
                <a:gd name="T77" fmla="*/ 29 h 33"/>
                <a:gd name="T78" fmla="*/ 19 w 33"/>
                <a:gd name="T79" fmla="*/ 31 h 33"/>
                <a:gd name="T80" fmla="*/ 22 w 33"/>
                <a:gd name="T81" fmla="*/ 32 h 33"/>
                <a:gd name="T82" fmla="*/ 24 w 33"/>
                <a:gd name="T83" fmla="*/ 31 h 33"/>
                <a:gd name="T84" fmla="*/ 25 w 33"/>
                <a:gd name="T85" fmla="*/ 28 h 33"/>
                <a:gd name="T86" fmla="*/ 24 w 33"/>
                <a:gd name="T87" fmla="*/ 26 h 33"/>
                <a:gd name="T88" fmla="*/ 26 w 33"/>
                <a:gd name="T89" fmla="*/ 24 h 33"/>
                <a:gd name="T90" fmla="*/ 28 w 33"/>
                <a:gd name="T91" fmla="*/ 25 h 33"/>
                <a:gd name="T92" fmla="*/ 31 w 33"/>
                <a:gd name="T93" fmla="*/ 24 h 33"/>
                <a:gd name="T94" fmla="*/ 32 w 33"/>
                <a:gd name="T95" fmla="*/ 21 h 33"/>
                <a:gd name="T96" fmla="*/ 31 w 33"/>
                <a:gd name="T97" fmla="*/ 18 h 33"/>
                <a:gd name="T98" fmla="*/ 19 w 33"/>
                <a:gd name="T99" fmla="*/ 22 h 33"/>
                <a:gd name="T100" fmla="*/ 10 w 33"/>
                <a:gd name="T101" fmla="*/ 19 h 33"/>
                <a:gd name="T102" fmla="*/ 14 w 33"/>
                <a:gd name="T103" fmla="*/ 11 h 33"/>
                <a:gd name="T104" fmla="*/ 22 w 33"/>
                <a:gd name="T105" fmla="*/ 14 h 33"/>
                <a:gd name="T106" fmla="*/ 19 w 33"/>
                <a:gd name="T107" fmla="*/ 2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" h="33">
                  <a:moveTo>
                    <a:pt x="31" y="18"/>
                  </a:moveTo>
                  <a:cubicBezTo>
                    <a:pt x="29" y="18"/>
                    <a:pt x="29" y="18"/>
                    <a:pt x="29" y="18"/>
                  </a:cubicBezTo>
                  <a:cubicBezTo>
                    <a:pt x="29" y="17"/>
                    <a:pt x="29" y="16"/>
                    <a:pt x="28" y="15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2" y="14"/>
                    <a:pt x="32" y="12"/>
                    <a:pt x="32" y="11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0" y="8"/>
                    <a:pt x="29" y="7"/>
                    <a:pt x="28" y="8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8"/>
                    <a:pt x="25" y="8"/>
                    <a:pt x="24" y="7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4"/>
                    <a:pt x="25" y="2"/>
                    <a:pt x="23" y="2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0" y="0"/>
                    <a:pt x="19" y="1"/>
                    <a:pt x="18" y="2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6" y="4"/>
                    <a:pt x="16" y="4"/>
                    <a:pt x="15" y="4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3" y="1"/>
                    <a:pt x="12" y="1"/>
                    <a:pt x="11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7" y="3"/>
                    <a:pt x="7" y="4"/>
                    <a:pt x="7" y="5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7" y="8"/>
                    <a:pt x="7" y="8"/>
                    <a:pt x="6" y="9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2" y="8"/>
                    <a:pt x="1" y="9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4"/>
                    <a:pt x="2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3" y="16"/>
                    <a:pt x="4" y="17"/>
                    <a:pt x="4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20"/>
                    <a:pt x="0" y="21"/>
                    <a:pt x="1" y="22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6"/>
                    <a:pt x="4" y="26"/>
                    <a:pt x="5" y="26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26"/>
                    <a:pt x="8" y="26"/>
                    <a:pt x="8" y="27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7" y="30"/>
                    <a:pt x="8" y="31"/>
                    <a:pt x="9" y="32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13" y="33"/>
                    <a:pt x="14" y="32"/>
                    <a:pt x="14" y="31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6" y="29"/>
                    <a:pt x="17" y="29"/>
                    <a:pt x="18" y="29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2"/>
                    <a:pt x="21" y="33"/>
                    <a:pt x="22" y="32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5" y="31"/>
                    <a:pt x="26" y="29"/>
                    <a:pt x="25" y="28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5" y="26"/>
                    <a:pt x="25" y="25"/>
                    <a:pt x="26" y="24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9" y="26"/>
                    <a:pt x="31" y="25"/>
                    <a:pt x="31" y="24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3" y="20"/>
                    <a:pt x="32" y="19"/>
                    <a:pt x="31" y="18"/>
                  </a:cubicBezTo>
                  <a:close/>
                  <a:moveTo>
                    <a:pt x="19" y="22"/>
                  </a:moveTo>
                  <a:cubicBezTo>
                    <a:pt x="15" y="24"/>
                    <a:pt x="12" y="22"/>
                    <a:pt x="10" y="19"/>
                  </a:cubicBezTo>
                  <a:cubicBezTo>
                    <a:pt x="9" y="16"/>
                    <a:pt x="10" y="12"/>
                    <a:pt x="14" y="11"/>
                  </a:cubicBezTo>
                  <a:cubicBezTo>
                    <a:pt x="17" y="10"/>
                    <a:pt x="20" y="11"/>
                    <a:pt x="22" y="14"/>
                  </a:cubicBezTo>
                  <a:cubicBezTo>
                    <a:pt x="23" y="17"/>
                    <a:pt x="22" y="21"/>
                    <a:pt x="19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2" name="îś1î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029736B-E7B3-452C-91BC-3067EB36F5C6}"/>
                </a:ext>
              </a:extLst>
            </p:cNvPr>
            <p:cNvSpPr/>
            <p:nvPr/>
          </p:nvSpPr>
          <p:spPr bwMode="auto">
            <a:xfrm flipH="1">
              <a:off x="3056563" y="2535502"/>
              <a:ext cx="58777" cy="57468"/>
            </a:xfrm>
            <a:custGeom>
              <a:avLst/>
              <a:gdLst>
                <a:gd name="T0" fmla="*/ 26 w 27"/>
                <a:gd name="T1" fmla="*/ 15 h 27"/>
                <a:gd name="T2" fmla="*/ 24 w 27"/>
                <a:gd name="T3" fmla="*/ 14 h 27"/>
                <a:gd name="T4" fmla="*/ 24 w 27"/>
                <a:gd name="T5" fmla="*/ 12 h 27"/>
                <a:gd name="T6" fmla="*/ 26 w 27"/>
                <a:gd name="T7" fmla="*/ 11 h 27"/>
                <a:gd name="T8" fmla="*/ 27 w 27"/>
                <a:gd name="T9" fmla="*/ 9 h 27"/>
                <a:gd name="T10" fmla="*/ 26 w 27"/>
                <a:gd name="T11" fmla="*/ 7 h 27"/>
                <a:gd name="T12" fmla="*/ 23 w 27"/>
                <a:gd name="T13" fmla="*/ 6 h 27"/>
                <a:gd name="T14" fmla="*/ 21 w 27"/>
                <a:gd name="T15" fmla="*/ 7 h 27"/>
                <a:gd name="T16" fmla="*/ 20 w 27"/>
                <a:gd name="T17" fmla="*/ 5 h 27"/>
                <a:gd name="T18" fmla="*/ 21 w 27"/>
                <a:gd name="T19" fmla="*/ 3 h 27"/>
                <a:gd name="T20" fmla="*/ 20 w 27"/>
                <a:gd name="T21" fmla="*/ 1 h 27"/>
                <a:gd name="T22" fmla="*/ 18 w 27"/>
                <a:gd name="T23" fmla="*/ 0 h 27"/>
                <a:gd name="T24" fmla="*/ 15 w 27"/>
                <a:gd name="T25" fmla="*/ 1 h 27"/>
                <a:gd name="T26" fmla="*/ 14 w 27"/>
                <a:gd name="T27" fmla="*/ 3 h 27"/>
                <a:gd name="T28" fmla="*/ 12 w 27"/>
                <a:gd name="T29" fmla="*/ 3 h 27"/>
                <a:gd name="T30" fmla="*/ 12 w 27"/>
                <a:gd name="T31" fmla="*/ 1 h 27"/>
                <a:gd name="T32" fmla="*/ 9 w 27"/>
                <a:gd name="T33" fmla="*/ 0 h 27"/>
                <a:gd name="T34" fmla="*/ 7 w 27"/>
                <a:gd name="T35" fmla="*/ 1 h 27"/>
                <a:gd name="T36" fmla="*/ 6 w 27"/>
                <a:gd name="T37" fmla="*/ 4 h 27"/>
                <a:gd name="T38" fmla="*/ 7 w 27"/>
                <a:gd name="T39" fmla="*/ 5 h 27"/>
                <a:gd name="T40" fmla="*/ 5 w 27"/>
                <a:gd name="T41" fmla="*/ 7 h 27"/>
                <a:gd name="T42" fmla="*/ 4 w 27"/>
                <a:gd name="T43" fmla="*/ 6 h 27"/>
                <a:gd name="T44" fmla="*/ 1 w 27"/>
                <a:gd name="T45" fmla="*/ 7 h 27"/>
                <a:gd name="T46" fmla="*/ 0 w 27"/>
                <a:gd name="T47" fmla="*/ 9 h 27"/>
                <a:gd name="T48" fmla="*/ 1 w 27"/>
                <a:gd name="T49" fmla="*/ 12 h 27"/>
                <a:gd name="T50" fmla="*/ 3 w 27"/>
                <a:gd name="T51" fmla="*/ 12 h 27"/>
                <a:gd name="T52" fmla="*/ 3 w 27"/>
                <a:gd name="T53" fmla="*/ 15 h 27"/>
                <a:gd name="T54" fmla="*/ 1 w 27"/>
                <a:gd name="T55" fmla="*/ 15 h 27"/>
                <a:gd name="T56" fmla="*/ 0 w 27"/>
                <a:gd name="T57" fmla="*/ 18 h 27"/>
                <a:gd name="T58" fmla="*/ 1 w 27"/>
                <a:gd name="T59" fmla="*/ 20 h 27"/>
                <a:gd name="T60" fmla="*/ 4 w 27"/>
                <a:gd name="T61" fmla="*/ 21 h 27"/>
                <a:gd name="T62" fmla="*/ 5 w 27"/>
                <a:gd name="T63" fmla="*/ 20 h 27"/>
                <a:gd name="T64" fmla="*/ 7 w 27"/>
                <a:gd name="T65" fmla="*/ 22 h 27"/>
                <a:gd name="T66" fmla="*/ 6 w 27"/>
                <a:gd name="T67" fmla="*/ 23 h 27"/>
                <a:gd name="T68" fmla="*/ 7 w 27"/>
                <a:gd name="T69" fmla="*/ 26 h 27"/>
                <a:gd name="T70" fmla="*/ 10 w 27"/>
                <a:gd name="T71" fmla="*/ 27 h 27"/>
                <a:gd name="T72" fmla="*/ 12 w 27"/>
                <a:gd name="T73" fmla="*/ 26 h 27"/>
                <a:gd name="T74" fmla="*/ 13 w 27"/>
                <a:gd name="T75" fmla="*/ 24 h 27"/>
                <a:gd name="T76" fmla="*/ 15 w 27"/>
                <a:gd name="T77" fmla="*/ 24 h 27"/>
                <a:gd name="T78" fmla="*/ 16 w 27"/>
                <a:gd name="T79" fmla="*/ 25 h 27"/>
                <a:gd name="T80" fmla="*/ 18 w 27"/>
                <a:gd name="T81" fmla="*/ 26 h 27"/>
                <a:gd name="T82" fmla="*/ 20 w 27"/>
                <a:gd name="T83" fmla="*/ 26 h 27"/>
                <a:gd name="T84" fmla="*/ 21 w 27"/>
                <a:gd name="T85" fmla="*/ 23 h 27"/>
                <a:gd name="T86" fmla="*/ 20 w 27"/>
                <a:gd name="T87" fmla="*/ 21 h 27"/>
                <a:gd name="T88" fmla="*/ 22 w 27"/>
                <a:gd name="T89" fmla="*/ 20 h 27"/>
                <a:gd name="T90" fmla="*/ 24 w 27"/>
                <a:gd name="T91" fmla="*/ 20 h 27"/>
                <a:gd name="T92" fmla="*/ 26 w 27"/>
                <a:gd name="T93" fmla="*/ 19 h 27"/>
                <a:gd name="T94" fmla="*/ 27 w 27"/>
                <a:gd name="T95" fmla="*/ 17 h 27"/>
                <a:gd name="T96" fmla="*/ 26 w 27"/>
                <a:gd name="T97" fmla="*/ 15 h 27"/>
                <a:gd name="T98" fmla="*/ 15 w 27"/>
                <a:gd name="T99" fmla="*/ 18 h 27"/>
                <a:gd name="T100" fmla="*/ 9 w 27"/>
                <a:gd name="T101" fmla="*/ 15 h 27"/>
                <a:gd name="T102" fmla="*/ 11 w 27"/>
                <a:gd name="T103" fmla="*/ 9 h 27"/>
                <a:gd name="T104" fmla="*/ 18 w 27"/>
                <a:gd name="T105" fmla="*/ 11 h 27"/>
                <a:gd name="T106" fmla="*/ 15 w 27"/>
                <a:gd name="T107" fmla="*/ 1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7">
                  <a:moveTo>
                    <a:pt x="26" y="15"/>
                  </a:moveTo>
                  <a:cubicBezTo>
                    <a:pt x="24" y="14"/>
                    <a:pt x="24" y="14"/>
                    <a:pt x="24" y="14"/>
                  </a:cubicBezTo>
                  <a:cubicBezTo>
                    <a:pt x="24" y="13"/>
                    <a:pt x="24" y="13"/>
                    <a:pt x="24" y="12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7" y="11"/>
                    <a:pt x="27" y="10"/>
                    <a:pt x="27" y="9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5" y="6"/>
                    <a:pt x="24" y="5"/>
                    <a:pt x="23" y="6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6"/>
                    <a:pt x="20" y="6"/>
                    <a:pt x="20" y="5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2"/>
                    <a:pt x="21" y="1"/>
                    <a:pt x="20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5" y="0"/>
                    <a:pt x="15" y="1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3" y="3"/>
                    <a:pt x="12" y="3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1"/>
                    <a:pt x="6" y="3"/>
                    <a:pt x="6" y="4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6" y="6"/>
                    <a:pt x="6" y="6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6"/>
                    <a:pt x="1" y="6"/>
                    <a:pt x="1" y="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0" y="11"/>
                    <a:pt x="1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3"/>
                    <a:pt x="3" y="14"/>
                    <a:pt x="3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7"/>
                    <a:pt x="0" y="18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2" y="21"/>
                    <a:pt x="3" y="21"/>
                    <a:pt x="4" y="21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1"/>
                    <a:pt x="6" y="21"/>
                    <a:pt x="7" y="22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4"/>
                    <a:pt x="6" y="25"/>
                    <a:pt x="7" y="26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1" y="27"/>
                    <a:pt x="12" y="27"/>
                    <a:pt x="12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4" y="24"/>
                    <a:pt x="15" y="24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6"/>
                    <a:pt x="17" y="27"/>
                    <a:pt x="18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5"/>
                    <a:pt x="22" y="24"/>
                    <a:pt x="21" y="23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1" y="21"/>
                    <a:pt x="21" y="20"/>
                    <a:pt x="22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5" y="21"/>
                    <a:pt x="26" y="20"/>
                    <a:pt x="26" y="19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6"/>
                    <a:pt x="27" y="15"/>
                    <a:pt x="26" y="15"/>
                  </a:cubicBezTo>
                  <a:close/>
                  <a:moveTo>
                    <a:pt x="15" y="18"/>
                  </a:moveTo>
                  <a:cubicBezTo>
                    <a:pt x="13" y="19"/>
                    <a:pt x="10" y="18"/>
                    <a:pt x="9" y="15"/>
                  </a:cubicBezTo>
                  <a:cubicBezTo>
                    <a:pt x="7" y="13"/>
                    <a:pt x="9" y="10"/>
                    <a:pt x="11" y="9"/>
                  </a:cubicBezTo>
                  <a:cubicBezTo>
                    <a:pt x="14" y="7"/>
                    <a:pt x="17" y="9"/>
                    <a:pt x="18" y="11"/>
                  </a:cubicBezTo>
                  <a:cubicBezTo>
                    <a:pt x="19" y="14"/>
                    <a:pt x="18" y="17"/>
                    <a:pt x="15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3" name="ïşḷî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6D841DA-EF14-45E0-92C4-E14EAF11BFC8}"/>
                </a:ext>
              </a:extLst>
            </p:cNvPr>
            <p:cNvSpPr/>
            <p:nvPr/>
          </p:nvSpPr>
          <p:spPr bwMode="auto">
            <a:xfrm flipH="1">
              <a:off x="3572249" y="2318641"/>
              <a:ext cx="58777" cy="57468"/>
            </a:xfrm>
            <a:custGeom>
              <a:avLst/>
              <a:gdLst>
                <a:gd name="T0" fmla="*/ 26 w 27"/>
                <a:gd name="T1" fmla="*/ 15 h 27"/>
                <a:gd name="T2" fmla="*/ 24 w 27"/>
                <a:gd name="T3" fmla="*/ 14 h 27"/>
                <a:gd name="T4" fmla="*/ 24 w 27"/>
                <a:gd name="T5" fmla="*/ 13 h 27"/>
                <a:gd name="T6" fmla="*/ 26 w 27"/>
                <a:gd name="T7" fmla="*/ 12 h 27"/>
                <a:gd name="T8" fmla="*/ 27 w 27"/>
                <a:gd name="T9" fmla="*/ 9 h 27"/>
                <a:gd name="T10" fmla="*/ 26 w 27"/>
                <a:gd name="T11" fmla="*/ 7 h 27"/>
                <a:gd name="T12" fmla="*/ 23 w 27"/>
                <a:gd name="T13" fmla="*/ 6 h 27"/>
                <a:gd name="T14" fmla="*/ 21 w 27"/>
                <a:gd name="T15" fmla="*/ 7 h 27"/>
                <a:gd name="T16" fmla="*/ 20 w 27"/>
                <a:gd name="T17" fmla="*/ 6 h 27"/>
                <a:gd name="T18" fmla="*/ 21 w 27"/>
                <a:gd name="T19" fmla="*/ 4 h 27"/>
                <a:gd name="T20" fmla="*/ 20 w 27"/>
                <a:gd name="T21" fmla="*/ 1 h 27"/>
                <a:gd name="T22" fmla="*/ 18 w 27"/>
                <a:gd name="T23" fmla="*/ 0 h 27"/>
                <a:gd name="T24" fmla="*/ 15 w 27"/>
                <a:gd name="T25" fmla="*/ 2 h 27"/>
                <a:gd name="T26" fmla="*/ 14 w 27"/>
                <a:gd name="T27" fmla="*/ 3 h 27"/>
                <a:gd name="T28" fmla="*/ 12 w 27"/>
                <a:gd name="T29" fmla="*/ 3 h 27"/>
                <a:gd name="T30" fmla="*/ 11 w 27"/>
                <a:gd name="T31" fmla="*/ 2 h 27"/>
                <a:gd name="T32" fmla="*/ 9 w 27"/>
                <a:gd name="T33" fmla="*/ 1 h 27"/>
                <a:gd name="T34" fmla="*/ 7 w 27"/>
                <a:gd name="T35" fmla="*/ 1 h 27"/>
                <a:gd name="T36" fmla="*/ 6 w 27"/>
                <a:gd name="T37" fmla="*/ 4 h 27"/>
                <a:gd name="T38" fmla="*/ 7 w 27"/>
                <a:gd name="T39" fmla="*/ 6 h 27"/>
                <a:gd name="T40" fmla="*/ 5 w 27"/>
                <a:gd name="T41" fmla="*/ 7 h 27"/>
                <a:gd name="T42" fmla="*/ 3 w 27"/>
                <a:gd name="T43" fmla="*/ 7 h 27"/>
                <a:gd name="T44" fmla="*/ 1 w 27"/>
                <a:gd name="T45" fmla="*/ 8 h 27"/>
                <a:gd name="T46" fmla="*/ 0 w 27"/>
                <a:gd name="T47" fmla="*/ 10 h 27"/>
                <a:gd name="T48" fmla="*/ 1 w 27"/>
                <a:gd name="T49" fmla="*/ 12 h 27"/>
                <a:gd name="T50" fmla="*/ 3 w 27"/>
                <a:gd name="T51" fmla="*/ 13 h 27"/>
                <a:gd name="T52" fmla="*/ 3 w 27"/>
                <a:gd name="T53" fmla="*/ 15 h 27"/>
                <a:gd name="T54" fmla="*/ 1 w 27"/>
                <a:gd name="T55" fmla="*/ 16 h 27"/>
                <a:gd name="T56" fmla="*/ 0 w 27"/>
                <a:gd name="T57" fmla="*/ 18 h 27"/>
                <a:gd name="T58" fmla="*/ 1 w 27"/>
                <a:gd name="T59" fmla="*/ 20 h 27"/>
                <a:gd name="T60" fmla="*/ 4 w 27"/>
                <a:gd name="T61" fmla="*/ 21 h 27"/>
                <a:gd name="T62" fmla="*/ 5 w 27"/>
                <a:gd name="T63" fmla="*/ 21 h 27"/>
                <a:gd name="T64" fmla="*/ 7 w 27"/>
                <a:gd name="T65" fmla="*/ 22 h 27"/>
                <a:gd name="T66" fmla="*/ 6 w 27"/>
                <a:gd name="T67" fmla="*/ 24 h 27"/>
                <a:gd name="T68" fmla="*/ 7 w 27"/>
                <a:gd name="T69" fmla="*/ 26 h 27"/>
                <a:gd name="T70" fmla="*/ 9 w 27"/>
                <a:gd name="T71" fmla="*/ 27 h 27"/>
                <a:gd name="T72" fmla="*/ 12 w 27"/>
                <a:gd name="T73" fmla="*/ 26 h 27"/>
                <a:gd name="T74" fmla="*/ 13 w 27"/>
                <a:gd name="T75" fmla="*/ 24 h 27"/>
                <a:gd name="T76" fmla="*/ 15 w 27"/>
                <a:gd name="T77" fmla="*/ 24 h 27"/>
                <a:gd name="T78" fmla="*/ 15 w 27"/>
                <a:gd name="T79" fmla="*/ 26 h 27"/>
                <a:gd name="T80" fmla="*/ 18 w 27"/>
                <a:gd name="T81" fmla="*/ 27 h 27"/>
                <a:gd name="T82" fmla="*/ 20 w 27"/>
                <a:gd name="T83" fmla="*/ 26 h 27"/>
                <a:gd name="T84" fmla="*/ 21 w 27"/>
                <a:gd name="T85" fmla="*/ 23 h 27"/>
                <a:gd name="T86" fmla="*/ 20 w 27"/>
                <a:gd name="T87" fmla="*/ 22 h 27"/>
                <a:gd name="T88" fmla="*/ 22 w 27"/>
                <a:gd name="T89" fmla="*/ 20 h 27"/>
                <a:gd name="T90" fmla="*/ 23 w 27"/>
                <a:gd name="T91" fmla="*/ 21 h 27"/>
                <a:gd name="T92" fmla="*/ 26 w 27"/>
                <a:gd name="T93" fmla="*/ 20 h 27"/>
                <a:gd name="T94" fmla="*/ 27 w 27"/>
                <a:gd name="T95" fmla="*/ 18 h 27"/>
                <a:gd name="T96" fmla="*/ 26 w 27"/>
                <a:gd name="T97" fmla="*/ 15 h 27"/>
                <a:gd name="T98" fmla="*/ 15 w 27"/>
                <a:gd name="T99" fmla="*/ 19 h 27"/>
                <a:gd name="T100" fmla="*/ 8 w 27"/>
                <a:gd name="T101" fmla="*/ 16 h 27"/>
                <a:gd name="T102" fmla="*/ 11 w 27"/>
                <a:gd name="T103" fmla="*/ 9 h 27"/>
                <a:gd name="T104" fmla="*/ 18 w 27"/>
                <a:gd name="T105" fmla="*/ 12 h 27"/>
                <a:gd name="T106" fmla="*/ 15 w 27"/>
                <a:gd name="T107" fmla="*/ 1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7">
                  <a:moveTo>
                    <a:pt x="26" y="15"/>
                  </a:moveTo>
                  <a:cubicBezTo>
                    <a:pt x="24" y="14"/>
                    <a:pt x="24" y="14"/>
                    <a:pt x="24" y="14"/>
                  </a:cubicBezTo>
                  <a:cubicBezTo>
                    <a:pt x="24" y="14"/>
                    <a:pt x="24" y="13"/>
                    <a:pt x="24" y="13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7" y="11"/>
                    <a:pt x="27" y="10"/>
                    <a:pt x="27" y="9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5" y="6"/>
                    <a:pt x="24" y="6"/>
                    <a:pt x="23" y="6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6"/>
                    <a:pt x="20" y="6"/>
                    <a:pt x="20" y="6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3"/>
                    <a:pt x="21" y="2"/>
                    <a:pt x="20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5" y="1"/>
                    <a:pt x="15" y="2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3" y="3"/>
                    <a:pt x="12" y="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1"/>
                    <a:pt x="10" y="0"/>
                    <a:pt x="9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5" y="3"/>
                    <a:pt x="6" y="4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6" y="6"/>
                    <a:pt x="6" y="7"/>
                    <a:pt x="5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6"/>
                    <a:pt x="1" y="7"/>
                    <a:pt x="1" y="8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0" y="12"/>
                    <a:pt x="1" y="12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4"/>
                    <a:pt x="3" y="14"/>
                    <a:pt x="3" y="15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7"/>
                    <a:pt x="0" y="18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2" y="21"/>
                    <a:pt x="3" y="22"/>
                    <a:pt x="4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6" y="21"/>
                    <a:pt x="6" y="22"/>
                    <a:pt x="7" y="22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5"/>
                    <a:pt x="6" y="26"/>
                    <a:pt x="7" y="26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10" y="27"/>
                    <a:pt x="12" y="27"/>
                    <a:pt x="12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4" y="24"/>
                    <a:pt x="15" y="24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6" y="27"/>
                    <a:pt x="17" y="27"/>
                    <a:pt x="18" y="2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6"/>
                    <a:pt x="21" y="24"/>
                    <a:pt x="21" y="23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1" y="21"/>
                    <a:pt x="21" y="21"/>
                    <a:pt x="22" y="20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4" y="21"/>
                    <a:pt x="26" y="21"/>
                    <a:pt x="26" y="20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27" y="17"/>
                    <a:pt x="27" y="16"/>
                    <a:pt x="26" y="15"/>
                  </a:cubicBezTo>
                  <a:close/>
                  <a:moveTo>
                    <a:pt x="15" y="19"/>
                  </a:moveTo>
                  <a:cubicBezTo>
                    <a:pt x="13" y="20"/>
                    <a:pt x="10" y="19"/>
                    <a:pt x="8" y="16"/>
                  </a:cubicBezTo>
                  <a:cubicBezTo>
                    <a:pt x="7" y="13"/>
                    <a:pt x="9" y="10"/>
                    <a:pt x="11" y="9"/>
                  </a:cubicBezTo>
                  <a:cubicBezTo>
                    <a:pt x="14" y="8"/>
                    <a:pt x="17" y="9"/>
                    <a:pt x="18" y="12"/>
                  </a:cubicBezTo>
                  <a:cubicBezTo>
                    <a:pt x="19" y="14"/>
                    <a:pt x="18" y="17"/>
                    <a:pt x="15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4" name="íṥli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48C7A16-13AB-4CBC-82A5-7024808A0867}"/>
                </a:ext>
              </a:extLst>
            </p:cNvPr>
            <p:cNvSpPr/>
            <p:nvPr/>
          </p:nvSpPr>
          <p:spPr bwMode="auto">
            <a:xfrm flipH="1">
              <a:off x="3633244" y="2147320"/>
              <a:ext cx="72085" cy="70480"/>
            </a:xfrm>
            <a:custGeom>
              <a:avLst/>
              <a:gdLst>
                <a:gd name="T0" fmla="*/ 31 w 33"/>
                <a:gd name="T1" fmla="*/ 18 h 33"/>
                <a:gd name="T2" fmla="*/ 29 w 33"/>
                <a:gd name="T3" fmla="*/ 17 h 33"/>
                <a:gd name="T4" fmla="*/ 29 w 33"/>
                <a:gd name="T5" fmla="*/ 15 h 33"/>
                <a:gd name="T6" fmla="*/ 31 w 33"/>
                <a:gd name="T7" fmla="*/ 14 h 33"/>
                <a:gd name="T8" fmla="*/ 32 w 33"/>
                <a:gd name="T9" fmla="*/ 11 h 33"/>
                <a:gd name="T10" fmla="*/ 31 w 33"/>
                <a:gd name="T11" fmla="*/ 9 h 33"/>
                <a:gd name="T12" fmla="*/ 28 w 33"/>
                <a:gd name="T13" fmla="*/ 7 h 33"/>
                <a:gd name="T14" fmla="*/ 26 w 33"/>
                <a:gd name="T15" fmla="*/ 8 h 33"/>
                <a:gd name="T16" fmla="*/ 24 w 33"/>
                <a:gd name="T17" fmla="*/ 7 h 33"/>
                <a:gd name="T18" fmla="*/ 25 w 33"/>
                <a:gd name="T19" fmla="*/ 5 h 33"/>
                <a:gd name="T20" fmla="*/ 24 w 33"/>
                <a:gd name="T21" fmla="*/ 2 h 33"/>
                <a:gd name="T22" fmla="*/ 21 w 33"/>
                <a:gd name="T23" fmla="*/ 1 h 33"/>
                <a:gd name="T24" fmla="*/ 18 w 33"/>
                <a:gd name="T25" fmla="*/ 2 h 33"/>
                <a:gd name="T26" fmla="*/ 18 w 33"/>
                <a:gd name="T27" fmla="*/ 4 h 33"/>
                <a:gd name="T28" fmla="*/ 15 w 33"/>
                <a:gd name="T29" fmla="*/ 4 h 33"/>
                <a:gd name="T30" fmla="*/ 14 w 33"/>
                <a:gd name="T31" fmla="*/ 2 h 33"/>
                <a:gd name="T32" fmla="*/ 11 w 33"/>
                <a:gd name="T33" fmla="*/ 1 h 33"/>
                <a:gd name="T34" fmla="*/ 9 w 33"/>
                <a:gd name="T35" fmla="*/ 2 h 33"/>
                <a:gd name="T36" fmla="*/ 8 w 33"/>
                <a:gd name="T37" fmla="*/ 5 h 33"/>
                <a:gd name="T38" fmla="*/ 9 w 33"/>
                <a:gd name="T39" fmla="*/ 7 h 33"/>
                <a:gd name="T40" fmla="*/ 7 w 33"/>
                <a:gd name="T41" fmla="*/ 9 h 33"/>
                <a:gd name="T42" fmla="*/ 5 w 33"/>
                <a:gd name="T43" fmla="*/ 8 h 33"/>
                <a:gd name="T44" fmla="*/ 2 w 33"/>
                <a:gd name="T45" fmla="*/ 9 h 33"/>
                <a:gd name="T46" fmla="*/ 1 w 33"/>
                <a:gd name="T47" fmla="*/ 12 h 33"/>
                <a:gd name="T48" fmla="*/ 2 w 33"/>
                <a:gd name="T49" fmla="*/ 15 h 33"/>
                <a:gd name="T50" fmla="*/ 4 w 33"/>
                <a:gd name="T51" fmla="*/ 15 h 33"/>
                <a:gd name="T52" fmla="*/ 4 w 33"/>
                <a:gd name="T53" fmla="*/ 18 h 33"/>
                <a:gd name="T54" fmla="*/ 2 w 33"/>
                <a:gd name="T55" fmla="*/ 19 h 33"/>
                <a:gd name="T56" fmla="*/ 1 w 33"/>
                <a:gd name="T57" fmla="*/ 22 h 33"/>
                <a:gd name="T58" fmla="*/ 2 w 33"/>
                <a:gd name="T59" fmla="*/ 24 h 33"/>
                <a:gd name="T60" fmla="*/ 5 w 33"/>
                <a:gd name="T61" fmla="*/ 25 h 33"/>
                <a:gd name="T62" fmla="*/ 7 w 33"/>
                <a:gd name="T63" fmla="*/ 25 h 33"/>
                <a:gd name="T64" fmla="*/ 9 w 33"/>
                <a:gd name="T65" fmla="*/ 27 h 33"/>
                <a:gd name="T66" fmla="*/ 8 w 33"/>
                <a:gd name="T67" fmla="*/ 28 h 33"/>
                <a:gd name="T68" fmla="*/ 9 w 33"/>
                <a:gd name="T69" fmla="*/ 31 h 33"/>
                <a:gd name="T70" fmla="*/ 12 w 33"/>
                <a:gd name="T71" fmla="*/ 32 h 33"/>
                <a:gd name="T72" fmla="*/ 15 w 33"/>
                <a:gd name="T73" fmla="*/ 31 h 33"/>
                <a:gd name="T74" fmla="*/ 16 w 33"/>
                <a:gd name="T75" fmla="*/ 29 h 33"/>
                <a:gd name="T76" fmla="*/ 18 w 33"/>
                <a:gd name="T77" fmla="*/ 29 h 33"/>
                <a:gd name="T78" fmla="*/ 19 w 33"/>
                <a:gd name="T79" fmla="*/ 31 h 33"/>
                <a:gd name="T80" fmla="*/ 22 w 33"/>
                <a:gd name="T81" fmla="*/ 32 h 33"/>
                <a:gd name="T82" fmla="*/ 24 w 33"/>
                <a:gd name="T83" fmla="*/ 31 h 33"/>
                <a:gd name="T84" fmla="*/ 26 w 33"/>
                <a:gd name="T85" fmla="*/ 28 h 33"/>
                <a:gd name="T86" fmla="*/ 25 w 33"/>
                <a:gd name="T87" fmla="*/ 26 h 33"/>
                <a:gd name="T88" fmla="*/ 26 w 33"/>
                <a:gd name="T89" fmla="*/ 24 h 33"/>
                <a:gd name="T90" fmla="*/ 29 w 33"/>
                <a:gd name="T91" fmla="*/ 25 h 33"/>
                <a:gd name="T92" fmla="*/ 32 w 33"/>
                <a:gd name="T93" fmla="*/ 24 h 33"/>
                <a:gd name="T94" fmla="*/ 33 w 33"/>
                <a:gd name="T95" fmla="*/ 21 h 33"/>
                <a:gd name="T96" fmla="*/ 31 w 33"/>
                <a:gd name="T97" fmla="*/ 18 h 33"/>
                <a:gd name="T98" fmla="*/ 19 w 33"/>
                <a:gd name="T99" fmla="*/ 22 h 33"/>
                <a:gd name="T100" fmla="*/ 11 w 33"/>
                <a:gd name="T101" fmla="*/ 19 h 33"/>
                <a:gd name="T102" fmla="*/ 14 w 33"/>
                <a:gd name="T103" fmla="*/ 11 h 33"/>
                <a:gd name="T104" fmla="*/ 22 w 33"/>
                <a:gd name="T105" fmla="*/ 14 h 33"/>
                <a:gd name="T106" fmla="*/ 19 w 33"/>
                <a:gd name="T107" fmla="*/ 2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" h="33">
                  <a:moveTo>
                    <a:pt x="31" y="18"/>
                  </a:moveTo>
                  <a:cubicBezTo>
                    <a:pt x="29" y="17"/>
                    <a:pt x="29" y="17"/>
                    <a:pt x="29" y="17"/>
                  </a:cubicBezTo>
                  <a:cubicBezTo>
                    <a:pt x="29" y="17"/>
                    <a:pt x="29" y="16"/>
                    <a:pt x="29" y="15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2" y="14"/>
                    <a:pt x="33" y="12"/>
                    <a:pt x="32" y="11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1" y="7"/>
                    <a:pt x="29" y="7"/>
                    <a:pt x="28" y="7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5" y="8"/>
                    <a:pt x="25" y="7"/>
                    <a:pt x="24" y="7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6" y="3"/>
                    <a:pt x="25" y="2"/>
                    <a:pt x="24" y="2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0" y="0"/>
                    <a:pt x="19" y="1"/>
                    <a:pt x="18" y="2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4"/>
                    <a:pt x="16" y="4"/>
                    <a:pt x="15" y="4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2" y="0"/>
                    <a:pt x="11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8" y="2"/>
                    <a:pt x="7" y="4"/>
                    <a:pt x="8" y="5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7"/>
                    <a:pt x="7" y="8"/>
                    <a:pt x="7" y="9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7"/>
                    <a:pt x="2" y="8"/>
                    <a:pt x="2" y="9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0" y="13"/>
                    <a:pt x="1" y="14"/>
                    <a:pt x="2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7"/>
                    <a:pt x="4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1" y="21"/>
                    <a:pt x="1" y="22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3" y="25"/>
                    <a:pt x="4" y="26"/>
                    <a:pt x="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25"/>
                    <a:pt x="8" y="26"/>
                    <a:pt x="9" y="27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30"/>
                    <a:pt x="8" y="31"/>
                    <a:pt x="9" y="31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3" y="33"/>
                    <a:pt x="14" y="32"/>
                    <a:pt x="15" y="31"/>
                  </a:cubicBezTo>
                  <a:cubicBezTo>
                    <a:pt x="16" y="29"/>
                    <a:pt x="16" y="29"/>
                    <a:pt x="16" y="29"/>
                  </a:cubicBezTo>
                  <a:cubicBezTo>
                    <a:pt x="16" y="29"/>
                    <a:pt x="17" y="29"/>
                    <a:pt x="18" y="29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0" y="32"/>
                    <a:pt x="21" y="33"/>
                    <a:pt x="22" y="32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6" y="31"/>
                    <a:pt x="26" y="29"/>
                    <a:pt x="26" y="28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5" y="25"/>
                    <a:pt x="26" y="25"/>
                    <a:pt x="26" y="24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30" y="25"/>
                    <a:pt x="31" y="25"/>
                    <a:pt x="32" y="24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33" y="20"/>
                    <a:pt x="32" y="19"/>
                    <a:pt x="31" y="18"/>
                  </a:cubicBezTo>
                  <a:close/>
                  <a:moveTo>
                    <a:pt x="19" y="22"/>
                  </a:moveTo>
                  <a:cubicBezTo>
                    <a:pt x="16" y="24"/>
                    <a:pt x="12" y="22"/>
                    <a:pt x="11" y="19"/>
                  </a:cubicBezTo>
                  <a:cubicBezTo>
                    <a:pt x="9" y="16"/>
                    <a:pt x="11" y="12"/>
                    <a:pt x="14" y="11"/>
                  </a:cubicBezTo>
                  <a:cubicBezTo>
                    <a:pt x="17" y="9"/>
                    <a:pt x="21" y="11"/>
                    <a:pt x="22" y="14"/>
                  </a:cubicBezTo>
                  <a:cubicBezTo>
                    <a:pt x="24" y="17"/>
                    <a:pt x="22" y="21"/>
                    <a:pt x="19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5" name="íṧļï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B2E9C07-D1AC-4E0A-9C26-49B655CC4017}"/>
                </a:ext>
              </a:extLst>
            </p:cNvPr>
            <p:cNvSpPr/>
            <p:nvPr/>
          </p:nvSpPr>
          <p:spPr bwMode="auto">
            <a:xfrm flipH="1">
              <a:off x="3605519" y="1553119"/>
              <a:ext cx="58777" cy="57468"/>
            </a:xfrm>
            <a:custGeom>
              <a:avLst/>
              <a:gdLst>
                <a:gd name="T0" fmla="*/ 26 w 27"/>
                <a:gd name="T1" fmla="*/ 15 h 27"/>
                <a:gd name="T2" fmla="*/ 24 w 27"/>
                <a:gd name="T3" fmla="*/ 14 h 27"/>
                <a:gd name="T4" fmla="*/ 24 w 27"/>
                <a:gd name="T5" fmla="*/ 13 h 27"/>
                <a:gd name="T6" fmla="*/ 26 w 27"/>
                <a:gd name="T7" fmla="*/ 12 h 27"/>
                <a:gd name="T8" fmla="*/ 27 w 27"/>
                <a:gd name="T9" fmla="*/ 9 h 27"/>
                <a:gd name="T10" fmla="*/ 26 w 27"/>
                <a:gd name="T11" fmla="*/ 7 h 27"/>
                <a:gd name="T12" fmla="*/ 23 w 27"/>
                <a:gd name="T13" fmla="*/ 6 h 27"/>
                <a:gd name="T14" fmla="*/ 21 w 27"/>
                <a:gd name="T15" fmla="*/ 7 h 27"/>
                <a:gd name="T16" fmla="*/ 20 w 27"/>
                <a:gd name="T17" fmla="*/ 6 h 27"/>
                <a:gd name="T18" fmla="*/ 21 w 27"/>
                <a:gd name="T19" fmla="*/ 4 h 27"/>
                <a:gd name="T20" fmla="*/ 20 w 27"/>
                <a:gd name="T21" fmla="*/ 1 h 27"/>
                <a:gd name="T22" fmla="*/ 18 w 27"/>
                <a:gd name="T23" fmla="*/ 0 h 27"/>
                <a:gd name="T24" fmla="*/ 15 w 27"/>
                <a:gd name="T25" fmla="*/ 1 h 27"/>
                <a:gd name="T26" fmla="*/ 15 w 27"/>
                <a:gd name="T27" fmla="*/ 3 h 27"/>
                <a:gd name="T28" fmla="*/ 12 w 27"/>
                <a:gd name="T29" fmla="*/ 3 h 27"/>
                <a:gd name="T30" fmla="*/ 12 w 27"/>
                <a:gd name="T31" fmla="*/ 2 h 27"/>
                <a:gd name="T32" fmla="*/ 9 w 27"/>
                <a:gd name="T33" fmla="*/ 1 h 27"/>
                <a:gd name="T34" fmla="*/ 7 w 27"/>
                <a:gd name="T35" fmla="*/ 1 h 27"/>
                <a:gd name="T36" fmla="*/ 6 w 27"/>
                <a:gd name="T37" fmla="*/ 4 h 27"/>
                <a:gd name="T38" fmla="*/ 7 w 27"/>
                <a:gd name="T39" fmla="*/ 6 h 27"/>
                <a:gd name="T40" fmla="*/ 5 w 27"/>
                <a:gd name="T41" fmla="*/ 7 h 27"/>
                <a:gd name="T42" fmla="*/ 4 w 27"/>
                <a:gd name="T43" fmla="*/ 6 h 27"/>
                <a:gd name="T44" fmla="*/ 1 w 27"/>
                <a:gd name="T45" fmla="*/ 8 h 27"/>
                <a:gd name="T46" fmla="*/ 0 w 27"/>
                <a:gd name="T47" fmla="*/ 10 h 27"/>
                <a:gd name="T48" fmla="*/ 2 w 27"/>
                <a:gd name="T49" fmla="*/ 12 h 27"/>
                <a:gd name="T50" fmla="*/ 3 w 27"/>
                <a:gd name="T51" fmla="*/ 13 h 27"/>
                <a:gd name="T52" fmla="*/ 3 w 27"/>
                <a:gd name="T53" fmla="*/ 15 h 27"/>
                <a:gd name="T54" fmla="*/ 2 w 27"/>
                <a:gd name="T55" fmla="*/ 16 h 27"/>
                <a:gd name="T56" fmla="*/ 1 w 27"/>
                <a:gd name="T57" fmla="*/ 18 h 27"/>
                <a:gd name="T58" fmla="*/ 1 w 27"/>
                <a:gd name="T59" fmla="*/ 20 h 27"/>
                <a:gd name="T60" fmla="*/ 4 w 27"/>
                <a:gd name="T61" fmla="*/ 21 h 27"/>
                <a:gd name="T62" fmla="*/ 5 w 27"/>
                <a:gd name="T63" fmla="*/ 21 h 27"/>
                <a:gd name="T64" fmla="*/ 7 w 27"/>
                <a:gd name="T65" fmla="*/ 22 h 27"/>
                <a:gd name="T66" fmla="*/ 7 w 27"/>
                <a:gd name="T67" fmla="*/ 24 h 27"/>
                <a:gd name="T68" fmla="*/ 8 w 27"/>
                <a:gd name="T69" fmla="*/ 26 h 27"/>
                <a:gd name="T70" fmla="*/ 10 w 27"/>
                <a:gd name="T71" fmla="*/ 27 h 27"/>
                <a:gd name="T72" fmla="*/ 12 w 27"/>
                <a:gd name="T73" fmla="*/ 26 h 27"/>
                <a:gd name="T74" fmla="*/ 13 w 27"/>
                <a:gd name="T75" fmla="*/ 24 h 27"/>
                <a:gd name="T76" fmla="*/ 15 w 27"/>
                <a:gd name="T77" fmla="*/ 24 h 27"/>
                <a:gd name="T78" fmla="*/ 16 w 27"/>
                <a:gd name="T79" fmla="*/ 26 h 27"/>
                <a:gd name="T80" fmla="*/ 18 w 27"/>
                <a:gd name="T81" fmla="*/ 27 h 27"/>
                <a:gd name="T82" fmla="*/ 20 w 27"/>
                <a:gd name="T83" fmla="*/ 26 h 27"/>
                <a:gd name="T84" fmla="*/ 21 w 27"/>
                <a:gd name="T85" fmla="*/ 23 h 27"/>
                <a:gd name="T86" fmla="*/ 20 w 27"/>
                <a:gd name="T87" fmla="*/ 22 h 27"/>
                <a:gd name="T88" fmla="*/ 22 w 27"/>
                <a:gd name="T89" fmla="*/ 20 h 27"/>
                <a:gd name="T90" fmla="*/ 24 w 27"/>
                <a:gd name="T91" fmla="*/ 21 h 27"/>
                <a:gd name="T92" fmla="*/ 26 w 27"/>
                <a:gd name="T93" fmla="*/ 20 h 27"/>
                <a:gd name="T94" fmla="*/ 27 w 27"/>
                <a:gd name="T95" fmla="*/ 18 h 27"/>
                <a:gd name="T96" fmla="*/ 26 w 27"/>
                <a:gd name="T97" fmla="*/ 15 h 27"/>
                <a:gd name="T98" fmla="*/ 16 w 27"/>
                <a:gd name="T99" fmla="*/ 19 h 27"/>
                <a:gd name="T100" fmla="*/ 9 w 27"/>
                <a:gd name="T101" fmla="*/ 16 h 27"/>
                <a:gd name="T102" fmla="*/ 11 w 27"/>
                <a:gd name="T103" fmla="*/ 9 h 27"/>
                <a:gd name="T104" fmla="*/ 18 w 27"/>
                <a:gd name="T105" fmla="*/ 12 h 27"/>
                <a:gd name="T106" fmla="*/ 16 w 27"/>
                <a:gd name="T107" fmla="*/ 1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7">
                  <a:moveTo>
                    <a:pt x="26" y="15"/>
                  </a:moveTo>
                  <a:cubicBezTo>
                    <a:pt x="24" y="14"/>
                    <a:pt x="24" y="14"/>
                    <a:pt x="24" y="14"/>
                  </a:cubicBezTo>
                  <a:cubicBezTo>
                    <a:pt x="24" y="14"/>
                    <a:pt x="24" y="13"/>
                    <a:pt x="24" y="13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7" y="11"/>
                    <a:pt x="27" y="10"/>
                    <a:pt x="27" y="9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6"/>
                    <a:pt x="24" y="6"/>
                    <a:pt x="23" y="6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6"/>
                    <a:pt x="21" y="6"/>
                    <a:pt x="20" y="6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3"/>
                    <a:pt x="21" y="2"/>
                    <a:pt x="20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6" y="0"/>
                    <a:pt x="15" y="1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4" y="3"/>
                    <a:pt x="13" y="3"/>
                    <a:pt x="12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1" y="1"/>
                    <a:pt x="10" y="0"/>
                    <a:pt x="9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2"/>
                    <a:pt x="6" y="3"/>
                    <a:pt x="6" y="4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6" y="6"/>
                    <a:pt x="6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6"/>
                    <a:pt x="2" y="7"/>
                    <a:pt x="1" y="8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1" y="12"/>
                    <a:pt x="2" y="12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3"/>
                    <a:pt x="3" y="14"/>
                    <a:pt x="3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0" y="17"/>
                    <a:pt x="1" y="18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2" y="21"/>
                    <a:pt x="3" y="22"/>
                    <a:pt x="4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6" y="21"/>
                    <a:pt x="7" y="22"/>
                    <a:pt x="7" y="22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6" y="25"/>
                    <a:pt x="7" y="26"/>
                    <a:pt x="8" y="26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1" y="27"/>
                    <a:pt x="12" y="27"/>
                    <a:pt x="12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4" y="24"/>
                    <a:pt x="14" y="24"/>
                    <a:pt x="15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7"/>
                    <a:pt x="17" y="27"/>
                    <a:pt x="18" y="2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1" y="25"/>
                    <a:pt x="22" y="24"/>
                    <a:pt x="21" y="23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1" y="21"/>
                    <a:pt x="21" y="21"/>
                    <a:pt x="22" y="20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6" y="21"/>
                    <a:pt x="26" y="20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27" y="17"/>
                    <a:pt x="27" y="16"/>
                    <a:pt x="26" y="15"/>
                  </a:cubicBezTo>
                  <a:close/>
                  <a:moveTo>
                    <a:pt x="16" y="19"/>
                  </a:moveTo>
                  <a:cubicBezTo>
                    <a:pt x="13" y="20"/>
                    <a:pt x="10" y="19"/>
                    <a:pt x="9" y="16"/>
                  </a:cubicBezTo>
                  <a:cubicBezTo>
                    <a:pt x="8" y="13"/>
                    <a:pt x="9" y="10"/>
                    <a:pt x="11" y="9"/>
                  </a:cubicBezTo>
                  <a:cubicBezTo>
                    <a:pt x="14" y="8"/>
                    <a:pt x="17" y="9"/>
                    <a:pt x="18" y="12"/>
                  </a:cubicBezTo>
                  <a:cubicBezTo>
                    <a:pt x="19" y="14"/>
                    <a:pt x="18" y="17"/>
                    <a:pt x="16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6" name="işľi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04696DB-C594-4ACE-B129-C611FAB5077E}"/>
                </a:ext>
              </a:extLst>
            </p:cNvPr>
            <p:cNvSpPr/>
            <p:nvPr/>
          </p:nvSpPr>
          <p:spPr bwMode="auto">
            <a:xfrm flipH="1">
              <a:off x="2843635" y="2440083"/>
              <a:ext cx="52123" cy="88913"/>
            </a:xfrm>
            <a:custGeom>
              <a:avLst/>
              <a:gdLst>
                <a:gd name="T0" fmla="*/ 12 w 24"/>
                <a:gd name="T1" fmla="*/ 42 h 42"/>
                <a:gd name="T2" fmla="*/ 24 w 24"/>
                <a:gd name="T3" fmla="*/ 30 h 42"/>
                <a:gd name="T4" fmla="*/ 11 w 24"/>
                <a:gd name="T5" fmla="*/ 0 h 42"/>
                <a:gd name="T6" fmla="*/ 0 w 24"/>
                <a:gd name="T7" fmla="*/ 30 h 42"/>
                <a:gd name="T8" fmla="*/ 12 w 24"/>
                <a:gd name="T9" fmla="*/ 42 h 42"/>
                <a:gd name="T10" fmla="*/ 19 w 24"/>
                <a:gd name="T11" fmla="*/ 27 h 42"/>
                <a:gd name="T12" fmla="*/ 12 w 24"/>
                <a:gd name="T13" fmla="*/ 37 h 42"/>
                <a:gd name="T14" fmla="*/ 19 w 24"/>
                <a:gd name="T15" fmla="*/ 2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42">
                  <a:moveTo>
                    <a:pt x="12" y="42"/>
                  </a:moveTo>
                  <a:cubicBezTo>
                    <a:pt x="19" y="42"/>
                    <a:pt x="24" y="36"/>
                    <a:pt x="24" y="30"/>
                  </a:cubicBezTo>
                  <a:cubicBezTo>
                    <a:pt x="24" y="17"/>
                    <a:pt x="11" y="0"/>
                    <a:pt x="11" y="0"/>
                  </a:cubicBezTo>
                  <a:cubicBezTo>
                    <a:pt x="11" y="0"/>
                    <a:pt x="0" y="18"/>
                    <a:pt x="0" y="30"/>
                  </a:cubicBezTo>
                  <a:cubicBezTo>
                    <a:pt x="0" y="37"/>
                    <a:pt x="6" y="42"/>
                    <a:pt x="12" y="42"/>
                  </a:cubicBezTo>
                  <a:close/>
                  <a:moveTo>
                    <a:pt x="19" y="27"/>
                  </a:moveTo>
                  <a:cubicBezTo>
                    <a:pt x="19" y="27"/>
                    <a:pt x="20" y="37"/>
                    <a:pt x="12" y="37"/>
                  </a:cubicBezTo>
                  <a:lnTo>
                    <a:pt x="19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7" name="ïṥľ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E022120-B54D-432A-B02B-D17753106CAF}"/>
                </a:ext>
              </a:extLst>
            </p:cNvPr>
            <p:cNvSpPr/>
            <p:nvPr/>
          </p:nvSpPr>
          <p:spPr bwMode="auto">
            <a:xfrm flipH="1">
              <a:off x="3065435" y="2433577"/>
              <a:ext cx="52123" cy="86745"/>
            </a:xfrm>
            <a:custGeom>
              <a:avLst/>
              <a:gdLst>
                <a:gd name="T0" fmla="*/ 13 w 24"/>
                <a:gd name="T1" fmla="*/ 41 h 41"/>
                <a:gd name="T2" fmla="*/ 24 w 24"/>
                <a:gd name="T3" fmla="*/ 29 h 41"/>
                <a:gd name="T4" fmla="*/ 12 w 24"/>
                <a:gd name="T5" fmla="*/ 0 h 41"/>
                <a:gd name="T6" fmla="*/ 1 w 24"/>
                <a:gd name="T7" fmla="*/ 29 h 41"/>
                <a:gd name="T8" fmla="*/ 13 w 24"/>
                <a:gd name="T9" fmla="*/ 41 h 41"/>
                <a:gd name="T10" fmla="*/ 19 w 24"/>
                <a:gd name="T11" fmla="*/ 27 h 41"/>
                <a:gd name="T12" fmla="*/ 12 w 24"/>
                <a:gd name="T13" fmla="*/ 36 h 41"/>
                <a:gd name="T14" fmla="*/ 19 w 24"/>
                <a:gd name="T15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41">
                  <a:moveTo>
                    <a:pt x="13" y="41"/>
                  </a:moveTo>
                  <a:cubicBezTo>
                    <a:pt x="19" y="41"/>
                    <a:pt x="24" y="35"/>
                    <a:pt x="24" y="29"/>
                  </a:cubicBezTo>
                  <a:cubicBezTo>
                    <a:pt x="24" y="17"/>
                    <a:pt x="12" y="0"/>
                    <a:pt x="12" y="0"/>
                  </a:cubicBezTo>
                  <a:cubicBezTo>
                    <a:pt x="12" y="0"/>
                    <a:pt x="0" y="17"/>
                    <a:pt x="1" y="29"/>
                  </a:cubicBezTo>
                  <a:cubicBezTo>
                    <a:pt x="1" y="36"/>
                    <a:pt x="6" y="41"/>
                    <a:pt x="13" y="41"/>
                  </a:cubicBezTo>
                  <a:close/>
                  <a:moveTo>
                    <a:pt x="19" y="27"/>
                  </a:moveTo>
                  <a:cubicBezTo>
                    <a:pt x="19" y="27"/>
                    <a:pt x="21" y="36"/>
                    <a:pt x="12" y="36"/>
                  </a:cubicBezTo>
                  <a:lnTo>
                    <a:pt x="19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8" name="íSḷi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88CB25B-A07D-4E47-A4FC-FF2F0C9B70F5}"/>
                </a:ext>
              </a:extLst>
            </p:cNvPr>
            <p:cNvSpPr/>
            <p:nvPr/>
          </p:nvSpPr>
          <p:spPr bwMode="auto">
            <a:xfrm flipH="1">
              <a:off x="3262838" y="3317289"/>
              <a:ext cx="73194" cy="123611"/>
            </a:xfrm>
            <a:custGeom>
              <a:avLst/>
              <a:gdLst>
                <a:gd name="T0" fmla="*/ 17 w 34"/>
                <a:gd name="T1" fmla="*/ 58 h 58"/>
                <a:gd name="T2" fmla="*/ 33 w 34"/>
                <a:gd name="T3" fmla="*/ 41 h 58"/>
                <a:gd name="T4" fmla="*/ 16 w 34"/>
                <a:gd name="T5" fmla="*/ 0 h 58"/>
                <a:gd name="T6" fmla="*/ 0 w 34"/>
                <a:gd name="T7" fmla="*/ 42 h 58"/>
                <a:gd name="T8" fmla="*/ 17 w 34"/>
                <a:gd name="T9" fmla="*/ 58 h 58"/>
                <a:gd name="T10" fmla="*/ 27 w 34"/>
                <a:gd name="T11" fmla="*/ 38 h 58"/>
                <a:gd name="T12" fmla="*/ 17 w 34"/>
                <a:gd name="T13" fmla="*/ 51 h 58"/>
                <a:gd name="T14" fmla="*/ 27 w 34"/>
                <a:gd name="T15" fmla="*/ 3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57">
                  <a:moveTo>
                    <a:pt x="17" y="58"/>
                  </a:moveTo>
                  <a:cubicBezTo>
                    <a:pt x="26" y="57"/>
                    <a:pt x="34" y="50"/>
                    <a:pt x="33" y="41"/>
                  </a:cubicBezTo>
                  <a:cubicBezTo>
                    <a:pt x="33" y="24"/>
                    <a:pt x="16" y="0"/>
                    <a:pt x="16" y="0"/>
                  </a:cubicBezTo>
                  <a:cubicBezTo>
                    <a:pt x="16" y="0"/>
                    <a:pt x="0" y="25"/>
                    <a:pt x="0" y="42"/>
                  </a:cubicBezTo>
                  <a:cubicBezTo>
                    <a:pt x="1" y="51"/>
                    <a:pt x="8" y="58"/>
                    <a:pt x="17" y="58"/>
                  </a:cubicBezTo>
                  <a:close/>
                  <a:moveTo>
                    <a:pt x="27" y="38"/>
                  </a:moveTo>
                  <a:cubicBezTo>
                    <a:pt x="27" y="38"/>
                    <a:pt x="29" y="51"/>
                    <a:pt x="17" y="51"/>
                  </a:cubicBezTo>
                  <a:lnTo>
                    <a:pt x="27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9" name="iŝlï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0CC5FEA-AE80-454C-8A87-F603546D1832}"/>
                </a:ext>
              </a:extLst>
            </p:cNvPr>
            <p:cNvSpPr/>
            <p:nvPr/>
          </p:nvSpPr>
          <p:spPr bwMode="auto">
            <a:xfrm flipH="1">
              <a:off x="3964836" y="2919348"/>
              <a:ext cx="49905" cy="65059"/>
            </a:xfrm>
            <a:custGeom>
              <a:avLst/>
              <a:gdLst>
                <a:gd name="T0" fmla="*/ 7 w 23"/>
                <a:gd name="T1" fmla="*/ 29 h 31"/>
                <a:gd name="T2" fmla="*/ 19 w 23"/>
                <a:gd name="T3" fmla="*/ 25 h 31"/>
                <a:gd name="T4" fmla="*/ 22 w 23"/>
                <a:gd name="T5" fmla="*/ 0 h 31"/>
                <a:gd name="T6" fmla="*/ 3 w 23"/>
                <a:gd name="T7" fmla="*/ 16 h 31"/>
                <a:gd name="T8" fmla="*/ 7 w 23"/>
                <a:gd name="T9" fmla="*/ 29 h 31"/>
                <a:gd name="T10" fmla="*/ 17 w 23"/>
                <a:gd name="T11" fmla="*/ 22 h 31"/>
                <a:gd name="T12" fmla="*/ 8 w 23"/>
                <a:gd name="T13" fmla="*/ 25 h 31"/>
                <a:gd name="T14" fmla="*/ 17 w 23"/>
                <a:gd name="T15" fmla="*/ 2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31">
                  <a:moveTo>
                    <a:pt x="7" y="29"/>
                  </a:moveTo>
                  <a:cubicBezTo>
                    <a:pt x="11" y="31"/>
                    <a:pt x="17" y="29"/>
                    <a:pt x="19" y="25"/>
                  </a:cubicBezTo>
                  <a:cubicBezTo>
                    <a:pt x="23" y="17"/>
                    <a:pt x="22" y="0"/>
                    <a:pt x="22" y="0"/>
                  </a:cubicBezTo>
                  <a:cubicBezTo>
                    <a:pt x="22" y="0"/>
                    <a:pt x="7" y="8"/>
                    <a:pt x="3" y="16"/>
                  </a:cubicBezTo>
                  <a:cubicBezTo>
                    <a:pt x="0" y="21"/>
                    <a:pt x="2" y="26"/>
                    <a:pt x="7" y="29"/>
                  </a:cubicBezTo>
                  <a:close/>
                  <a:moveTo>
                    <a:pt x="17" y="22"/>
                  </a:moveTo>
                  <a:cubicBezTo>
                    <a:pt x="17" y="22"/>
                    <a:pt x="14" y="29"/>
                    <a:pt x="8" y="25"/>
                  </a:cubicBezTo>
                  <a:lnTo>
                    <a:pt x="17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0" name="íšḷî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89374E5-DB3E-43FF-9837-0831DD9F3312}"/>
                </a:ext>
              </a:extLst>
            </p:cNvPr>
            <p:cNvSpPr/>
            <p:nvPr/>
          </p:nvSpPr>
          <p:spPr bwMode="auto">
            <a:xfrm flipH="1">
              <a:off x="3217369" y="4348466"/>
              <a:ext cx="59886" cy="103009"/>
            </a:xfrm>
            <a:custGeom>
              <a:avLst/>
              <a:gdLst>
                <a:gd name="T0" fmla="*/ 15 w 28"/>
                <a:gd name="T1" fmla="*/ 49 h 49"/>
                <a:gd name="T2" fmla="*/ 28 w 28"/>
                <a:gd name="T3" fmla="*/ 35 h 49"/>
                <a:gd name="T4" fmla="*/ 13 w 28"/>
                <a:gd name="T5" fmla="*/ 0 h 49"/>
                <a:gd name="T6" fmla="*/ 0 w 28"/>
                <a:gd name="T7" fmla="*/ 36 h 49"/>
                <a:gd name="T8" fmla="*/ 15 w 28"/>
                <a:gd name="T9" fmla="*/ 49 h 49"/>
                <a:gd name="T10" fmla="*/ 23 w 28"/>
                <a:gd name="T11" fmla="*/ 32 h 49"/>
                <a:gd name="T12" fmla="*/ 14 w 28"/>
                <a:gd name="T13" fmla="*/ 44 h 49"/>
                <a:gd name="T14" fmla="*/ 23 w 28"/>
                <a:gd name="T15" fmla="*/ 3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49">
                  <a:moveTo>
                    <a:pt x="15" y="49"/>
                  </a:moveTo>
                  <a:cubicBezTo>
                    <a:pt x="22" y="49"/>
                    <a:pt x="28" y="43"/>
                    <a:pt x="28" y="35"/>
                  </a:cubicBezTo>
                  <a:cubicBezTo>
                    <a:pt x="28" y="21"/>
                    <a:pt x="13" y="0"/>
                    <a:pt x="13" y="0"/>
                  </a:cubicBezTo>
                  <a:cubicBezTo>
                    <a:pt x="13" y="0"/>
                    <a:pt x="0" y="21"/>
                    <a:pt x="0" y="36"/>
                  </a:cubicBezTo>
                  <a:cubicBezTo>
                    <a:pt x="0" y="43"/>
                    <a:pt x="7" y="49"/>
                    <a:pt x="15" y="49"/>
                  </a:cubicBezTo>
                  <a:close/>
                  <a:moveTo>
                    <a:pt x="23" y="32"/>
                  </a:moveTo>
                  <a:cubicBezTo>
                    <a:pt x="23" y="32"/>
                    <a:pt x="24" y="43"/>
                    <a:pt x="14" y="44"/>
                  </a:cubicBezTo>
                  <a:lnTo>
                    <a:pt x="23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1" name="ïṧlîḋ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C25EB1C-83A4-4581-A461-3BB637EE6CE0}"/>
                </a:ext>
              </a:extLst>
            </p:cNvPr>
            <p:cNvSpPr/>
            <p:nvPr/>
          </p:nvSpPr>
          <p:spPr bwMode="auto">
            <a:xfrm flipH="1">
              <a:off x="3655424" y="1377461"/>
              <a:ext cx="66540" cy="108431"/>
            </a:xfrm>
            <a:custGeom>
              <a:avLst/>
              <a:gdLst>
                <a:gd name="T0" fmla="*/ 11 w 31"/>
                <a:gd name="T1" fmla="*/ 0 h 51"/>
                <a:gd name="T2" fmla="*/ 2 w 31"/>
                <a:gd name="T3" fmla="*/ 37 h 51"/>
                <a:gd name="T4" fmla="*/ 18 w 31"/>
                <a:gd name="T5" fmla="*/ 50 h 51"/>
                <a:gd name="T6" fmla="*/ 30 w 31"/>
                <a:gd name="T7" fmla="*/ 34 h 51"/>
                <a:gd name="T8" fmla="*/ 11 w 31"/>
                <a:gd name="T9" fmla="*/ 0 h 51"/>
                <a:gd name="T10" fmla="*/ 17 w 31"/>
                <a:gd name="T11" fmla="*/ 44 h 51"/>
                <a:gd name="T12" fmla="*/ 24 w 31"/>
                <a:gd name="T13" fmla="*/ 32 h 51"/>
                <a:gd name="T14" fmla="*/ 17 w 31"/>
                <a:gd name="T15" fmla="*/ 4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51">
                  <a:moveTo>
                    <a:pt x="11" y="0"/>
                  </a:moveTo>
                  <a:cubicBezTo>
                    <a:pt x="11" y="0"/>
                    <a:pt x="0" y="23"/>
                    <a:pt x="2" y="37"/>
                  </a:cubicBezTo>
                  <a:cubicBezTo>
                    <a:pt x="3" y="45"/>
                    <a:pt x="10" y="51"/>
                    <a:pt x="18" y="50"/>
                  </a:cubicBezTo>
                  <a:cubicBezTo>
                    <a:pt x="25" y="49"/>
                    <a:pt x="31" y="42"/>
                    <a:pt x="30" y="34"/>
                  </a:cubicBezTo>
                  <a:cubicBezTo>
                    <a:pt x="28" y="19"/>
                    <a:pt x="11" y="0"/>
                    <a:pt x="11" y="0"/>
                  </a:cubicBezTo>
                  <a:close/>
                  <a:moveTo>
                    <a:pt x="17" y="44"/>
                  </a:moveTo>
                  <a:cubicBezTo>
                    <a:pt x="24" y="32"/>
                    <a:pt x="24" y="32"/>
                    <a:pt x="24" y="32"/>
                  </a:cubicBezTo>
                  <a:cubicBezTo>
                    <a:pt x="24" y="32"/>
                    <a:pt x="27" y="43"/>
                    <a:pt x="17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2" name="iŝḻï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C0EEB68-EDE3-4946-9A20-F327EC5E192F}"/>
                </a:ext>
              </a:extLst>
            </p:cNvPr>
            <p:cNvSpPr/>
            <p:nvPr/>
          </p:nvSpPr>
          <p:spPr bwMode="auto">
            <a:xfrm flipH="1">
              <a:off x="3119777" y="2488877"/>
              <a:ext cx="93156" cy="188670"/>
            </a:xfrm>
            <a:custGeom>
              <a:avLst/>
              <a:gdLst>
                <a:gd name="T0" fmla="*/ 42 w 43"/>
                <a:gd name="T1" fmla="*/ 10 h 89"/>
                <a:gd name="T2" fmla="*/ 42 w 43"/>
                <a:gd name="T3" fmla="*/ 10 h 89"/>
                <a:gd name="T4" fmla="*/ 42 w 43"/>
                <a:gd name="T5" fmla="*/ 10 h 89"/>
                <a:gd name="T6" fmla="*/ 26 w 43"/>
                <a:gd name="T7" fmla="*/ 1 h 89"/>
                <a:gd name="T8" fmla="*/ 25 w 43"/>
                <a:gd name="T9" fmla="*/ 1 h 89"/>
                <a:gd name="T10" fmla="*/ 18 w 43"/>
                <a:gd name="T11" fmla="*/ 1 h 89"/>
                <a:gd name="T12" fmla="*/ 0 w 43"/>
                <a:gd name="T13" fmla="*/ 12 h 89"/>
                <a:gd name="T14" fmla="*/ 1 w 43"/>
                <a:gd name="T15" fmla="*/ 39 h 89"/>
                <a:gd name="T16" fmla="*/ 5 w 43"/>
                <a:gd name="T17" fmla="*/ 43 h 89"/>
                <a:gd name="T18" fmla="*/ 9 w 43"/>
                <a:gd name="T19" fmla="*/ 39 h 89"/>
                <a:gd name="T20" fmla="*/ 9 w 43"/>
                <a:gd name="T21" fmla="*/ 18 h 89"/>
                <a:gd name="T22" fmla="*/ 11 w 43"/>
                <a:gd name="T23" fmla="*/ 18 h 89"/>
                <a:gd name="T24" fmla="*/ 11 w 43"/>
                <a:gd name="T25" fmla="*/ 31 h 89"/>
                <a:gd name="T26" fmla="*/ 11 w 43"/>
                <a:gd name="T27" fmla="*/ 42 h 89"/>
                <a:gd name="T28" fmla="*/ 12 w 43"/>
                <a:gd name="T29" fmla="*/ 84 h 89"/>
                <a:gd name="T30" fmla="*/ 17 w 43"/>
                <a:gd name="T31" fmla="*/ 89 h 89"/>
                <a:gd name="T32" fmla="*/ 22 w 43"/>
                <a:gd name="T33" fmla="*/ 83 h 89"/>
                <a:gd name="T34" fmla="*/ 21 w 43"/>
                <a:gd name="T35" fmla="*/ 45 h 89"/>
                <a:gd name="T36" fmla="*/ 23 w 43"/>
                <a:gd name="T37" fmla="*/ 45 h 89"/>
                <a:gd name="T38" fmla="*/ 24 w 43"/>
                <a:gd name="T39" fmla="*/ 83 h 89"/>
                <a:gd name="T40" fmla="*/ 29 w 43"/>
                <a:gd name="T41" fmla="*/ 88 h 89"/>
                <a:gd name="T42" fmla="*/ 34 w 43"/>
                <a:gd name="T43" fmla="*/ 83 h 89"/>
                <a:gd name="T44" fmla="*/ 33 w 43"/>
                <a:gd name="T45" fmla="*/ 41 h 89"/>
                <a:gd name="T46" fmla="*/ 33 w 43"/>
                <a:gd name="T47" fmla="*/ 30 h 89"/>
                <a:gd name="T48" fmla="*/ 32 w 43"/>
                <a:gd name="T49" fmla="*/ 17 h 89"/>
                <a:gd name="T50" fmla="*/ 34 w 43"/>
                <a:gd name="T51" fmla="*/ 17 h 89"/>
                <a:gd name="T52" fmla="*/ 34 w 43"/>
                <a:gd name="T53" fmla="*/ 38 h 89"/>
                <a:gd name="T54" fmla="*/ 38 w 43"/>
                <a:gd name="T55" fmla="*/ 42 h 89"/>
                <a:gd name="T56" fmla="*/ 43 w 43"/>
                <a:gd name="T57" fmla="*/ 38 h 89"/>
                <a:gd name="T58" fmla="*/ 42 w 43"/>
                <a:gd name="T59" fmla="*/ 11 h 89"/>
                <a:gd name="T60" fmla="*/ 42 w 43"/>
                <a:gd name="T61" fmla="*/ 1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3" h="89">
                  <a:moveTo>
                    <a:pt x="42" y="10"/>
                  </a:move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1" y="3"/>
                    <a:pt x="31" y="1"/>
                    <a:pt x="26" y="1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1"/>
                    <a:pt x="0" y="0"/>
                    <a:pt x="0" y="12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41"/>
                    <a:pt x="3" y="43"/>
                    <a:pt x="5" y="43"/>
                  </a:cubicBezTo>
                  <a:cubicBezTo>
                    <a:pt x="8" y="43"/>
                    <a:pt x="9" y="41"/>
                    <a:pt x="9" y="39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31"/>
                    <a:pt x="11" y="31"/>
                    <a:pt x="11" y="31"/>
                  </a:cubicBezTo>
                  <a:cubicBezTo>
                    <a:pt x="11" y="42"/>
                    <a:pt x="11" y="42"/>
                    <a:pt x="11" y="42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12" y="86"/>
                    <a:pt x="14" y="89"/>
                    <a:pt x="17" y="89"/>
                  </a:cubicBezTo>
                  <a:cubicBezTo>
                    <a:pt x="20" y="88"/>
                    <a:pt x="22" y="86"/>
                    <a:pt x="22" y="83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4" y="83"/>
                    <a:pt x="24" y="83"/>
                    <a:pt x="24" y="83"/>
                  </a:cubicBezTo>
                  <a:cubicBezTo>
                    <a:pt x="24" y="86"/>
                    <a:pt x="26" y="88"/>
                    <a:pt x="29" y="88"/>
                  </a:cubicBezTo>
                  <a:cubicBezTo>
                    <a:pt x="32" y="88"/>
                    <a:pt x="34" y="86"/>
                    <a:pt x="34" y="83"/>
                  </a:cubicBezTo>
                  <a:cubicBezTo>
                    <a:pt x="33" y="41"/>
                    <a:pt x="33" y="41"/>
                    <a:pt x="33" y="41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40"/>
                    <a:pt x="36" y="42"/>
                    <a:pt x="38" y="42"/>
                  </a:cubicBezTo>
                  <a:cubicBezTo>
                    <a:pt x="41" y="42"/>
                    <a:pt x="43" y="40"/>
                    <a:pt x="43" y="38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42" y="11"/>
                    <a:pt x="42" y="11"/>
                    <a:pt x="4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3" name="iS1î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DEB6009-0DB3-463C-B586-1BC6295E7FA3}"/>
                </a:ext>
              </a:extLst>
            </p:cNvPr>
            <p:cNvSpPr/>
            <p:nvPr/>
          </p:nvSpPr>
          <p:spPr bwMode="auto">
            <a:xfrm flipH="1">
              <a:off x="3147502" y="2448758"/>
              <a:ext cx="41033" cy="40119"/>
            </a:xfrm>
            <a:custGeom>
              <a:avLst/>
              <a:gdLst>
                <a:gd name="T0" fmla="*/ 10 w 19"/>
                <a:gd name="T1" fmla="*/ 19 h 19"/>
                <a:gd name="T2" fmla="*/ 19 w 19"/>
                <a:gd name="T3" fmla="*/ 9 h 19"/>
                <a:gd name="T4" fmla="*/ 10 w 19"/>
                <a:gd name="T5" fmla="*/ 0 h 19"/>
                <a:gd name="T6" fmla="*/ 0 w 19"/>
                <a:gd name="T7" fmla="*/ 9 h 19"/>
                <a:gd name="T8" fmla="*/ 10 w 19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10" y="19"/>
                  </a:moveTo>
                  <a:cubicBezTo>
                    <a:pt x="15" y="18"/>
                    <a:pt x="19" y="14"/>
                    <a:pt x="19" y="9"/>
                  </a:cubicBez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1" y="15"/>
                    <a:pt x="5" y="19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4" name="iṩli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62C3B8D-3BCF-4D0C-86CC-1AC84D8B3D71}"/>
                </a:ext>
              </a:extLst>
            </p:cNvPr>
            <p:cNvSpPr/>
            <p:nvPr/>
          </p:nvSpPr>
          <p:spPr bwMode="auto">
            <a:xfrm flipH="1">
              <a:off x="3090942" y="4229192"/>
              <a:ext cx="130862" cy="261318"/>
            </a:xfrm>
            <a:custGeom>
              <a:avLst/>
              <a:gdLst>
                <a:gd name="T0" fmla="*/ 59 w 60"/>
                <a:gd name="T1" fmla="*/ 14 h 123"/>
                <a:gd name="T2" fmla="*/ 59 w 60"/>
                <a:gd name="T3" fmla="*/ 14 h 123"/>
                <a:gd name="T4" fmla="*/ 59 w 60"/>
                <a:gd name="T5" fmla="*/ 13 h 123"/>
                <a:gd name="T6" fmla="*/ 36 w 60"/>
                <a:gd name="T7" fmla="*/ 1 h 123"/>
                <a:gd name="T8" fmla="*/ 35 w 60"/>
                <a:gd name="T9" fmla="*/ 1 h 123"/>
                <a:gd name="T10" fmla="*/ 26 w 60"/>
                <a:gd name="T11" fmla="*/ 1 h 123"/>
                <a:gd name="T12" fmla="*/ 1 w 60"/>
                <a:gd name="T13" fmla="*/ 16 h 123"/>
                <a:gd name="T14" fmla="*/ 1 w 60"/>
                <a:gd name="T15" fmla="*/ 54 h 123"/>
                <a:gd name="T16" fmla="*/ 8 w 60"/>
                <a:gd name="T17" fmla="*/ 60 h 123"/>
                <a:gd name="T18" fmla="*/ 13 w 60"/>
                <a:gd name="T19" fmla="*/ 54 h 123"/>
                <a:gd name="T20" fmla="*/ 13 w 60"/>
                <a:gd name="T21" fmla="*/ 24 h 123"/>
                <a:gd name="T22" fmla="*/ 15 w 60"/>
                <a:gd name="T23" fmla="*/ 24 h 123"/>
                <a:gd name="T24" fmla="*/ 15 w 60"/>
                <a:gd name="T25" fmla="*/ 42 h 123"/>
                <a:gd name="T26" fmla="*/ 16 w 60"/>
                <a:gd name="T27" fmla="*/ 57 h 123"/>
                <a:gd name="T28" fmla="*/ 17 w 60"/>
                <a:gd name="T29" fmla="*/ 116 h 123"/>
                <a:gd name="T30" fmla="*/ 24 w 60"/>
                <a:gd name="T31" fmla="*/ 123 h 123"/>
                <a:gd name="T32" fmla="*/ 31 w 60"/>
                <a:gd name="T33" fmla="*/ 116 h 123"/>
                <a:gd name="T34" fmla="*/ 30 w 60"/>
                <a:gd name="T35" fmla="*/ 62 h 123"/>
                <a:gd name="T36" fmla="*/ 32 w 60"/>
                <a:gd name="T37" fmla="*/ 62 h 123"/>
                <a:gd name="T38" fmla="*/ 33 w 60"/>
                <a:gd name="T39" fmla="*/ 115 h 123"/>
                <a:gd name="T40" fmla="*/ 40 w 60"/>
                <a:gd name="T41" fmla="*/ 122 h 123"/>
                <a:gd name="T42" fmla="*/ 47 w 60"/>
                <a:gd name="T43" fmla="*/ 115 h 123"/>
                <a:gd name="T44" fmla="*/ 46 w 60"/>
                <a:gd name="T45" fmla="*/ 57 h 123"/>
                <a:gd name="T46" fmla="*/ 45 w 60"/>
                <a:gd name="T47" fmla="*/ 42 h 123"/>
                <a:gd name="T48" fmla="*/ 45 w 60"/>
                <a:gd name="T49" fmla="*/ 24 h 123"/>
                <a:gd name="T50" fmla="*/ 47 w 60"/>
                <a:gd name="T51" fmla="*/ 24 h 123"/>
                <a:gd name="T52" fmla="*/ 48 w 60"/>
                <a:gd name="T53" fmla="*/ 52 h 123"/>
                <a:gd name="T54" fmla="*/ 54 w 60"/>
                <a:gd name="T55" fmla="*/ 58 h 123"/>
                <a:gd name="T56" fmla="*/ 60 w 60"/>
                <a:gd name="T57" fmla="*/ 52 h 123"/>
                <a:gd name="T58" fmla="*/ 59 w 60"/>
                <a:gd name="T59" fmla="*/ 15 h 123"/>
                <a:gd name="T60" fmla="*/ 59 w 60"/>
                <a:gd name="T61" fmla="*/ 1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0" h="123">
                  <a:moveTo>
                    <a:pt x="59" y="14"/>
                  </a:moveTo>
                  <a:cubicBezTo>
                    <a:pt x="59" y="14"/>
                    <a:pt x="59" y="14"/>
                    <a:pt x="59" y="14"/>
                  </a:cubicBezTo>
                  <a:cubicBezTo>
                    <a:pt x="59" y="14"/>
                    <a:pt x="59" y="13"/>
                    <a:pt x="59" y="13"/>
                  </a:cubicBezTo>
                  <a:cubicBezTo>
                    <a:pt x="57" y="3"/>
                    <a:pt x="43" y="1"/>
                    <a:pt x="36" y="1"/>
                  </a:cubicBezTo>
                  <a:cubicBezTo>
                    <a:pt x="36" y="1"/>
                    <a:pt x="35" y="1"/>
                    <a:pt x="35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0" y="0"/>
                    <a:pt x="1" y="16"/>
                  </a:cubicBezTo>
                  <a:cubicBezTo>
                    <a:pt x="1" y="54"/>
                    <a:pt x="1" y="54"/>
                    <a:pt x="1" y="54"/>
                  </a:cubicBezTo>
                  <a:cubicBezTo>
                    <a:pt x="2" y="57"/>
                    <a:pt x="4" y="60"/>
                    <a:pt x="8" y="60"/>
                  </a:cubicBezTo>
                  <a:cubicBezTo>
                    <a:pt x="11" y="60"/>
                    <a:pt x="13" y="57"/>
                    <a:pt x="13" y="5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6" y="57"/>
                    <a:pt x="16" y="57"/>
                    <a:pt x="16" y="57"/>
                  </a:cubicBezTo>
                  <a:cubicBezTo>
                    <a:pt x="17" y="116"/>
                    <a:pt x="17" y="116"/>
                    <a:pt x="17" y="116"/>
                  </a:cubicBezTo>
                  <a:cubicBezTo>
                    <a:pt x="17" y="120"/>
                    <a:pt x="20" y="123"/>
                    <a:pt x="24" y="123"/>
                  </a:cubicBezTo>
                  <a:cubicBezTo>
                    <a:pt x="28" y="123"/>
                    <a:pt x="31" y="119"/>
                    <a:pt x="31" y="116"/>
                  </a:cubicBezTo>
                  <a:cubicBezTo>
                    <a:pt x="30" y="62"/>
                    <a:pt x="30" y="62"/>
                    <a:pt x="30" y="62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3" y="115"/>
                    <a:pt x="33" y="115"/>
                    <a:pt x="33" y="115"/>
                  </a:cubicBezTo>
                  <a:cubicBezTo>
                    <a:pt x="33" y="119"/>
                    <a:pt x="36" y="122"/>
                    <a:pt x="40" y="122"/>
                  </a:cubicBezTo>
                  <a:cubicBezTo>
                    <a:pt x="44" y="122"/>
                    <a:pt x="47" y="119"/>
                    <a:pt x="47" y="115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45" y="42"/>
                    <a:pt x="45" y="42"/>
                    <a:pt x="45" y="42"/>
                  </a:cubicBezTo>
                  <a:cubicBezTo>
                    <a:pt x="45" y="24"/>
                    <a:pt x="45" y="24"/>
                    <a:pt x="45" y="24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48" y="52"/>
                    <a:pt x="48" y="52"/>
                    <a:pt x="48" y="52"/>
                  </a:cubicBezTo>
                  <a:cubicBezTo>
                    <a:pt x="48" y="56"/>
                    <a:pt x="50" y="58"/>
                    <a:pt x="54" y="58"/>
                  </a:cubicBezTo>
                  <a:cubicBezTo>
                    <a:pt x="57" y="58"/>
                    <a:pt x="60" y="55"/>
                    <a:pt x="60" y="52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4"/>
                    <a:pt x="59" y="14"/>
                    <a:pt x="5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475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5" name="i$ļî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7528A83-AC7B-4DCA-97B6-EF2E842E0618}"/>
                </a:ext>
              </a:extLst>
            </p:cNvPr>
            <p:cNvSpPr/>
            <p:nvPr/>
          </p:nvSpPr>
          <p:spPr bwMode="auto">
            <a:xfrm flipH="1">
              <a:off x="3130867" y="4171724"/>
              <a:ext cx="55450" cy="55300"/>
            </a:xfrm>
            <a:custGeom>
              <a:avLst/>
              <a:gdLst>
                <a:gd name="T0" fmla="*/ 14 w 26"/>
                <a:gd name="T1" fmla="*/ 26 h 26"/>
                <a:gd name="T2" fmla="*/ 26 w 26"/>
                <a:gd name="T3" fmla="*/ 13 h 26"/>
                <a:gd name="T4" fmla="*/ 13 w 26"/>
                <a:gd name="T5" fmla="*/ 0 h 26"/>
                <a:gd name="T6" fmla="*/ 0 w 26"/>
                <a:gd name="T7" fmla="*/ 13 h 26"/>
                <a:gd name="T8" fmla="*/ 14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26"/>
                  </a:moveTo>
                  <a:cubicBezTo>
                    <a:pt x="21" y="26"/>
                    <a:pt x="26" y="20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6"/>
                    <a:pt x="14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6" name="iśḷ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A429E73-A5C5-4F57-BC1B-757141CFCC5E}"/>
                </a:ext>
              </a:extLst>
            </p:cNvPr>
            <p:cNvSpPr/>
            <p:nvPr/>
          </p:nvSpPr>
          <p:spPr bwMode="auto">
            <a:xfrm flipH="1">
              <a:off x="3429188" y="2062715"/>
              <a:ext cx="169677" cy="300348"/>
            </a:xfrm>
            <a:custGeom>
              <a:avLst/>
              <a:gdLst>
                <a:gd name="T0" fmla="*/ 37 w 78"/>
                <a:gd name="T1" fmla="*/ 22 h 142"/>
                <a:gd name="T2" fmla="*/ 48 w 78"/>
                <a:gd name="T3" fmla="*/ 10 h 142"/>
                <a:gd name="T4" fmla="*/ 37 w 78"/>
                <a:gd name="T5" fmla="*/ 0 h 142"/>
                <a:gd name="T6" fmla="*/ 26 w 78"/>
                <a:gd name="T7" fmla="*/ 11 h 142"/>
                <a:gd name="T8" fmla="*/ 37 w 78"/>
                <a:gd name="T9" fmla="*/ 22 h 142"/>
                <a:gd name="T10" fmla="*/ 67 w 78"/>
                <a:gd name="T11" fmla="*/ 60 h 142"/>
                <a:gd name="T12" fmla="*/ 74 w 78"/>
                <a:gd name="T13" fmla="*/ 64 h 142"/>
                <a:gd name="T14" fmla="*/ 78 w 78"/>
                <a:gd name="T15" fmla="*/ 57 h 142"/>
                <a:gd name="T16" fmla="*/ 72 w 78"/>
                <a:gd name="T17" fmla="*/ 35 h 142"/>
                <a:gd name="T18" fmla="*/ 67 w 78"/>
                <a:gd name="T19" fmla="*/ 30 h 142"/>
                <a:gd name="T20" fmla="*/ 53 w 78"/>
                <a:gd name="T21" fmla="*/ 25 h 142"/>
                <a:gd name="T22" fmla="*/ 42 w 78"/>
                <a:gd name="T23" fmla="*/ 23 h 142"/>
                <a:gd name="T24" fmla="*/ 33 w 78"/>
                <a:gd name="T25" fmla="*/ 28 h 142"/>
                <a:gd name="T26" fmla="*/ 33 w 78"/>
                <a:gd name="T27" fmla="*/ 28 h 142"/>
                <a:gd name="T28" fmla="*/ 33 w 78"/>
                <a:gd name="T29" fmla="*/ 29 h 142"/>
                <a:gd name="T30" fmla="*/ 32 w 78"/>
                <a:gd name="T31" fmla="*/ 29 h 142"/>
                <a:gd name="T32" fmla="*/ 20 w 78"/>
                <a:gd name="T33" fmla="*/ 49 h 142"/>
                <a:gd name="T34" fmla="*/ 20 w 78"/>
                <a:gd name="T35" fmla="*/ 50 h 142"/>
                <a:gd name="T36" fmla="*/ 2 w 78"/>
                <a:gd name="T37" fmla="*/ 65 h 142"/>
                <a:gd name="T38" fmla="*/ 2 w 78"/>
                <a:gd name="T39" fmla="*/ 73 h 142"/>
                <a:gd name="T40" fmla="*/ 10 w 78"/>
                <a:gd name="T41" fmla="*/ 73 h 142"/>
                <a:gd name="T42" fmla="*/ 27 w 78"/>
                <a:gd name="T43" fmla="*/ 58 h 142"/>
                <a:gd name="T44" fmla="*/ 28 w 78"/>
                <a:gd name="T45" fmla="*/ 57 h 142"/>
                <a:gd name="T46" fmla="*/ 30 w 78"/>
                <a:gd name="T47" fmla="*/ 55 h 142"/>
                <a:gd name="T48" fmla="*/ 32 w 78"/>
                <a:gd name="T49" fmla="*/ 51 h 142"/>
                <a:gd name="T50" fmla="*/ 35 w 78"/>
                <a:gd name="T51" fmla="*/ 69 h 142"/>
                <a:gd name="T52" fmla="*/ 37 w 78"/>
                <a:gd name="T53" fmla="*/ 74 h 142"/>
                <a:gd name="T54" fmla="*/ 27 w 78"/>
                <a:gd name="T55" fmla="*/ 99 h 142"/>
                <a:gd name="T56" fmla="*/ 27 w 78"/>
                <a:gd name="T57" fmla="*/ 99 h 142"/>
                <a:gd name="T58" fmla="*/ 27 w 78"/>
                <a:gd name="T59" fmla="*/ 100 h 142"/>
                <a:gd name="T60" fmla="*/ 26 w 78"/>
                <a:gd name="T61" fmla="*/ 104 h 142"/>
                <a:gd name="T62" fmla="*/ 21 w 78"/>
                <a:gd name="T63" fmla="*/ 135 h 142"/>
                <a:gd name="T64" fmla="*/ 28 w 78"/>
                <a:gd name="T65" fmla="*/ 142 h 142"/>
                <a:gd name="T66" fmla="*/ 35 w 78"/>
                <a:gd name="T67" fmla="*/ 135 h 142"/>
                <a:gd name="T68" fmla="*/ 40 w 78"/>
                <a:gd name="T69" fmla="*/ 106 h 142"/>
                <a:gd name="T70" fmla="*/ 50 w 78"/>
                <a:gd name="T71" fmla="*/ 89 h 142"/>
                <a:gd name="T72" fmla="*/ 62 w 78"/>
                <a:gd name="T73" fmla="*/ 135 h 142"/>
                <a:gd name="T74" fmla="*/ 71 w 78"/>
                <a:gd name="T75" fmla="*/ 140 h 142"/>
                <a:gd name="T76" fmla="*/ 76 w 78"/>
                <a:gd name="T77" fmla="*/ 131 h 142"/>
                <a:gd name="T78" fmla="*/ 62 w 78"/>
                <a:gd name="T79" fmla="*/ 71 h 142"/>
                <a:gd name="T80" fmla="*/ 63 w 78"/>
                <a:gd name="T81" fmla="*/ 63 h 142"/>
                <a:gd name="T82" fmla="*/ 59 w 78"/>
                <a:gd name="T83" fmla="*/ 39 h 142"/>
                <a:gd name="T84" fmla="*/ 62 w 78"/>
                <a:gd name="T85" fmla="*/ 41 h 142"/>
                <a:gd name="T86" fmla="*/ 67 w 78"/>
                <a:gd name="T87" fmla="*/ 6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" h="142">
                  <a:moveTo>
                    <a:pt x="37" y="22"/>
                  </a:moveTo>
                  <a:cubicBezTo>
                    <a:pt x="44" y="22"/>
                    <a:pt x="48" y="16"/>
                    <a:pt x="48" y="10"/>
                  </a:cubicBezTo>
                  <a:cubicBezTo>
                    <a:pt x="48" y="4"/>
                    <a:pt x="43" y="0"/>
                    <a:pt x="37" y="0"/>
                  </a:cubicBezTo>
                  <a:cubicBezTo>
                    <a:pt x="31" y="0"/>
                    <a:pt x="26" y="5"/>
                    <a:pt x="26" y="11"/>
                  </a:cubicBezTo>
                  <a:cubicBezTo>
                    <a:pt x="26" y="17"/>
                    <a:pt x="31" y="22"/>
                    <a:pt x="37" y="22"/>
                  </a:cubicBezTo>
                  <a:close/>
                  <a:moveTo>
                    <a:pt x="67" y="60"/>
                  </a:moveTo>
                  <a:cubicBezTo>
                    <a:pt x="68" y="63"/>
                    <a:pt x="71" y="65"/>
                    <a:pt x="74" y="64"/>
                  </a:cubicBezTo>
                  <a:cubicBezTo>
                    <a:pt x="77" y="63"/>
                    <a:pt x="78" y="60"/>
                    <a:pt x="78" y="57"/>
                  </a:cubicBezTo>
                  <a:cubicBezTo>
                    <a:pt x="72" y="35"/>
                    <a:pt x="72" y="35"/>
                    <a:pt x="72" y="35"/>
                  </a:cubicBezTo>
                  <a:cubicBezTo>
                    <a:pt x="72" y="32"/>
                    <a:pt x="70" y="31"/>
                    <a:pt x="67" y="30"/>
                  </a:cubicBezTo>
                  <a:cubicBezTo>
                    <a:pt x="53" y="25"/>
                    <a:pt x="53" y="25"/>
                    <a:pt x="53" y="25"/>
                  </a:cubicBezTo>
                  <a:cubicBezTo>
                    <a:pt x="50" y="23"/>
                    <a:pt x="46" y="22"/>
                    <a:pt x="42" y="23"/>
                  </a:cubicBezTo>
                  <a:cubicBezTo>
                    <a:pt x="38" y="24"/>
                    <a:pt x="35" y="26"/>
                    <a:pt x="33" y="28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3" y="28"/>
                    <a:pt x="33" y="29"/>
                    <a:pt x="33" y="29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20" y="49"/>
                    <a:pt x="20" y="49"/>
                    <a:pt x="20" y="50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0" y="67"/>
                    <a:pt x="0" y="71"/>
                    <a:pt x="2" y="73"/>
                  </a:cubicBezTo>
                  <a:cubicBezTo>
                    <a:pt x="4" y="75"/>
                    <a:pt x="7" y="76"/>
                    <a:pt x="10" y="73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8" y="58"/>
                    <a:pt x="28" y="57"/>
                    <a:pt x="28" y="57"/>
                  </a:cubicBezTo>
                  <a:cubicBezTo>
                    <a:pt x="29" y="56"/>
                    <a:pt x="30" y="56"/>
                    <a:pt x="30" y="55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6" y="71"/>
                    <a:pt x="36" y="72"/>
                    <a:pt x="37" y="74"/>
                  </a:cubicBezTo>
                  <a:cubicBezTo>
                    <a:pt x="27" y="99"/>
                    <a:pt x="27" y="99"/>
                    <a:pt x="27" y="99"/>
                  </a:cubicBezTo>
                  <a:cubicBezTo>
                    <a:pt x="27" y="99"/>
                    <a:pt x="27" y="99"/>
                    <a:pt x="27" y="99"/>
                  </a:cubicBezTo>
                  <a:cubicBezTo>
                    <a:pt x="27" y="99"/>
                    <a:pt x="27" y="99"/>
                    <a:pt x="27" y="100"/>
                  </a:cubicBezTo>
                  <a:cubicBezTo>
                    <a:pt x="26" y="101"/>
                    <a:pt x="25" y="102"/>
                    <a:pt x="26" y="104"/>
                  </a:cubicBezTo>
                  <a:cubicBezTo>
                    <a:pt x="21" y="135"/>
                    <a:pt x="21" y="135"/>
                    <a:pt x="21" y="135"/>
                  </a:cubicBezTo>
                  <a:cubicBezTo>
                    <a:pt x="21" y="139"/>
                    <a:pt x="24" y="142"/>
                    <a:pt x="28" y="142"/>
                  </a:cubicBezTo>
                  <a:cubicBezTo>
                    <a:pt x="32" y="142"/>
                    <a:pt x="35" y="138"/>
                    <a:pt x="35" y="135"/>
                  </a:cubicBezTo>
                  <a:cubicBezTo>
                    <a:pt x="40" y="106"/>
                    <a:pt x="40" y="106"/>
                    <a:pt x="40" y="106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62" y="135"/>
                    <a:pt x="62" y="135"/>
                    <a:pt x="62" y="135"/>
                  </a:cubicBezTo>
                  <a:cubicBezTo>
                    <a:pt x="63" y="139"/>
                    <a:pt x="67" y="141"/>
                    <a:pt x="71" y="140"/>
                  </a:cubicBezTo>
                  <a:cubicBezTo>
                    <a:pt x="75" y="139"/>
                    <a:pt x="77" y="135"/>
                    <a:pt x="76" y="131"/>
                  </a:cubicBezTo>
                  <a:cubicBezTo>
                    <a:pt x="62" y="71"/>
                    <a:pt x="62" y="71"/>
                    <a:pt x="62" y="71"/>
                  </a:cubicBezTo>
                  <a:cubicBezTo>
                    <a:pt x="63" y="68"/>
                    <a:pt x="63" y="66"/>
                    <a:pt x="63" y="63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62" y="41"/>
                    <a:pt x="62" y="41"/>
                    <a:pt x="62" y="41"/>
                  </a:cubicBezTo>
                  <a:lnTo>
                    <a:pt x="6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7" name="íṧḷïď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3E712D0-082B-43FB-BC68-7F26C37D4775}"/>
                </a:ext>
              </a:extLst>
            </p:cNvPr>
            <p:cNvSpPr/>
            <p:nvPr/>
          </p:nvSpPr>
          <p:spPr bwMode="auto">
            <a:xfrm flipH="1">
              <a:off x="3812903" y="2462817"/>
              <a:ext cx="85393" cy="59636"/>
            </a:xfrm>
            <a:custGeom>
              <a:avLst/>
              <a:gdLst>
                <a:gd name="T0" fmla="*/ 16 w 39"/>
                <a:gd name="T1" fmla="*/ 24 h 28"/>
                <a:gd name="T2" fmla="*/ 2 w 39"/>
                <a:gd name="T3" fmla="*/ 7 h 28"/>
                <a:gd name="T4" fmla="*/ 6 w 39"/>
                <a:gd name="T5" fmla="*/ 0 h 28"/>
                <a:gd name="T6" fmla="*/ 33 w 39"/>
                <a:gd name="T7" fmla="*/ 0 h 28"/>
                <a:gd name="T8" fmla="*/ 37 w 39"/>
                <a:gd name="T9" fmla="*/ 7 h 28"/>
                <a:gd name="T10" fmla="*/ 24 w 39"/>
                <a:gd name="T11" fmla="*/ 24 h 28"/>
                <a:gd name="T12" fmla="*/ 16 w 39"/>
                <a:gd name="T13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8">
                  <a:moveTo>
                    <a:pt x="16" y="24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0" y="4"/>
                    <a:pt x="2" y="1"/>
                    <a:pt x="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7" y="0"/>
                    <a:pt x="39" y="3"/>
                    <a:pt x="37" y="7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2" y="28"/>
                    <a:pt x="18" y="28"/>
                    <a:pt x="16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8" name="îsḻï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BD5E078-505A-4605-A8A9-455B2CAF4E90}"/>
                </a:ext>
              </a:extLst>
            </p:cNvPr>
            <p:cNvSpPr/>
            <p:nvPr/>
          </p:nvSpPr>
          <p:spPr bwMode="auto">
            <a:xfrm flipH="1">
              <a:off x="3607737" y="1148662"/>
              <a:ext cx="93156" cy="120356"/>
            </a:xfrm>
            <a:custGeom>
              <a:avLst/>
              <a:gdLst>
                <a:gd name="T0" fmla="*/ 31 w 43"/>
                <a:gd name="T1" fmla="*/ 17 h 57"/>
                <a:gd name="T2" fmla="*/ 37 w 43"/>
                <a:gd name="T3" fmla="*/ 9 h 57"/>
                <a:gd name="T4" fmla="*/ 29 w 43"/>
                <a:gd name="T5" fmla="*/ 0 h 57"/>
                <a:gd name="T6" fmla="*/ 14 w 43"/>
                <a:gd name="T7" fmla="*/ 0 h 57"/>
                <a:gd name="T8" fmla="*/ 7 w 43"/>
                <a:gd name="T9" fmla="*/ 9 h 57"/>
                <a:gd name="T10" fmla="*/ 13 w 43"/>
                <a:gd name="T11" fmla="*/ 16 h 57"/>
                <a:gd name="T12" fmla="*/ 0 w 43"/>
                <a:gd name="T13" fmla="*/ 36 h 57"/>
                <a:gd name="T14" fmla="*/ 22 w 43"/>
                <a:gd name="T15" fmla="*/ 57 h 57"/>
                <a:gd name="T16" fmla="*/ 43 w 43"/>
                <a:gd name="T17" fmla="*/ 36 h 57"/>
                <a:gd name="T18" fmla="*/ 31 w 43"/>
                <a:gd name="T19" fmla="*/ 17 h 57"/>
                <a:gd name="T20" fmla="*/ 26 w 43"/>
                <a:gd name="T21" fmla="*/ 2 h 57"/>
                <a:gd name="T22" fmla="*/ 31 w 43"/>
                <a:gd name="T23" fmla="*/ 9 h 57"/>
                <a:gd name="T24" fmla="*/ 26 w 43"/>
                <a:gd name="T25" fmla="*/ 9 h 57"/>
                <a:gd name="T26" fmla="*/ 26 w 43"/>
                <a:gd name="T27" fmla="*/ 2 h 57"/>
                <a:gd name="T28" fmla="*/ 11 w 43"/>
                <a:gd name="T29" fmla="*/ 9 h 57"/>
                <a:gd name="T30" fmla="*/ 16 w 43"/>
                <a:gd name="T31" fmla="*/ 9 h 57"/>
                <a:gd name="T32" fmla="*/ 17 w 43"/>
                <a:gd name="T33" fmla="*/ 16 h 57"/>
                <a:gd name="T34" fmla="*/ 11 w 43"/>
                <a:gd name="T35" fmla="*/ 9 h 57"/>
                <a:gd name="T36" fmla="*/ 22 w 43"/>
                <a:gd name="T37" fmla="*/ 52 h 57"/>
                <a:gd name="T38" fmla="*/ 6 w 43"/>
                <a:gd name="T39" fmla="*/ 36 h 57"/>
                <a:gd name="T40" fmla="*/ 21 w 43"/>
                <a:gd name="T41" fmla="*/ 21 h 57"/>
                <a:gd name="T42" fmla="*/ 37 w 43"/>
                <a:gd name="T43" fmla="*/ 36 h 57"/>
                <a:gd name="T44" fmla="*/ 22 w 43"/>
                <a:gd name="T45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" h="57">
                  <a:moveTo>
                    <a:pt x="31" y="17"/>
                  </a:moveTo>
                  <a:cubicBezTo>
                    <a:pt x="37" y="9"/>
                    <a:pt x="37" y="9"/>
                    <a:pt x="37" y="9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5" y="20"/>
                    <a:pt x="0" y="27"/>
                    <a:pt x="0" y="36"/>
                  </a:cubicBezTo>
                  <a:cubicBezTo>
                    <a:pt x="0" y="48"/>
                    <a:pt x="10" y="57"/>
                    <a:pt x="22" y="57"/>
                  </a:cubicBezTo>
                  <a:cubicBezTo>
                    <a:pt x="33" y="57"/>
                    <a:pt x="43" y="47"/>
                    <a:pt x="43" y="36"/>
                  </a:cubicBezTo>
                  <a:cubicBezTo>
                    <a:pt x="43" y="27"/>
                    <a:pt x="38" y="20"/>
                    <a:pt x="31" y="17"/>
                  </a:cubicBezTo>
                  <a:close/>
                  <a:moveTo>
                    <a:pt x="26" y="2"/>
                  </a:moveTo>
                  <a:cubicBezTo>
                    <a:pt x="31" y="9"/>
                    <a:pt x="31" y="9"/>
                    <a:pt x="31" y="9"/>
                  </a:cubicBezTo>
                  <a:cubicBezTo>
                    <a:pt x="26" y="9"/>
                    <a:pt x="26" y="9"/>
                    <a:pt x="26" y="9"/>
                  </a:cubicBezTo>
                  <a:lnTo>
                    <a:pt x="26" y="2"/>
                  </a:lnTo>
                  <a:close/>
                  <a:moveTo>
                    <a:pt x="11" y="9"/>
                  </a:moveTo>
                  <a:cubicBezTo>
                    <a:pt x="16" y="9"/>
                    <a:pt x="16" y="9"/>
                    <a:pt x="16" y="9"/>
                  </a:cubicBezTo>
                  <a:cubicBezTo>
                    <a:pt x="17" y="16"/>
                    <a:pt x="17" y="16"/>
                    <a:pt x="17" y="16"/>
                  </a:cubicBezTo>
                  <a:lnTo>
                    <a:pt x="11" y="9"/>
                  </a:lnTo>
                  <a:close/>
                  <a:moveTo>
                    <a:pt x="22" y="52"/>
                  </a:moveTo>
                  <a:cubicBezTo>
                    <a:pt x="13" y="52"/>
                    <a:pt x="6" y="45"/>
                    <a:pt x="6" y="36"/>
                  </a:cubicBezTo>
                  <a:cubicBezTo>
                    <a:pt x="6" y="28"/>
                    <a:pt x="13" y="21"/>
                    <a:pt x="21" y="21"/>
                  </a:cubicBezTo>
                  <a:cubicBezTo>
                    <a:pt x="30" y="20"/>
                    <a:pt x="37" y="27"/>
                    <a:pt x="37" y="36"/>
                  </a:cubicBezTo>
                  <a:cubicBezTo>
                    <a:pt x="37" y="44"/>
                    <a:pt x="30" y="51"/>
                    <a:pt x="22" y="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9" name="ïŝ1i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CEEB6D2-3237-4B98-A812-0DEC623B449D}"/>
                </a:ext>
              </a:extLst>
            </p:cNvPr>
            <p:cNvSpPr/>
            <p:nvPr/>
          </p:nvSpPr>
          <p:spPr bwMode="auto">
            <a:xfrm flipH="1">
              <a:off x="2804820" y="2551728"/>
              <a:ext cx="84284" cy="110597"/>
            </a:xfrm>
            <a:custGeom>
              <a:avLst/>
              <a:gdLst>
                <a:gd name="T0" fmla="*/ 28 w 39"/>
                <a:gd name="T1" fmla="*/ 15 h 52"/>
                <a:gd name="T2" fmla="*/ 33 w 39"/>
                <a:gd name="T3" fmla="*/ 8 h 52"/>
                <a:gd name="T4" fmla="*/ 26 w 39"/>
                <a:gd name="T5" fmla="*/ 0 h 52"/>
                <a:gd name="T6" fmla="*/ 13 w 39"/>
                <a:gd name="T7" fmla="*/ 0 h 52"/>
                <a:gd name="T8" fmla="*/ 6 w 39"/>
                <a:gd name="T9" fmla="*/ 9 h 52"/>
                <a:gd name="T10" fmla="*/ 12 w 39"/>
                <a:gd name="T11" fmla="*/ 15 h 52"/>
                <a:gd name="T12" fmla="*/ 0 w 39"/>
                <a:gd name="T13" fmla="*/ 33 h 52"/>
                <a:gd name="T14" fmla="*/ 20 w 39"/>
                <a:gd name="T15" fmla="*/ 52 h 52"/>
                <a:gd name="T16" fmla="*/ 39 w 39"/>
                <a:gd name="T17" fmla="*/ 32 h 52"/>
                <a:gd name="T18" fmla="*/ 28 w 39"/>
                <a:gd name="T19" fmla="*/ 15 h 52"/>
                <a:gd name="T20" fmla="*/ 24 w 39"/>
                <a:gd name="T21" fmla="*/ 2 h 52"/>
                <a:gd name="T22" fmla="*/ 28 w 39"/>
                <a:gd name="T23" fmla="*/ 8 h 52"/>
                <a:gd name="T24" fmla="*/ 24 w 39"/>
                <a:gd name="T25" fmla="*/ 8 h 52"/>
                <a:gd name="T26" fmla="*/ 24 w 39"/>
                <a:gd name="T27" fmla="*/ 2 h 52"/>
                <a:gd name="T28" fmla="*/ 10 w 39"/>
                <a:gd name="T29" fmla="*/ 8 h 52"/>
                <a:gd name="T30" fmla="*/ 14 w 39"/>
                <a:gd name="T31" fmla="*/ 8 h 52"/>
                <a:gd name="T32" fmla="*/ 15 w 39"/>
                <a:gd name="T33" fmla="*/ 14 h 52"/>
                <a:gd name="T34" fmla="*/ 10 w 39"/>
                <a:gd name="T35" fmla="*/ 8 h 52"/>
                <a:gd name="T36" fmla="*/ 19 w 39"/>
                <a:gd name="T37" fmla="*/ 47 h 52"/>
                <a:gd name="T38" fmla="*/ 5 w 39"/>
                <a:gd name="T39" fmla="*/ 33 h 52"/>
                <a:gd name="T40" fmla="*/ 19 w 39"/>
                <a:gd name="T41" fmla="*/ 19 h 52"/>
                <a:gd name="T42" fmla="*/ 33 w 39"/>
                <a:gd name="T43" fmla="*/ 33 h 52"/>
                <a:gd name="T44" fmla="*/ 19 w 39"/>
                <a:gd name="T45" fmla="*/ 4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9" h="52">
                  <a:moveTo>
                    <a:pt x="28" y="15"/>
                  </a:moveTo>
                  <a:cubicBezTo>
                    <a:pt x="33" y="8"/>
                    <a:pt x="33" y="8"/>
                    <a:pt x="33" y="8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5" y="18"/>
                    <a:pt x="0" y="25"/>
                    <a:pt x="0" y="33"/>
                  </a:cubicBezTo>
                  <a:cubicBezTo>
                    <a:pt x="0" y="44"/>
                    <a:pt x="9" y="52"/>
                    <a:pt x="20" y="52"/>
                  </a:cubicBezTo>
                  <a:cubicBezTo>
                    <a:pt x="30" y="52"/>
                    <a:pt x="39" y="43"/>
                    <a:pt x="39" y="32"/>
                  </a:cubicBezTo>
                  <a:cubicBezTo>
                    <a:pt x="39" y="25"/>
                    <a:pt x="34" y="18"/>
                    <a:pt x="28" y="15"/>
                  </a:cubicBezTo>
                  <a:close/>
                  <a:moveTo>
                    <a:pt x="24" y="2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4" y="8"/>
                    <a:pt x="24" y="8"/>
                    <a:pt x="24" y="8"/>
                  </a:cubicBezTo>
                  <a:lnTo>
                    <a:pt x="24" y="2"/>
                  </a:lnTo>
                  <a:close/>
                  <a:moveTo>
                    <a:pt x="10" y="8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5" y="14"/>
                    <a:pt x="15" y="14"/>
                    <a:pt x="15" y="14"/>
                  </a:cubicBezTo>
                  <a:lnTo>
                    <a:pt x="10" y="8"/>
                  </a:lnTo>
                  <a:close/>
                  <a:moveTo>
                    <a:pt x="19" y="47"/>
                  </a:moveTo>
                  <a:cubicBezTo>
                    <a:pt x="12" y="47"/>
                    <a:pt x="5" y="41"/>
                    <a:pt x="5" y="33"/>
                  </a:cubicBezTo>
                  <a:cubicBezTo>
                    <a:pt x="5" y="25"/>
                    <a:pt x="11" y="19"/>
                    <a:pt x="19" y="19"/>
                  </a:cubicBezTo>
                  <a:cubicBezTo>
                    <a:pt x="27" y="19"/>
                    <a:pt x="33" y="25"/>
                    <a:pt x="33" y="33"/>
                  </a:cubicBezTo>
                  <a:cubicBezTo>
                    <a:pt x="34" y="40"/>
                    <a:pt x="27" y="47"/>
                    <a:pt x="19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0" name="ïš1ï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A9A172A-AE6A-4609-81C1-F59C655DBD34}"/>
                </a:ext>
              </a:extLst>
            </p:cNvPr>
            <p:cNvSpPr/>
            <p:nvPr/>
          </p:nvSpPr>
          <p:spPr bwMode="auto">
            <a:xfrm flipH="1">
              <a:off x="3719747" y="2480165"/>
              <a:ext cx="85393" cy="110597"/>
            </a:xfrm>
            <a:custGeom>
              <a:avLst/>
              <a:gdLst>
                <a:gd name="T0" fmla="*/ 28 w 39"/>
                <a:gd name="T1" fmla="*/ 15 h 52"/>
                <a:gd name="T2" fmla="*/ 33 w 39"/>
                <a:gd name="T3" fmla="*/ 8 h 52"/>
                <a:gd name="T4" fmla="*/ 26 w 39"/>
                <a:gd name="T5" fmla="*/ 0 h 52"/>
                <a:gd name="T6" fmla="*/ 13 w 39"/>
                <a:gd name="T7" fmla="*/ 0 h 52"/>
                <a:gd name="T8" fmla="*/ 6 w 39"/>
                <a:gd name="T9" fmla="*/ 9 h 52"/>
                <a:gd name="T10" fmla="*/ 12 w 39"/>
                <a:gd name="T11" fmla="*/ 15 h 52"/>
                <a:gd name="T12" fmla="*/ 0 w 39"/>
                <a:gd name="T13" fmla="*/ 33 h 52"/>
                <a:gd name="T14" fmla="*/ 20 w 39"/>
                <a:gd name="T15" fmla="*/ 52 h 52"/>
                <a:gd name="T16" fmla="*/ 39 w 39"/>
                <a:gd name="T17" fmla="*/ 33 h 52"/>
                <a:gd name="T18" fmla="*/ 28 w 39"/>
                <a:gd name="T19" fmla="*/ 15 h 52"/>
                <a:gd name="T20" fmla="*/ 24 w 39"/>
                <a:gd name="T21" fmla="*/ 2 h 52"/>
                <a:gd name="T22" fmla="*/ 28 w 39"/>
                <a:gd name="T23" fmla="*/ 8 h 52"/>
                <a:gd name="T24" fmla="*/ 24 w 39"/>
                <a:gd name="T25" fmla="*/ 8 h 52"/>
                <a:gd name="T26" fmla="*/ 24 w 39"/>
                <a:gd name="T27" fmla="*/ 2 h 52"/>
                <a:gd name="T28" fmla="*/ 10 w 39"/>
                <a:gd name="T29" fmla="*/ 8 h 52"/>
                <a:gd name="T30" fmla="*/ 14 w 39"/>
                <a:gd name="T31" fmla="*/ 8 h 52"/>
                <a:gd name="T32" fmla="*/ 15 w 39"/>
                <a:gd name="T33" fmla="*/ 15 h 52"/>
                <a:gd name="T34" fmla="*/ 10 w 39"/>
                <a:gd name="T35" fmla="*/ 8 h 52"/>
                <a:gd name="T36" fmla="*/ 20 w 39"/>
                <a:gd name="T37" fmla="*/ 47 h 52"/>
                <a:gd name="T38" fmla="*/ 5 w 39"/>
                <a:gd name="T39" fmla="*/ 33 h 52"/>
                <a:gd name="T40" fmla="*/ 19 w 39"/>
                <a:gd name="T41" fmla="*/ 19 h 52"/>
                <a:gd name="T42" fmla="*/ 33 w 39"/>
                <a:gd name="T43" fmla="*/ 33 h 52"/>
                <a:gd name="T44" fmla="*/ 20 w 39"/>
                <a:gd name="T45" fmla="*/ 4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9" h="52">
                  <a:moveTo>
                    <a:pt x="28" y="15"/>
                  </a:moveTo>
                  <a:cubicBezTo>
                    <a:pt x="33" y="8"/>
                    <a:pt x="33" y="8"/>
                    <a:pt x="33" y="8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5" y="18"/>
                    <a:pt x="0" y="25"/>
                    <a:pt x="0" y="33"/>
                  </a:cubicBezTo>
                  <a:cubicBezTo>
                    <a:pt x="0" y="44"/>
                    <a:pt x="9" y="52"/>
                    <a:pt x="20" y="52"/>
                  </a:cubicBezTo>
                  <a:cubicBezTo>
                    <a:pt x="30" y="52"/>
                    <a:pt x="39" y="43"/>
                    <a:pt x="39" y="33"/>
                  </a:cubicBezTo>
                  <a:cubicBezTo>
                    <a:pt x="39" y="25"/>
                    <a:pt x="34" y="19"/>
                    <a:pt x="28" y="15"/>
                  </a:cubicBezTo>
                  <a:close/>
                  <a:moveTo>
                    <a:pt x="24" y="2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4" y="8"/>
                    <a:pt x="24" y="8"/>
                    <a:pt x="24" y="8"/>
                  </a:cubicBezTo>
                  <a:lnTo>
                    <a:pt x="24" y="2"/>
                  </a:lnTo>
                  <a:close/>
                  <a:moveTo>
                    <a:pt x="10" y="8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5" y="15"/>
                    <a:pt x="15" y="15"/>
                    <a:pt x="15" y="15"/>
                  </a:cubicBezTo>
                  <a:lnTo>
                    <a:pt x="10" y="8"/>
                  </a:lnTo>
                  <a:close/>
                  <a:moveTo>
                    <a:pt x="20" y="47"/>
                  </a:moveTo>
                  <a:cubicBezTo>
                    <a:pt x="12" y="47"/>
                    <a:pt x="5" y="41"/>
                    <a:pt x="5" y="33"/>
                  </a:cubicBezTo>
                  <a:cubicBezTo>
                    <a:pt x="5" y="25"/>
                    <a:pt x="11" y="19"/>
                    <a:pt x="19" y="19"/>
                  </a:cubicBezTo>
                  <a:cubicBezTo>
                    <a:pt x="27" y="19"/>
                    <a:pt x="33" y="25"/>
                    <a:pt x="33" y="33"/>
                  </a:cubicBezTo>
                  <a:cubicBezTo>
                    <a:pt x="34" y="41"/>
                    <a:pt x="27" y="47"/>
                    <a:pt x="20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1" name="íṩḻî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F6A661D-9C05-4B18-8D1F-B78A9B1D0D7A}"/>
                </a:ext>
              </a:extLst>
            </p:cNvPr>
            <p:cNvSpPr/>
            <p:nvPr/>
          </p:nvSpPr>
          <p:spPr bwMode="auto">
            <a:xfrm flipH="1">
              <a:off x="3336032" y="3077607"/>
              <a:ext cx="85393" cy="110597"/>
            </a:xfrm>
            <a:custGeom>
              <a:avLst/>
              <a:gdLst>
                <a:gd name="T0" fmla="*/ 28 w 39"/>
                <a:gd name="T1" fmla="*/ 15 h 52"/>
                <a:gd name="T2" fmla="*/ 34 w 39"/>
                <a:gd name="T3" fmla="*/ 8 h 52"/>
                <a:gd name="T4" fmla="*/ 27 w 39"/>
                <a:gd name="T5" fmla="*/ 0 h 52"/>
                <a:gd name="T6" fmla="*/ 13 w 39"/>
                <a:gd name="T7" fmla="*/ 0 h 52"/>
                <a:gd name="T8" fmla="*/ 6 w 39"/>
                <a:gd name="T9" fmla="*/ 9 h 52"/>
                <a:gd name="T10" fmla="*/ 12 w 39"/>
                <a:gd name="T11" fmla="*/ 15 h 52"/>
                <a:gd name="T12" fmla="*/ 0 w 39"/>
                <a:gd name="T13" fmla="*/ 33 h 52"/>
                <a:gd name="T14" fmla="*/ 20 w 39"/>
                <a:gd name="T15" fmla="*/ 52 h 52"/>
                <a:gd name="T16" fmla="*/ 39 w 39"/>
                <a:gd name="T17" fmla="*/ 33 h 52"/>
                <a:gd name="T18" fmla="*/ 28 w 39"/>
                <a:gd name="T19" fmla="*/ 15 h 52"/>
                <a:gd name="T20" fmla="*/ 24 w 39"/>
                <a:gd name="T21" fmla="*/ 2 h 52"/>
                <a:gd name="T22" fmla="*/ 28 w 39"/>
                <a:gd name="T23" fmla="*/ 8 h 52"/>
                <a:gd name="T24" fmla="*/ 24 w 39"/>
                <a:gd name="T25" fmla="*/ 8 h 52"/>
                <a:gd name="T26" fmla="*/ 24 w 39"/>
                <a:gd name="T27" fmla="*/ 2 h 52"/>
                <a:gd name="T28" fmla="*/ 10 w 39"/>
                <a:gd name="T29" fmla="*/ 8 h 52"/>
                <a:gd name="T30" fmla="*/ 14 w 39"/>
                <a:gd name="T31" fmla="*/ 8 h 52"/>
                <a:gd name="T32" fmla="*/ 15 w 39"/>
                <a:gd name="T33" fmla="*/ 15 h 52"/>
                <a:gd name="T34" fmla="*/ 10 w 39"/>
                <a:gd name="T35" fmla="*/ 8 h 52"/>
                <a:gd name="T36" fmla="*/ 20 w 39"/>
                <a:gd name="T37" fmla="*/ 47 h 52"/>
                <a:gd name="T38" fmla="*/ 5 w 39"/>
                <a:gd name="T39" fmla="*/ 33 h 52"/>
                <a:gd name="T40" fmla="*/ 19 w 39"/>
                <a:gd name="T41" fmla="*/ 19 h 52"/>
                <a:gd name="T42" fmla="*/ 34 w 39"/>
                <a:gd name="T43" fmla="*/ 33 h 52"/>
                <a:gd name="T44" fmla="*/ 20 w 39"/>
                <a:gd name="T45" fmla="*/ 4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9" h="52">
                  <a:moveTo>
                    <a:pt x="28" y="15"/>
                  </a:moveTo>
                  <a:cubicBezTo>
                    <a:pt x="34" y="8"/>
                    <a:pt x="34" y="8"/>
                    <a:pt x="34" y="8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5" y="18"/>
                    <a:pt x="0" y="25"/>
                    <a:pt x="0" y="33"/>
                  </a:cubicBezTo>
                  <a:cubicBezTo>
                    <a:pt x="0" y="44"/>
                    <a:pt x="9" y="52"/>
                    <a:pt x="20" y="52"/>
                  </a:cubicBezTo>
                  <a:cubicBezTo>
                    <a:pt x="30" y="52"/>
                    <a:pt x="39" y="43"/>
                    <a:pt x="39" y="33"/>
                  </a:cubicBezTo>
                  <a:cubicBezTo>
                    <a:pt x="39" y="25"/>
                    <a:pt x="34" y="19"/>
                    <a:pt x="28" y="15"/>
                  </a:cubicBezTo>
                  <a:close/>
                  <a:moveTo>
                    <a:pt x="24" y="2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4" y="8"/>
                    <a:pt x="24" y="8"/>
                    <a:pt x="24" y="8"/>
                  </a:cubicBezTo>
                  <a:lnTo>
                    <a:pt x="24" y="2"/>
                  </a:lnTo>
                  <a:close/>
                  <a:moveTo>
                    <a:pt x="10" y="8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5" y="15"/>
                    <a:pt x="15" y="15"/>
                    <a:pt x="15" y="15"/>
                  </a:cubicBezTo>
                  <a:lnTo>
                    <a:pt x="10" y="8"/>
                  </a:lnTo>
                  <a:close/>
                  <a:moveTo>
                    <a:pt x="20" y="47"/>
                  </a:moveTo>
                  <a:cubicBezTo>
                    <a:pt x="12" y="47"/>
                    <a:pt x="6" y="41"/>
                    <a:pt x="5" y="33"/>
                  </a:cubicBezTo>
                  <a:cubicBezTo>
                    <a:pt x="5" y="25"/>
                    <a:pt x="12" y="19"/>
                    <a:pt x="19" y="19"/>
                  </a:cubicBezTo>
                  <a:cubicBezTo>
                    <a:pt x="27" y="19"/>
                    <a:pt x="34" y="25"/>
                    <a:pt x="34" y="33"/>
                  </a:cubicBezTo>
                  <a:cubicBezTo>
                    <a:pt x="34" y="41"/>
                    <a:pt x="28" y="47"/>
                    <a:pt x="20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2" name="îṧļíḋ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A28F4CB-16A4-41DC-AE8E-11F858B25CD5}"/>
                </a:ext>
              </a:extLst>
            </p:cNvPr>
            <p:cNvSpPr/>
            <p:nvPr/>
          </p:nvSpPr>
          <p:spPr bwMode="auto">
            <a:xfrm flipH="1">
              <a:off x="4084608" y="3264104"/>
              <a:ext cx="181876" cy="185413"/>
            </a:xfrm>
            <a:custGeom>
              <a:avLst/>
              <a:gdLst>
                <a:gd name="T0" fmla="*/ 0 w 84"/>
                <a:gd name="T1" fmla="*/ 79 h 87"/>
                <a:gd name="T2" fmla="*/ 0 w 84"/>
                <a:gd name="T3" fmla="*/ 87 h 87"/>
                <a:gd name="T4" fmla="*/ 15 w 84"/>
                <a:gd name="T5" fmla="*/ 87 h 87"/>
                <a:gd name="T6" fmla="*/ 51 w 84"/>
                <a:gd name="T7" fmla="*/ 87 h 87"/>
                <a:gd name="T8" fmla="*/ 65 w 84"/>
                <a:gd name="T9" fmla="*/ 87 h 87"/>
                <a:gd name="T10" fmla="*/ 65 w 84"/>
                <a:gd name="T11" fmla="*/ 79 h 87"/>
                <a:gd name="T12" fmla="*/ 59 w 84"/>
                <a:gd name="T13" fmla="*/ 79 h 87"/>
                <a:gd name="T14" fmla="*/ 59 w 84"/>
                <a:gd name="T15" fmla="*/ 69 h 87"/>
                <a:gd name="T16" fmla="*/ 72 w 84"/>
                <a:gd name="T17" fmla="*/ 69 h 87"/>
                <a:gd name="T18" fmla="*/ 84 w 84"/>
                <a:gd name="T19" fmla="*/ 57 h 87"/>
                <a:gd name="T20" fmla="*/ 84 w 84"/>
                <a:gd name="T21" fmla="*/ 20 h 87"/>
                <a:gd name="T22" fmla="*/ 72 w 84"/>
                <a:gd name="T23" fmla="*/ 8 h 87"/>
                <a:gd name="T24" fmla="*/ 62 w 84"/>
                <a:gd name="T25" fmla="*/ 8 h 87"/>
                <a:gd name="T26" fmla="*/ 62 w 84"/>
                <a:gd name="T27" fmla="*/ 16 h 87"/>
                <a:gd name="T28" fmla="*/ 69 w 84"/>
                <a:gd name="T29" fmla="*/ 16 h 87"/>
                <a:gd name="T30" fmla="*/ 67 w 84"/>
                <a:gd name="T31" fmla="*/ 21 h 87"/>
                <a:gd name="T32" fmla="*/ 75 w 84"/>
                <a:gd name="T33" fmla="*/ 28 h 87"/>
                <a:gd name="T34" fmla="*/ 76 w 84"/>
                <a:gd name="T35" fmla="*/ 28 h 87"/>
                <a:gd name="T36" fmla="*/ 76 w 84"/>
                <a:gd name="T37" fmla="*/ 57 h 87"/>
                <a:gd name="T38" fmla="*/ 72 w 84"/>
                <a:gd name="T39" fmla="*/ 61 h 87"/>
                <a:gd name="T40" fmla="*/ 59 w 84"/>
                <a:gd name="T41" fmla="*/ 61 h 87"/>
                <a:gd name="T42" fmla="*/ 59 w 84"/>
                <a:gd name="T43" fmla="*/ 16 h 87"/>
                <a:gd name="T44" fmla="*/ 59 w 84"/>
                <a:gd name="T45" fmla="*/ 8 h 87"/>
                <a:gd name="T46" fmla="*/ 51 w 84"/>
                <a:gd name="T47" fmla="*/ 0 h 87"/>
                <a:gd name="T48" fmla="*/ 15 w 84"/>
                <a:gd name="T49" fmla="*/ 0 h 87"/>
                <a:gd name="T50" fmla="*/ 6 w 84"/>
                <a:gd name="T51" fmla="*/ 8 h 87"/>
                <a:gd name="T52" fmla="*/ 6 w 84"/>
                <a:gd name="T53" fmla="*/ 79 h 87"/>
                <a:gd name="T54" fmla="*/ 0 w 84"/>
                <a:gd name="T55" fmla="*/ 79 h 87"/>
                <a:gd name="T56" fmla="*/ 75 w 84"/>
                <a:gd name="T57" fmla="*/ 25 h 87"/>
                <a:gd name="T58" fmla="*/ 70 w 84"/>
                <a:gd name="T59" fmla="*/ 21 h 87"/>
                <a:gd name="T60" fmla="*/ 75 w 84"/>
                <a:gd name="T61" fmla="*/ 16 h 87"/>
                <a:gd name="T62" fmla="*/ 76 w 84"/>
                <a:gd name="T63" fmla="*/ 17 h 87"/>
                <a:gd name="T64" fmla="*/ 74 w 84"/>
                <a:gd name="T65" fmla="*/ 20 h 87"/>
                <a:gd name="T66" fmla="*/ 74 w 84"/>
                <a:gd name="T67" fmla="*/ 22 h 87"/>
                <a:gd name="T68" fmla="*/ 75 w 84"/>
                <a:gd name="T69" fmla="*/ 22 h 87"/>
                <a:gd name="T70" fmla="*/ 77 w 84"/>
                <a:gd name="T71" fmla="*/ 21 h 87"/>
                <a:gd name="T72" fmla="*/ 77 w 84"/>
                <a:gd name="T73" fmla="*/ 21 h 87"/>
                <a:gd name="T74" fmla="*/ 75 w 84"/>
                <a:gd name="T75" fmla="*/ 25 h 87"/>
                <a:gd name="T76" fmla="*/ 16 w 84"/>
                <a:gd name="T77" fmla="*/ 39 h 87"/>
                <a:gd name="T78" fmla="*/ 18 w 84"/>
                <a:gd name="T79" fmla="*/ 37 h 87"/>
                <a:gd name="T80" fmla="*/ 47 w 84"/>
                <a:gd name="T81" fmla="*/ 37 h 87"/>
                <a:gd name="T82" fmla="*/ 49 w 84"/>
                <a:gd name="T83" fmla="*/ 39 h 87"/>
                <a:gd name="T84" fmla="*/ 49 w 84"/>
                <a:gd name="T85" fmla="*/ 41 h 87"/>
                <a:gd name="T86" fmla="*/ 47 w 84"/>
                <a:gd name="T87" fmla="*/ 43 h 87"/>
                <a:gd name="T88" fmla="*/ 18 w 84"/>
                <a:gd name="T89" fmla="*/ 43 h 87"/>
                <a:gd name="T90" fmla="*/ 16 w 84"/>
                <a:gd name="T91" fmla="*/ 41 h 87"/>
                <a:gd name="T92" fmla="*/ 16 w 84"/>
                <a:gd name="T93" fmla="*/ 39 h 87"/>
                <a:gd name="T94" fmla="*/ 16 w 84"/>
                <a:gd name="T95" fmla="*/ 11 h 87"/>
                <a:gd name="T96" fmla="*/ 18 w 84"/>
                <a:gd name="T97" fmla="*/ 9 h 87"/>
                <a:gd name="T98" fmla="*/ 47 w 84"/>
                <a:gd name="T99" fmla="*/ 9 h 87"/>
                <a:gd name="T100" fmla="*/ 49 w 84"/>
                <a:gd name="T101" fmla="*/ 11 h 87"/>
                <a:gd name="T102" fmla="*/ 49 w 84"/>
                <a:gd name="T103" fmla="*/ 26 h 87"/>
                <a:gd name="T104" fmla="*/ 47 w 84"/>
                <a:gd name="T105" fmla="*/ 29 h 87"/>
                <a:gd name="T106" fmla="*/ 18 w 84"/>
                <a:gd name="T107" fmla="*/ 29 h 87"/>
                <a:gd name="T108" fmla="*/ 16 w 84"/>
                <a:gd name="T109" fmla="*/ 26 h 87"/>
                <a:gd name="T110" fmla="*/ 16 w 84"/>
                <a:gd name="T111" fmla="*/ 1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4" h="87">
                  <a:moveTo>
                    <a:pt x="0" y="79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15" y="87"/>
                    <a:pt x="15" y="87"/>
                    <a:pt x="15" y="87"/>
                  </a:cubicBezTo>
                  <a:cubicBezTo>
                    <a:pt x="51" y="87"/>
                    <a:pt x="51" y="87"/>
                    <a:pt x="51" y="87"/>
                  </a:cubicBezTo>
                  <a:cubicBezTo>
                    <a:pt x="65" y="87"/>
                    <a:pt x="65" y="87"/>
                    <a:pt x="65" y="87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59" y="79"/>
                    <a:pt x="59" y="79"/>
                    <a:pt x="59" y="79"/>
                  </a:cubicBezTo>
                  <a:cubicBezTo>
                    <a:pt x="59" y="69"/>
                    <a:pt x="59" y="69"/>
                    <a:pt x="59" y="69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9" y="69"/>
                    <a:pt x="84" y="63"/>
                    <a:pt x="84" y="57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4" y="14"/>
                    <a:pt x="79" y="8"/>
                    <a:pt x="72" y="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2" y="16"/>
                    <a:pt x="62" y="16"/>
                    <a:pt x="62" y="16"/>
                  </a:cubicBezTo>
                  <a:cubicBezTo>
                    <a:pt x="69" y="16"/>
                    <a:pt x="69" y="16"/>
                    <a:pt x="69" y="16"/>
                  </a:cubicBezTo>
                  <a:cubicBezTo>
                    <a:pt x="68" y="18"/>
                    <a:pt x="67" y="19"/>
                    <a:pt x="67" y="21"/>
                  </a:cubicBezTo>
                  <a:cubicBezTo>
                    <a:pt x="67" y="25"/>
                    <a:pt x="71" y="28"/>
                    <a:pt x="75" y="28"/>
                  </a:cubicBezTo>
                  <a:cubicBezTo>
                    <a:pt x="75" y="28"/>
                    <a:pt x="76" y="28"/>
                    <a:pt x="76" y="28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76" y="59"/>
                    <a:pt x="74" y="61"/>
                    <a:pt x="72" y="61"/>
                  </a:cubicBezTo>
                  <a:cubicBezTo>
                    <a:pt x="59" y="61"/>
                    <a:pt x="59" y="61"/>
                    <a:pt x="59" y="61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9" y="4"/>
                    <a:pt x="55" y="0"/>
                    <a:pt x="51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0" y="0"/>
                    <a:pt x="6" y="4"/>
                    <a:pt x="6" y="8"/>
                  </a:cubicBezTo>
                  <a:cubicBezTo>
                    <a:pt x="6" y="79"/>
                    <a:pt x="6" y="79"/>
                    <a:pt x="6" y="79"/>
                  </a:cubicBezTo>
                  <a:lnTo>
                    <a:pt x="0" y="79"/>
                  </a:lnTo>
                  <a:close/>
                  <a:moveTo>
                    <a:pt x="75" y="25"/>
                  </a:moveTo>
                  <a:cubicBezTo>
                    <a:pt x="72" y="25"/>
                    <a:pt x="70" y="23"/>
                    <a:pt x="70" y="21"/>
                  </a:cubicBezTo>
                  <a:cubicBezTo>
                    <a:pt x="70" y="18"/>
                    <a:pt x="72" y="16"/>
                    <a:pt x="75" y="16"/>
                  </a:cubicBezTo>
                  <a:cubicBezTo>
                    <a:pt x="76" y="16"/>
                    <a:pt x="76" y="17"/>
                    <a:pt x="76" y="17"/>
                  </a:cubicBezTo>
                  <a:cubicBezTo>
                    <a:pt x="74" y="20"/>
                    <a:pt x="74" y="20"/>
                    <a:pt x="74" y="20"/>
                  </a:cubicBezTo>
                  <a:cubicBezTo>
                    <a:pt x="73" y="20"/>
                    <a:pt x="73" y="21"/>
                    <a:pt x="74" y="22"/>
                  </a:cubicBezTo>
                  <a:cubicBezTo>
                    <a:pt x="74" y="22"/>
                    <a:pt x="75" y="22"/>
                    <a:pt x="75" y="22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3"/>
                    <a:pt x="77" y="25"/>
                    <a:pt x="75" y="25"/>
                  </a:cubicBezTo>
                  <a:close/>
                  <a:moveTo>
                    <a:pt x="16" y="39"/>
                  </a:moveTo>
                  <a:cubicBezTo>
                    <a:pt x="16" y="38"/>
                    <a:pt x="17" y="37"/>
                    <a:pt x="18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8" y="37"/>
                    <a:pt x="49" y="38"/>
                    <a:pt x="49" y="39"/>
                  </a:cubicBezTo>
                  <a:cubicBezTo>
                    <a:pt x="49" y="41"/>
                    <a:pt x="49" y="41"/>
                    <a:pt x="49" y="41"/>
                  </a:cubicBezTo>
                  <a:cubicBezTo>
                    <a:pt x="49" y="42"/>
                    <a:pt x="48" y="43"/>
                    <a:pt x="47" y="43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17" y="43"/>
                    <a:pt x="16" y="42"/>
                    <a:pt x="16" y="41"/>
                  </a:cubicBezTo>
                  <a:lnTo>
                    <a:pt x="16" y="39"/>
                  </a:lnTo>
                  <a:close/>
                  <a:moveTo>
                    <a:pt x="16" y="11"/>
                  </a:moveTo>
                  <a:cubicBezTo>
                    <a:pt x="16" y="10"/>
                    <a:pt x="17" y="9"/>
                    <a:pt x="18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8" y="9"/>
                    <a:pt x="49" y="10"/>
                    <a:pt x="49" y="11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7"/>
                    <a:pt x="48" y="29"/>
                    <a:pt x="47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7" y="29"/>
                    <a:pt x="16" y="27"/>
                    <a:pt x="16" y="26"/>
                  </a:cubicBezTo>
                  <a:lnTo>
                    <a:pt x="16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3" name="ï$ļ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C4614BF-3B5A-4432-A915-95B63A94677C}"/>
                </a:ext>
              </a:extLst>
            </p:cNvPr>
            <p:cNvSpPr/>
            <p:nvPr/>
          </p:nvSpPr>
          <p:spPr bwMode="auto">
            <a:xfrm flipH="1">
              <a:off x="2202632" y="2737141"/>
              <a:ext cx="1126746" cy="830563"/>
            </a:xfrm>
            <a:custGeom>
              <a:avLst/>
              <a:gdLst>
                <a:gd name="T0" fmla="*/ 516 w 520"/>
                <a:gd name="T1" fmla="*/ 252 h 392"/>
                <a:gd name="T2" fmla="*/ 456 w 520"/>
                <a:gd name="T3" fmla="*/ 22 h 392"/>
                <a:gd name="T4" fmla="*/ 424 w 520"/>
                <a:gd name="T5" fmla="*/ 4 h 392"/>
                <a:gd name="T6" fmla="*/ 266 w 520"/>
                <a:gd name="T7" fmla="*/ 45 h 392"/>
                <a:gd name="T8" fmla="*/ 256 w 520"/>
                <a:gd name="T9" fmla="*/ 6 h 392"/>
                <a:gd name="T10" fmla="*/ 248 w 520"/>
                <a:gd name="T11" fmla="*/ 1 h 392"/>
                <a:gd name="T12" fmla="*/ 232 w 520"/>
                <a:gd name="T13" fmla="*/ 5 h 392"/>
                <a:gd name="T14" fmla="*/ 232 w 520"/>
                <a:gd name="T15" fmla="*/ 27 h 392"/>
                <a:gd name="T16" fmla="*/ 239 w 520"/>
                <a:gd name="T17" fmla="*/ 25 h 392"/>
                <a:gd name="T18" fmla="*/ 245 w 520"/>
                <a:gd name="T19" fmla="*/ 50 h 392"/>
                <a:gd name="T20" fmla="*/ 174 w 520"/>
                <a:gd name="T21" fmla="*/ 69 h 392"/>
                <a:gd name="T22" fmla="*/ 170 w 520"/>
                <a:gd name="T23" fmla="*/ 53 h 392"/>
                <a:gd name="T24" fmla="*/ 145 w 520"/>
                <a:gd name="T25" fmla="*/ 29 h 392"/>
                <a:gd name="T26" fmla="*/ 143 w 520"/>
                <a:gd name="T27" fmla="*/ 35 h 392"/>
                <a:gd name="T28" fmla="*/ 153 w 520"/>
                <a:gd name="T29" fmla="*/ 74 h 392"/>
                <a:gd name="T30" fmla="*/ 23 w 520"/>
                <a:gd name="T31" fmla="*/ 108 h 392"/>
                <a:gd name="T32" fmla="*/ 4 w 520"/>
                <a:gd name="T33" fmla="*/ 140 h 392"/>
                <a:gd name="T34" fmla="*/ 64 w 520"/>
                <a:gd name="T35" fmla="*/ 370 h 392"/>
                <a:gd name="T36" fmla="*/ 96 w 520"/>
                <a:gd name="T37" fmla="*/ 388 h 392"/>
                <a:gd name="T38" fmla="*/ 497 w 520"/>
                <a:gd name="T39" fmla="*/ 284 h 392"/>
                <a:gd name="T40" fmla="*/ 516 w 520"/>
                <a:gd name="T41" fmla="*/ 25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20" h="392">
                  <a:moveTo>
                    <a:pt x="516" y="252"/>
                  </a:moveTo>
                  <a:cubicBezTo>
                    <a:pt x="456" y="22"/>
                    <a:pt x="456" y="22"/>
                    <a:pt x="456" y="22"/>
                  </a:cubicBezTo>
                  <a:cubicBezTo>
                    <a:pt x="452" y="8"/>
                    <a:pt x="438" y="0"/>
                    <a:pt x="424" y="4"/>
                  </a:cubicBezTo>
                  <a:cubicBezTo>
                    <a:pt x="266" y="45"/>
                    <a:pt x="266" y="45"/>
                    <a:pt x="266" y="45"/>
                  </a:cubicBezTo>
                  <a:cubicBezTo>
                    <a:pt x="256" y="6"/>
                    <a:pt x="256" y="6"/>
                    <a:pt x="256" y="6"/>
                  </a:cubicBezTo>
                  <a:cubicBezTo>
                    <a:pt x="255" y="2"/>
                    <a:pt x="251" y="0"/>
                    <a:pt x="248" y="1"/>
                  </a:cubicBezTo>
                  <a:cubicBezTo>
                    <a:pt x="232" y="5"/>
                    <a:pt x="232" y="5"/>
                    <a:pt x="232" y="5"/>
                  </a:cubicBezTo>
                  <a:cubicBezTo>
                    <a:pt x="232" y="11"/>
                    <a:pt x="232" y="20"/>
                    <a:pt x="232" y="27"/>
                  </a:cubicBezTo>
                  <a:cubicBezTo>
                    <a:pt x="239" y="25"/>
                    <a:pt x="239" y="25"/>
                    <a:pt x="239" y="25"/>
                  </a:cubicBezTo>
                  <a:cubicBezTo>
                    <a:pt x="245" y="50"/>
                    <a:pt x="245" y="50"/>
                    <a:pt x="245" y="50"/>
                  </a:cubicBezTo>
                  <a:cubicBezTo>
                    <a:pt x="174" y="69"/>
                    <a:pt x="174" y="69"/>
                    <a:pt x="174" y="69"/>
                  </a:cubicBezTo>
                  <a:cubicBezTo>
                    <a:pt x="170" y="53"/>
                    <a:pt x="170" y="53"/>
                    <a:pt x="170" y="53"/>
                  </a:cubicBezTo>
                  <a:cubicBezTo>
                    <a:pt x="161" y="48"/>
                    <a:pt x="149" y="39"/>
                    <a:pt x="145" y="29"/>
                  </a:cubicBezTo>
                  <a:cubicBezTo>
                    <a:pt x="143" y="31"/>
                    <a:pt x="142" y="33"/>
                    <a:pt x="143" y="35"/>
                  </a:cubicBezTo>
                  <a:cubicBezTo>
                    <a:pt x="153" y="74"/>
                    <a:pt x="153" y="74"/>
                    <a:pt x="153" y="74"/>
                  </a:cubicBezTo>
                  <a:cubicBezTo>
                    <a:pt x="23" y="108"/>
                    <a:pt x="23" y="108"/>
                    <a:pt x="23" y="108"/>
                  </a:cubicBezTo>
                  <a:cubicBezTo>
                    <a:pt x="9" y="112"/>
                    <a:pt x="0" y="126"/>
                    <a:pt x="4" y="140"/>
                  </a:cubicBezTo>
                  <a:cubicBezTo>
                    <a:pt x="64" y="370"/>
                    <a:pt x="64" y="370"/>
                    <a:pt x="64" y="370"/>
                  </a:cubicBezTo>
                  <a:cubicBezTo>
                    <a:pt x="67" y="384"/>
                    <a:pt x="82" y="392"/>
                    <a:pt x="96" y="388"/>
                  </a:cubicBezTo>
                  <a:cubicBezTo>
                    <a:pt x="497" y="284"/>
                    <a:pt x="497" y="284"/>
                    <a:pt x="497" y="284"/>
                  </a:cubicBezTo>
                  <a:cubicBezTo>
                    <a:pt x="511" y="280"/>
                    <a:pt x="520" y="266"/>
                    <a:pt x="516" y="25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14" name="íṡľiḓe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D49BB74-4F91-4F03-8D25-C9C1EC677110}"/>
              </a:ext>
            </a:extLst>
          </p:cNvPr>
          <p:cNvSpPr/>
          <p:nvPr/>
        </p:nvSpPr>
        <p:spPr bwMode="auto">
          <a:xfrm>
            <a:off x="872259" y="3822740"/>
            <a:ext cx="1260634" cy="833319"/>
          </a:xfrm>
          <a:custGeom>
            <a:avLst/>
            <a:gdLst>
              <a:gd name="T0" fmla="*/ 1124 w 1124"/>
              <a:gd name="T1" fmla="*/ 440 h 743"/>
              <a:gd name="T2" fmla="*/ 734 w 1124"/>
              <a:gd name="T3" fmla="*/ 440 h 743"/>
              <a:gd name="T4" fmla="*/ 481 w 1124"/>
              <a:gd name="T5" fmla="*/ 743 h 743"/>
              <a:gd name="T6" fmla="*/ 478 w 1124"/>
              <a:gd name="T7" fmla="*/ 440 h 743"/>
              <a:gd name="T8" fmla="*/ 0 w 1124"/>
              <a:gd name="T9" fmla="*/ 440 h 743"/>
              <a:gd name="T10" fmla="*/ 0 w 1124"/>
              <a:gd name="T11" fmla="*/ 0 h 743"/>
              <a:gd name="T12" fmla="*/ 1124 w 1124"/>
              <a:gd name="T13" fmla="*/ 0 h 743"/>
              <a:gd name="T14" fmla="*/ 1124 w 1124"/>
              <a:gd name="T15" fmla="*/ 440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24" h="743">
                <a:moveTo>
                  <a:pt x="1124" y="440"/>
                </a:moveTo>
                <a:lnTo>
                  <a:pt x="734" y="440"/>
                </a:lnTo>
                <a:lnTo>
                  <a:pt x="481" y="743"/>
                </a:lnTo>
                <a:lnTo>
                  <a:pt x="478" y="440"/>
                </a:lnTo>
                <a:lnTo>
                  <a:pt x="0" y="440"/>
                </a:lnTo>
                <a:lnTo>
                  <a:pt x="0" y="0"/>
                </a:lnTo>
                <a:lnTo>
                  <a:pt x="1124" y="0"/>
                </a:lnTo>
                <a:lnTo>
                  <a:pt x="1124" y="440"/>
                </a:lnTo>
                <a:close/>
              </a:path>
            </a:pathLst>
          </a:custGeom>
          <a:solidFill>
            <a:srgbClr val="4836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5" name="işḷíḑ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5FD8E04-689B-4B44-B803-CA06C9450C1D}"/>
              </a:ext>
            </a:extLst>
          </p:cNvPr>
          <p:cNvSpPr/>
          <p:nvPr/>
        </p:nvSpPr>
        <p:spPr bwMode="auto">
          <a:xfrm>
            <a:off x="1670810" y="3288877"/>
            <a:ext cx="1260634" cy="833319"/>
          </a:xfrm>
          <a:custGeom>
            <a:avLst/>
            <a:gdLst>
              <a:gd name="T0" fmla="*/ 1124 w 1124"/>
              <a:gd name="T1" fmla="*/ 440 h 743"/>
              <a:gd name="T2" fmla="*/ 734 w 1124"/>
              <a:gd name="T3" fmla="*/ 440 h 743"/>
              <a:gd name="T4" fmla="*/ 481 w 1124"/>
              <a:gd name="T5" fmla="*/ 743 h 743"/>
              <a:gd name="T6" fmla="*/ 478 w 1124"/>
              <a:gd name="T7" fmla="*/ 440 h 743"/>
              <a:gd name="T8" fmla="*/ 0 w 1124"/>
              <a:gd name="T9" fmla="*/ 440 h 743"/>
              <a:gd name="T10" fmla="*/ 0 w 1124"/>
              <a:gd name="T11" fmla="*/ 0 h 743"/>
              <a:gd name="T12" fmla="*/ 1124 w 1124"/>
              <a:gd name="T13" fmla="*/ 0 h 743"/>
              <a:gd name="T14" fmla="*/ 1124 w 1124"/>
              <a:gd name="T15" fmla="*/ 440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24" h="743">
                <a:moveTo>
                  <a:pt x="1124" y="440"/>
                </a:moveTo>
                <a:lnTo>
                  <a:pt x="734" y="440"/>
                </a:lnTo>
                <a:lnTo>
                  <a:pt x="481" y="743"/>
                </a:lnTo>
                <a:lnTo>
                  <a:pt x="478" y="440"/>
                </a:lnTo>
                <a:lnTo>
                  <a:pt x="0" y="440"/>
                </a:lnTo>
                <a:lnTo>
                  <a:pt x="0" y="0"/>
                </a:lnTo>
                <a:lnTo>
                  <a:pt x="1124" y="0"/>
                </a:lnTo>
                <a:lnTo>
                  <a:pt x="1124" y="44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6" name="îṡľîḑ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EE6FD6B-FE71-4CC7-91ED-2D78D7046382}"/>
              </a:ext>
            </a:extLst>
          </p:cNvPr>
          <p:cNvSpPr/>
          <p:nvPr/>
        </p:nvSpPr>
        <p:spPr bwMode="auto">
          <a:xfrm>
            <a:off x="3265670" y="2225638"/>
            <a:ext cx="1260634" cy="832197"/>
          </a:xfrm>
          <a:custGeom>
            <a:avLst/>
            <a:gdLst>
              <a:gd name="T0" fmla="*/ 1124 w 1124"/>
              <a:gd name="T1" fmla="*/ 441 h 742"/>
              <a:gd name="T2" fmla="*/ 734 w 1124"/>
              <a:gd name="T3" fmla="*/ 441 h 742"/>
              <a:gd name="T4" fmla="*/ 483 w 1124"/>
              <a:gd name="T5" fmla="*/ 742 h 742"/>
              <a:gd name="T6" fmla="*/ 481 w 1124"/>
              <a:gd name="T7" fmla="*/ 441 h 742"/>
              <a:gd name="T8" fmla="*/ 0 w 1124"/>
              <a:gd name="T9" fmla="*/ 441 h 742"/>
              <a:gd name="T10" fmla="*/ 0 w 1124"/>
              <a:gd name="T11" fmla="*/ 0 h 742"/>
              <a:gd name="T12" fmla="*/ 1124 w 1124"/>
              <a:gd name="T13" fmla="*/ 0 h 742"/>
              <a:gd name="T14" fmla="*/ 1124 w 1124"/>
              <a:gd name="T15" fmla="*/ 441 h 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24" h="742">
                <a:moveTo>
                  <a:pt x="1124" y="441"/>
                </a:moveTo>
                <a:lnTo>
                  <a:pt x="734" y="441"/>
                </a:lnTo>
                <a:lnTo>
                  <a:pt x="483" y="742"/>
                </a:lnTo>
                <a:lnTo>
                  <a:pt x="481" y="441"/>
                </a:lnTo>
                <a:lnTo>
                  <a:pt x="0" y="441"/>
                </a:lnTo>
                <a:lnTo>
                  <a:pt x="0" y="0"/>
                </a:lnTo>
                <a:lnTo>
                  <a:pt x="1124" y="0"/>
                </a:lnTo>
                <a:lnTo>
                  <a:pt x="1124" y="44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7" name="ïşlide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1CC97BB-7923-463F-91A2-C0E953AF9F78}"/>
              </a:ext>
            </a:extLst>
          </p:cNvPr>
          <p:cNvSpPr txBox="1"/>
          <p:nvPr/>
        </p:nvSpPr>
        <p:spPr>
          <a:xfrm>
            <a:off x="964622" y="3634302"/>
            <a:ext cx="1240545" cy="884008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1200" spc="225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树立一个信心：我能我行</a:t>
            </a:r>
            <a:endParaRPr lang="en-US" altLang="zh-CN" sz="1200" spc="225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8" name="ïṡľîḑe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EFFD7AF-CDF5-4A16-B218-7F2370FC9C21}"/>
              </a:ext>
            </a:extLst>
          </p:cNvPr>
          <p:cNvSpPr txBox="1"/>
          <p:nvPr/>
        </p:nvSpPr>
        <p:spPr>
          <a:xfrm>
            <a:off x="1677531" y="3378442"/>
            <a:ext cx="1374607" cy="384932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normAutofit fontScale="92500" lnSpcReduction="10000"/>
          </a:bodyPr>
          <a:lstStyle/>
          <a:p>
            <a:pPr algn="ctr">
              <a:spcBef>
                <a:spcPct val="0"/>
              </a:spcBef>
            </a:pPr>
            <a:r>
              <a:rPr lang="zh-CN" altLang="en-US" sz="1200" spc="225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创设一个环境：文明有序</a:t>
            </a:r>
            <a:endParaRPr lang="en-US" altLang="zh-CN" sz="1200" spc="225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9" name="ïś1iḓ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DDB9866-63A9-474C-873C-54FD603ADD84}"/>
              </a:ext>
            </a:extLst>
          </p:cNvPr>
          <p:cNvSpPr/>
          <p:nvPr/>
        </p:nvSpPr>
        <p:spPr bwMode="auto">
          <a:xfrm>
            <a:off x="2470483" y="2757258"/>
            <a:ext cx="1259513" cy="831076"/>
          </a:xfrm>
          <a:custGeom>
            <a:avLst/>
            <a:gdLst>
              <a:gd name="T0" fmla="*/ 1123 w 1123"/>
              <a:gd name="T1" fmla="*/ 440 h 741"/>
              <a:gd name="T2" fmla="*/ 733 w 1123"/>
              <a:gd name="T3" fmla="*/ 440 h 741"/>
              <a:gd name="T4" fmla="*/ 482 w 1123"/>
              <a:gd name="T5" fmla="*/ 741 h 741"/>
              <a:gd name="T6" fmla="*/ 480 w 1123"/>
              <a:gd name="T7" fmla="*/ 440 h 741"/>
              <a:gd name="T8" fmla="*/ 0 w 1123"/>
              <a:gd name="T9" fmla="*/ 440 h 741"/>
              <a:gd name="T10" fmla="*/ 0 w 1123"/>
              <a:gd name="T11" fmla="*/ 0 h 741"/>
              <a:gd name="T12" fmla="*/ 1123 w 1123"/>
              <a:gd name="T13" fmla="*/ 0 h 741"/>
              <a:gd name="T14" fmla="*/ 1123 w 1123"/>
              <a:gd name="T15" fmla="*/ 440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23" h="741">
                <a:moveTo>
                  <a:pt x="1123" y="440"/>
                </a:moveTo>
                <a:lnTo>
                  <a:pt x="733" y="440"/>
                </a:lnTo>
                <a:lnTo>
                  <a:pt x="482" y="741"/>
                </a:lnTo>
                <a:lnTo>
                  <a:pt x="480" y="440"/>
                </a:lnTo>
                <a:lnTo>
                  <a:pt x="0" y="440"/>
                </a:lnTo>
                <a:lnTo>
                  <a:pt x="0" y="0"/>
                </a:lnTo>
                <a:lnTo>
                  <a:pt x="1123" y="0"/>
                </a:lnTo>
                <a:lnTo>
                  <a:pt x="1123" y="440"/>
                </a:lnTo>
                <a:close/>
              </a:path>
            </a:pathLst>
          </a:custGeom>
          <a:solidFill>
            <a:srgbClr val="4836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0" name="î$ļiḍ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A0FD118-CC47-40A1-AB01-5FF267943AB0}"/>
              </a:ext>
            </a:extLst>
          </p:cNvPr>
          <p:cNvSpPr txBox="1"/>
          <p:nvPr/>
        </p:nvSpPr>
        <p:spPr>
          <a:xfrm>
            <a:off x="2542745" y="2856634"/>
            <a:ext cx="1274569" cy="324496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1200" spc="225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培养一个习惯：自觉自律</a:t>
            </a:r>
            <a:endParaRPr lang="en-US" altLang="zh-CN" sz="1200" spc="225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1" name="îsļîḑe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EFA3232-3AEF-4C30-9FD8-94F2C68FA7A5}"/>
              </a:ext>
            </a:extLst>
          </p:cNvPr>
          <p:cNvSpPr txBox="1"/>
          <p:nvPr/>
        </p:nvSpPr>
        <p:spPr>
          <a:xfrm>
            <a:off x="3324262" y="2316411"/>
            <a:ext cx="1274569" cy="324496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1200" spc="225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创立一种学风：认真刻苦</a:t>
            </a:r>
            <a:endParaRPr lang="en-US" altLang="zh-CN" sz="1200" spc="225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2" name="ïSľiḍ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40DC269-AB4C-4D9A-AB97-17B1238E398C}"/>
              </a:ext>
            </a:extLst>
          </p:cNvPr>
          <p:cNvSpPr/>
          <p:nvPr/>
        </p:nvSpPr>
        <p:spPr bwMode="auto">
          <a:xfrm>
            <a:off x="4057512" y="1672058"/>
            <a:ext cx="1259513" cy="831076"/>
          </a:xfrm>
          <a:custGeom>
            <a:avLst/>
            <a:gdLst>
              <a:gd name="T0" fmla="*/ 1123 w 1123"/>
              <a:gd name="T1" fmla="*/ 440 h 741"/>
              <a:gd name="T2" fmla="*/ 733 w 1123"/>
              <a:gd name="T3" fmla="*/ 440 h 741"/>
              <a:gd name="T4" fmla="*/ 482 w 1123"/>
              <a:gd name="T5" fmla="*/ 741 h 741"/>
              <a:gd name="T6" fmla="*/ 480 w 1123"/>
              <a:gd name="T7" fmla="*/ 440 h 741"/>
              <a:gd name="T8" fmla="*/ 0 w 1123"/>
              <a:gd name="T9" fmla="*/ 440 h 741"/>
              <a:gd name="T10" fmla="*/ 0 w 1123"/>
              <a:gd name="T11" fmla="*/ 0 h 741"/>
              <a:gd name="T12" fmla="*/ 1123 w 1123"/>
              <a:gd name="T13" fmla="*/ 0 h 741"/>
              <a:gd name="T14" fmla="*/ 1123 w 1123"/>
              <a:gd name="T15" fmla="*/ 440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23" h="741">
                <a:moveTo>
                  <a:pt x="1123" y="440"/>
                </a:moveTo>
                <a:lnTo>
                  <a:pt x="733" y="440"/>
                </a:lnTo>
                <a:lnTo>
                  <a:pt x="482" y="741"/>
                </a:lnTo>
                <a:lnTo>
                  <a:pt x="480" y="440"/>
                </a:lnTo>
                <a:lnTo>
                  <a:pt x="0" y="440"/>
                </a:lnTo>
                <a:lnTo>
                  <a:pt x="0" y="0"/>
                </a:lnTo>
                <a:lnTo>
                  <a:pt x="1123" y="0"/>
                </a:lnTo>
                <a:lnTo>
                  <a:pt x="1123" y="440"/>
                </a:lnTo>
                <a:close/>
              </a:path>
            </a:pathLst>
          </a:custGeom>
          <a:solidFill>
            <a:srgbClr val="4836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3" name="ïšļîḍe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51C8028-0DDA-41EB-B021-793A6B45FB29}"/>
              </a:ext>
            </a:extLst>
          </p:cNvPr>
          <p:cNvSpPr txBox="1"/>
          <p:nvPr/>
        </p:nvSpPr>
        <p:spPr>
          <a:xfrm>
            <a:off x="4129774" y="1771434"/>
            <a:ext cx="1274569" cy="324496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1200" spc="225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坚持一种做法：合作学习</a:t>
            </a:r>
            <a:endParaRPr lang="en-US" altLang="zh-CN" sz="1200" spc="225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cxnSp>
        <p:nvCxnSpPr>
          <p:cNvPr id="224" name="直接连接符 22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B802244-CEEA-473D-885E-B55A26B018BE}"/>
              </a:ext>
            </a:extLst>
          </p:cNvPr>
          <p:cNvCxnSpPr/>
          <p:nvPr/>
        </p:nvCxnSpPr>
        <p:spPr>
          <a:xfrm>
            <a:off x="5404892" y="2159658"/>
            <a:ext cx="319206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接连接符 22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A2AC5A5-AFC0-458A-8400-083D458A2C59}"/>
              </a:ext>
            </a:extLst>
          </p:cNvPr>
          <p:cNvCxnSpPr/>
          <p:nvPr/>
        </p:nvCxnSpPr>
        <p:spPr>
          <a:xfrm>
            <a:off x="3852317" y="3223607"/>
            <a:ext cx="474464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接连接符 22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23FA2A5-0DF0-4139-A9F3-9A4910E22960}"/>
              </a:ext>
            </a:extLst>
          </p:cNvPr>
          <p:cNvCxnSpPr/>
          <p:nvPr/>
        </p:nvCxnSpPr>
        <p:spPr>
          <a:xfrm>
            <a:off x="3014117" y="3760283"/>
            <a:ext cx="558284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接连接符 226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2A99827-0F63-4BF4-BF67-60378FF2B2BE}"/>
              </a:ext>
            </a:extLst>
          </p:cNvPr>
          <p:cNvCxnSpPr/>
          <p:nvPr/>
        </p:nvCxnSpPr>
        <p:spPr>
          <a:xfrm>
            <a:off x="2223542" y="4296958"/>
            <a:ext cx="637341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直接连接符 227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0B3D4DD-0CB7-4A46-893C-7ACF7CBC1FEF}"/>
              </a:ext>
            </a:extLst>
          </p:cNvPr>
          <p:cNvCxnSpPr/>
          <p:nvPr/>
        </p:nvCxnSpPr>
        <p:spPr>
          <a:xfrm>
            <a:off x="1464288" y="4774781"/>
            <a:ext cx="713267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3992BDE-7E75-4848-88C7-A8E784BD3041}"/>
              </a:ext>
            </a:extLst>
          </p:cNvPr>
          <p:cNvSpPr txBox="1"/>
          <p:nvPr/>
        </p:nvSpPr>
        <p:spPr>
          <a:xfrm>
            <a:off x="5430198" y="1554184"/>
            <a:ext cx="3192066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225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在学习中，要想学习的更加优秀，就要有好的学习方法，我们不仅有自己的学习方法，还应该学会合作学习，在学习中不断给完善我班的合作学习小组。</a:t>
            </a:r>
          </a:p>
        </p:txBody>
      </p:sp>
      <p:sp>
        <p:nvSpPr>
          <p:cNvPr id="230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039AD30-46AE-44A9-A6F5-5B3AC9C9EA84}"/>
              </a:ext>
            </a:extLst>
          </p:cNvPr>
          <p:cNvSpPr txBox="1"/>
          <p:nvPr/>
        </p:nvSpPr>
        <p:spPr>
          <a:xfrm>
            <a:off x="4714655" y="2342751"/>
            <a:ext cx="3896894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225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新学期开始，我们要在全班创立一种优良的学习风气。凡事从“认真”开始，认认真真学习，认认真真上课，认认真真地完成每一次作业。学业成功的过程离不开勤奋和刻苦。“天才出于勤奋”，“书山有路勤为径，学海无涯苦作舟”，这些格言说的都是这个道理。 </a:t>
            </a:r>
          </a:p>
        </p:txBody>
      </p:sp>
      <p:sp>
        <p:nvSpPr>
          <p:cNvPr id="231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A7D974B-D60A-446A-B6D1-E346E996B1C8}"/>
              </a:ext>
            </a:extLst>
          </p:cNvPr>
          <p:cNvSpPr txBox="1"/>
          <p:nvPr/>
        </p:nvSpPr>
        <p:spPr>
          <a:xfrm>
            <a:off x="3495648" y="3194317"/>
            <a:ext cx="5025782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225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 学业进步，贵在自觉。我们要在老师的引导下，培养自己良好的行为习惯、学习习惯和生活习惯。同学们要自觉自律，时时处处遵守学校的规章制度及班级公约，自觉养成良好的学习习惯和生活习惯。 </a:t>
            </a:r>
          </a:p>
        </p:txBody>
      </p:sp>
      <p:sp>
        <p:nvSpPr>
          <p:cNvPr id="232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3B534E4-5B68-4CED-8E69-BD86ACE8220B}"/>
              </a:ext>
            </a:extLst>
          </p:cNvPr>
          <p:cNvSpPr txBox="1"/>
          <p:nvPr/>
        </p:nvSpPr>
        <p:spPr>
          <a:xfrm>
            <a:off x="2950895" y="3757255"/>
            <a:ext cx="5570535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225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每个同学是班级的缩影，每个学生都代表着班级的形象及风貌，同学们要做到语言文明，行为文明，在教室内不乱丢杂物；在校外不进网吧、不打游戏；在家尊重父母。做一个热爱班集体，遵纪守法、诚实守信、文明礼貌、学习成绩不断进步的好学生。</a:t>
            </a:r>
          </a:p>
        </p:txBody>
      </p:sp>
      <p:sp>
        <p:nvSpPr>
          <p:cNvPr id="233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F9B1E1D-1108-4A0F-AFEA-1CE662291ACD}"/>
              </a:ext>
            </a:extLst>
          </p:cNvPr>
          <p:cNvSpPr txBox="1"/>
          <p:nvPr/>
        </p:nvSpPr>
        <p:spPr>
          <a:xfrm>
            <a:off x="2223542" y="4363370"/>
            <a:ext cx="6373416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225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自信心对我们的学习很重要。我们读书学习，需要有决心、有信心、有毅力、有行动。在这儿送大家三句话：“相信自己，我能成功！鼓励自己，天天成功！超越自己，一定成功！</a:t>
            </a:r>
          </a:p>
        </p:txBody>
      </p:sp>
    </p:spTree>
    <p:extLst>
      <p:ext uri="{BB962C8B-B14F-4D97-AF65-F5344CB8AC3E}">
        <p14:creationId xmlns:p14="http://schemas.microsoft.com/office/powerpoint/2010/main" val="466855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/>
      <p:bldP spid="230" grpId="0"/>
      <p:bldP spid="231" grpId="0"/>
      <p:bldP spid="232" grpId="0"/>
      <p:bldP spid="2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CB3CA15-D5CB-459C-9C98-5F1465BFAB7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5370" y="843650"/>
            <a:ext cx="4548851" cy="443599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31771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想管住自己为什么“管不住”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831621" y="2904075"/>
            <a:ext cx="2477489" cy="9002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C00000"/>
                </a:solidFill>
                <a:latin typeface="微软雅黑"/>
                <a:ea typeface="微软雅黑"/>
                <a:sym typeface="微软雅黑"/>
              </a:rPr>
              <a:t>想管住自己为什么“管不住”</a:t>
            </a:r>
          </a:p>
        </p:txBody>
      </p:sp>
      <p:sp>
        <p:nvSpPr>
          <p:cNvPr id="8" name="0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80EC656-01EC-4650-AC71-429BFE9F30A4}"/>
              </a:ext>
            </a:extLst>
          </p:cNvPr>
          <p:cNvSpPr/>
          <p:nvPr/>
        </p:nvSpPr>
        <p:spPr>
          <a:xfrm>
            <a:off x="5630969" y="3470931"/>
            <a:ext cx="381001" cy="381001"/>
          </a:xfrm>
          <a:prstGeom prst="ellipse">
            <a:avLst/>
          </a:prstGeom>
          <a:solidFill>
            <a:srgbClr val="48362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xmlns:p15="http://schemas.microsoft.com/office/powerpoint/2012/main" xmlns:p14="http://schemas.microsoft.com/office/powerpoint/2010/main" val="1"/>
            </a:ext>
          </a:extLst>
        </p:spPr>
        <p:txBody>
          <a:bodyPr lIns="0" tIns="0" rIns="0" bIns="0" anchor="ctr"/>
          <a:lstStyle>
            <a:lvl1pPr>
              <a:defRPr sz="2500" b="0">
                <a:solidFill>
                  <a:srgbClr val="F7F9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r>
              <a:rPr lang="en-US" altLang="zh-CN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03</a:t>
            </a:r>
            <a:endParaRPr sz="140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9" name="02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C29E26A-229F-4B38-AA98-277502EF251E}"/>
              </a:ext>
            </a:extLst>
          </p:cNvPr>
          <p:cNvSpPr/>
          <p:nvPr/>
        </p:nvSpPr>
        <p:spPr>
          <a:xfrm>
            <a:off x="5630969" y="2449679"/>
            <a:ext cx="381001" cy="381000"/>
          </a:xfrm>
          <a:prstGeom prst="ellipse">
            <a:avLst/>
          </a:prstGeom>
          <a:solidFill>
            <a:srgbClr val="48362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xmlns:p15="http://schemas.microsoft.com/office/powerpoint/2012/main" xmlns:p14="http://schemas.microsoft.com/office/powerpoint/2010/main" val="1"/>
            </a:ext>
          </a:extLst>
        </p:spPr>
        <p:txBody>
          <a:bodyPr lIns="0" tIns="0" rIns="0" bIns="0" anchor="ctr"/>
          <a:lstStyle>
            <a:lvl1pPr>
              <a:defRPr sz="2500" b="0">
                <a:solidFill>
                  <a:srgbClr val="F7F9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r>
              <a:rPr lang="en-US" altLang="zh-CN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02</a:t>
            </a:r>
            <a:endParaRPr sz="140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01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C3C7C89-8D2A-4F2B-ADB8-88B46ADE9D2E}"/>
              </a:ext>
            </a:extLst>
          </p:cNvPr>
          <p:cNvSpPr/>
          <p:nvPr/>
        </p:nvSpPr>
        <p:spPr>
          <a:xfrm>
            <a:off x="5630797" y="1428428"/>
            <a:ext cx="381001" cy="381001"/>
          </a:xfrm>
          <a:prstGeom prst="ellipse">
            <a:avLst/>
          </a:prstGeom>
          <a:solidFill>
            <a:srgbClr val="48362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xmlns:p15="http://schemas.microsoft.com/office/powerpoint/2012/main" xmlns:p14="http://schemas.microsoft.com/office/powerpoint/2010/main" val="1"/>
            </a:ext>
          </a:extLst>
        </p:spPr>
        <p:txBody>
          <a:bodyPr lIns="0" tIns="0" rIns="0" bIns="0" anchor="ctr"/>
          <a:lstStyle>
            <a:lvl1pPr>
              <a:defRPr sz="2500" b="0">
                <a:solidFill>
                  <a:srgbClr val="F7F9FF"/>
                </a:solidFill>
                <a:latin typeface="Roboto Bold"/>
                <a:ea typeface="Roboto Bold"/>
                <a:cs typeface="Roboto Bold"/>
                <a:sym typeface="Roboto Bold"/>
              </a:defRPr>
            </a:lvl1pPr>
          </a:lstStyle>
          <a:p>
            <a:r>
              <a:rPr lang="en-US" altLang="zh-CN" sz="14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01</a:t>
            </a:r>
            <a:endParaRPr sz="140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1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FC90160-1E5F-43E4-AE89-D053D26943F1}"/>
              </a:ext>
            </a:extLst>
          </p:cNvPr>
          <p:cNvSpPr/>
          <p:nvPr/>
        </p:nvSpPr>
        <p:spPr>
          <a:xfrm>
            <a:off x="6264353" y="1430635"/>
            <a:ext cx="2571038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不长记性，总是重复在同一个错误里；</a:t>
            </a:r>
            <a:endParaRPr lang="id-ID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2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3E4295E-152F-43AE-9F03-22BAA9DE6230}"/>
              </a:ext>
            </a:extLst>
          </p:cNvPr>
          <p:cNvSpPr/>
          <p:nvPr/>
        </p:nvSpPr>
        <p:spPr>
          <a:xfrm>
            <a:off x="6264354" y="2348693"/>
            <a:ext cx="2708197" cy="10387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原谅自己，在没有办法改变的时候就放弃了，然后给自己找各种各样的理由；</a:t>
            </a:r>
            <a:endParaRPr lang="id-ID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3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DFAB962-C4A2-49FE-AA7E-5E228F7A57FA}"/>
              </a:ext>
            </a:extLst>
          </p:cNvPr>
          <p:cNvSpPr/>
          <p:nvPr/>
        </p:nvSpPr>
        <p:spPr>
          <a:xfrm>
            <a:off x="6264354" y="3466879"/>
            <a:ext cx="2708197" cy="10387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意志薄弱，下决心要控制自己，可是总是在最后的关头又坚持不住了。 </a:t>
            </a:r>
            <a:endParaRPr lang="id-ID" b="1" spc="225">
              <a:solidFill>
                <a:schemeClr val="accent2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744777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31771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改掉坏习惯方法</a:t>
            </a:r>
          </a:p>
        </p:txBody>
      </p:sp>
      <p:sp>
        <p:nvSpPr>
          <p:cNvPr id="14" name="íṡľíd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458CBE8-DD53-428F-A279-9A64DC4049B4}"/>
              </a:ext>
            </a:extLst>
          </p:cNvPr>
          <p:cNvSpPr/>
          <p:nvPr/>
        </p:nvSpPr>
        <p:spPr>
          <a:xfrm>
            <a:off x="3548048" y="4496520"/>
            <a:ext cx="2047904" cy="33044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anchor="ctr">
            <a:normAutofit fontScale="92500" lnSpcReduction="20000"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5" name="ïślid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C622B05-94E8-4871-9A0C-EEF1B9DC425E}"/>
              </a:ext>
            </a:extLst>
          </p:cNvPr>
          <p:cNvSpPr/>
          <p:nvPr/>
        </p:nvSpPr>
        <p:spPr bwMode="auto">
          <a:xfrm>
            <a:off x="3735044" y="2981280"/>
            <a:ext cx="1673912" cy="1671390"/>
          </a:xfrm>
          <a:custGeom>
            <a:avLst/>
            <a:gdLst>
              <a:gd name="T0" fmla="*/ 9608 w 10667"/>
              <a:gd name="T1" fmla="*/ 4056 h 10667"/>
              <a:gd name="T2" fmla="*/ 9642 w 10667"/>
              <a:gd name="T3" fmla="*/ 4561 h 10667"/>
              <a:gd name="T4" fmla="*/ 9398 w 10667"/>
              <a:gd name="T5" fmla="*/ 5365 h 10667"/>
              <a:gd name="T6" fmla="*/ 9237 w 10667"/>
              <a:gd name="T7" fmla="*/ 4433 h 10667"/>
              <a:gd name="T8" fmla="*/ 8869 w 10667"/>
              <a:gd name="T9" fmla="*/ 4582 h 10667"/>
              <a:gd name="T10" fmla="*/ 8709 w 10667"/>
              <a:gd name="T11" fmla="*/ 5514 h 10667"/>
              <a:gd name="T12" fmla="*/ 8952 w 10667"/>
              <a:gd name="T13" fmla="*/ 5395 h 10667"/>
              <a:gd name="T14" fmla="*/ 8998 w 10667"/>
              <a:gd name="T15" fmla="*/ 6944 h 10667"/>
              <a:gd name="T16" fmla="*/ 9239 w 10667"/>
              <a:gd name="T17" fmla="*/ 5720 h 10667"/>
              <a:gd name="T18" fmla="*/ 9377 w 10667"/>
              <a:gd name="T19" fmla="*/ 6807 h 10667"/>
              <a:gd name="T20" fmla="*/ 9687 w 10667"/>
              <a:gd name="T21" fmla="*/ 6787 h 10667"/>
              <a:gd name="T22" fmla="*/ 9559 w 10667"/>
              <a:gd name="T23" fmla="*/ 4821 h 10667"/>
              <a:gd name="T24" fmla="*/ 9939 w 10667"/>
              <a:gd name="T25" fmla="*/ 5391 h 10667"/>
              <a:gd name="T26" fmla="*/ 6566 w 10667"/>
              <a:gd name="T27" fmla="*/ 1130 h 10667"/>
              <a:gd name="T28" fmla="*/ 5448 w 10667"/>
              <a:gd name="T29" fmla="*/ 2261 h 10667"/>
              <a:gd name="T30" fmla="*/ 7197 w 10667"/>
              <a:gd name="T31" fmla="*/ 8282 h 10667"/>
              <a:gd name="T32" fmla="*/ 6553 w 10667"/>
              <a:gd name="T33" fmla="*/ 5860 h 10667"/>
              <a:gd name="T34" fmla="*/ 6867 w 10667"/>
              <a:gd name="T35" fmla="*/ 5540 h 10667"/>
              <a:gd name="T36" fmla="*/ 6677 w 10667"/>
              <a:gd name="T37" fmla="*/ 2794 h 10667"/>
              <a:gd name="T38" fmla="*/ 5875 w 10667"/>
              <a:gd name="T39" fmla="*/ 5440 h 10667"/>
              <a:gd name="T40" fmla="*/ 5344 w 10667"/>
              <a:gd name="T41" fmla="*/ 2372 h 10667"/>
              <a:gd name="T42" fmla="*/ 4134 w 10667"/>
              <a:gd name="T43" fmla="*/ 2863 h 10667"/>
              <a:gd name="T44" fmla="*/ 3606 w 10667"/>
              <a:gd name="T45" fmla="*/ 5931 h 10667"/>
              <a:gd name="T46" fmla="*/ 4406 w 10667"/>
              <a:gd name="T47" fmla="*/ 5536 h 10667"/>
              <a:gd name="T48" fmla="*/ 3036 w 10667"/>
              <a:gd name="T49" fmla="*/ 8836 h 10667"/>
              <a:gd name="T50" fmla="*/ 1301 w 10667"/>
              <a:gd name="T51" fmla="*/ 9187 h 10667"/>
              <a:gd name="T52" fmla="*/ 3942 w 10667"/>
              <a:gd name="T53" fmla="*/ 10566 h 10667"/>
              <a:gd name="T54" fmla="*/ 8368 w 10667"/>
              <a:gd name="T55" fmla="*/ 10227 h 10667"/>
              <a:gd name="T56" fmla="*/ 5409 w 10667"/>
              <a:gd name="T57" fmla="*/ 9687 h 10667"/>
              <a:gd name="T58" fmla="*/ 5462 w 10667"/>
              <a:gd name="T59" fmla="*/ 6588 h 10667"/>
              <a:gd name="T60" fmla="*/ 5409 w 10667"/>
              <a:gd name="T61" fmla="*/ 9687 h 10667"/>
              <a:gd name="T62" fmla="*/ 9674 w 10667"/>
              <a:gd name="T63" fmla="*/ 7185 h 10667"/>
              <a:gd name="T64" fmla="*/ 9255 w 10667"/>
              <a:gd name="T65" fmla="*/ 7228 h 10667"/>
              <a:gd name="T66" fmla="*/ 8691 w 10667"/>
              <a:gd name="T67" fmla="*/ 6602 h 10667"/>
              <a:gd name="T68" fmla="*/ 10667 w 10667"/>
              <a:gd name="T69" fmla="*/ 7058 h 10667"/>
              <a:gd name="T70" fmla="*/ 1068 w 10667"/>
              <a:gd name="T71" fmla="*/ 4056 h 10667"/>
              <a:gd name="T72" fmla="*/ 1407 w 10667"/>
              <a:gd name="T73" fmla="*/ 4399 h 10667"/>
              <a:gd name="T74" fmla="*/ 1620 w 10667"/>
              <a:gd name="T75" fmla="*/ 4469 h 10667"/>
              <a:gd name="T76" fmla="*/ 1410 w 10667"/>
              <a:gd name="T77" fmla="*/ 5515 h 10667"/>
              <a:gd name="T78" fmla="*/ 1189 w 10667"/>
              <a:gd name="T79" fmla="*/ 4467 h 10667"/>
              <a:gd name="T80" fmla="*/ 728 w 10667"/>
              <a:gd name="T81" fmla="*/ 5387 h 10667"/>
              <a:gd name="T82" fmla="*/ 967 w 10667"/>
              <a:gd name="T83" fmla="*/ 5399 h 10667"/>
              <a:gd name="T84" fmla="*/ 1088 w 10667"/>
              <a:gd name="T85" fmla="*/ 5407 h 10667"/>
              <a:gd name="T86" fmla="*/ 1148 w 10667"/>
              <a:gd name="T87" fmla="*/ 6944 h 10667"/>
              <a:gd name="T88" fmla="*/ 1411 w 10667"/>
              <a:gd name="T89" fmla="*/ 5714 h 10667"/>
              <a:gd name="T90" fmla="*/ 1671 w 10667"/>
              <a:gd name="T91" fmla="*/ 6954 h 10667"/>
              <a:gd name="T92" fmla="*/ 1743 w 10667"/>
              <a:gd name="T93" fmla="*/ 5493 h 10667"/>
              <a:gd name="T94" fmla="*/ 1838 w 10667"/>
              <a:gd name="T95" fmla="*/ 5396 h 10667"/>
              <a:gd name="T96" fmla="*/ 1780 w 10667"/>
              <a:gd name="T97" fmla="*/ 4561 h 10667"/>
              <a:gd name="T98" fmla="*/ 1813 w 10667"/>
              <a:gd name="T99" fmla="*/ 7185 h 10667"/>
              <a:gd name="T100" fmla="*/ 1394 w 10667"/>
              <a:gd name="T101" fmla="*/ 7228 h 10667"/>
              <a:gd name="T102" fmla="*/ 830 w 10667"/>
              <a:gd name="T103" fmla="*/ 6602 h 10667"/>
              <a:gd name="T104" fmla="*/ 2805 w 10667"/>
              <a:gd name="T105" fmla="*/ 7058 h 10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667" h="10667">
                <a:moveTo>
                  <a:pt x="8929" y="4056"/>
                </a:moveTo>
                <a:cubicBezTo>
                  <a:pt x="8929" y="3866"/>
                  <a:pt x="9081" y="3713"/>
                  <a:pt x="9268" y="3713"/>
                </a:cubicBezTo>
                <a:cubicBezTo>
                  <a:pt x="9456" y="3713"/>
                  <a:pt x="9608" y="3866"/>
                  <a:pt x="9608" y="4056"/>
                </a:cubicBezTo>
                <a:cubicBezTo>
                  <a:pt x="9608" y="4246"/>
                  <a:pt x="9456" y="4399"/>
                  <a:pt x="9268" y="4399"/>
                </a:cubicBezTo>
                <a:cubicBezTo>
                  <a:pt x="9081" y="4399"/>
                  <a:pt x="8929" y="4246"/>
                  <a:pt x="8929" y="4056"/>
                </a:cubicBezTo>
                <a:close/>
                <a:moveTo>
                  <a:pt x="9642" y="4561"/>
                </a:moveTo>
                <a:cubicBezTo>
                  <a:pt x="9592" y="4523"/>
                  <a:pt x="9541" y="4489"/>
                  <a:pt x="9482" y="4469"/>
                </a:cubicBezTo>
                <a:cubicBezTo>
                  <a:pt x="9427" y="4449"/>
                  <a:pt x="9369" y="4439"/>
                  <a:pt x="9310" y="4434"/>
                </a:cubicBezTo>
                <a:lnTo>
                  <a:pt x="9398" y="5365"/>
                </a:lnTo>
                <a:lnTo>
                  <a:pt x="9272" y="5515"/>
                </a:lnTo>
                <a:lnTo>
                  <a:pt x="9127" y="5365"/>
                </a:lnTo>
                <a:lnTo>
                  <a:pt x="9237" y="4433"/>
                </a:lnTo>
                <a:cubicBezTo>
                  <a:pt x="9173" y="4435"/>
                  <a:pt x="9110" y="4446"/>
                  <a:pt x="9050" y="4467"/>
                </a:cubicBezTo>
                <a:cubicBezTo>
                  <a:pt x="9025" y="4476"/>
                  <a:pt x="9002" y="4487"/>
                  <a:pt x="8979" y="4500"/>
                </a:cubicBezTo>
                <a:cubicBezTo>
                  <a:pt x="8940" y="4523"/>
                  <a:pt x="8903" y="4551"/>
                  <a:pt x="8869" y="4582"/>
                </a:cubicBezTo>
                <a:cubicBezTo>
                  <a:pt x="8700" y="4734"/>
                  <a:pt x="8609" y="4997"/>
                  <a:pt x="8589" y="5387"/>
                </a:cubicBezTo>
                <a:cubicBezTo>
                  <a:pt x="8586" y="5454"/>
                  <a:pt x="8637" y="5511"/>
                  <a:pt x="8703" y="5514"/>
                </a:cubicBezTo>
                <a:cubicBezTo>
                  <a:pt x="8705" y="5514"/>
                  <a:pt x="8707" y="5514"/>
                  <a:pt x="8709" y="5514"/>
                </a:cubicBezTo>
                <a:cubicBezTo>
                  <a:pt x="8772" y="5514"/>
                  <a:pt x="8825" y="5464"/>
                  <a:pt x="8828" y="5399"/>
                </a:cubicBezTo>
                <a:cubicBezTo>
                  <a:pt x="8842" y="5135"/>
                  <a:pt x="8893" y="4938"/>
                  <a:pt x="8978" y="4821"/>
                </a:cubicBezTo>
                <a:cubicBezTo>
                  <a:pt x="8972" y="4944"/>
                  <a:pt x="8961" y="5167"/>
                  <a:pt x="8952" y="5395"/>
                </a:cubicBezTo>
                <a:cubicBezTo>
                  <a:pt x="8951" y="5399"/>
                  <a:pt x="8950" y="5403"/>
                  <a:pt x="8950" y="5407"/>
                </a:cubicBezTo>
                <a:lnTo>
                  <a:pt x="8854" y="6776"/>
                </a:lnTo>
                <a:cubicBezTo>
                  <a:pt x="8848" y="6863"/>
                  <a:pt x="8912" y="6938"/>
                  <a:pt x="8998" y="6944"/>
                </a:cubicBezTo>
                <a:cubicBezTo>
                  <a:pt x="9002" y="6944"/>
                  <a:pt x="9005" y="6944"/>
                  <a:pt x="9009" y="6944"/>
                </a:cubicBezTo>
                <a:cubicBezTo>
                  <a:pt x="9090" y="6944"/>
                  <a:pt x="9158" y="6881"/>
                  <a:pt x="9163" y="6798"/>
                </a:cubicBezTo>
                <a:lnTo>
                  <a:pt x="9239" y="5720"/>
                </a:lnTo>
                <a:cubicBezTo>
                  <a:pt x="9251" y="5717"/>
                  <a:pt x="9262" y="5714"/>
                  <a:pt x="9273" y="5714"/>
                </a:cubicBezTo>
                <a:cubicBezTo>
                  <a:pt x="9284" y="5714"/>
                  <a:pt x="9296" y="5716"/>
                  <a:pt x="9307" y="5717"/>
                </a:cubicBezTo>
                <a:lnTo>
                  <a:pt x="9377" y="6807"/>
                </a:lnTo>
                <a:cubicBezTo>
                  <a:pt x="9382" y="6890"/>
                  <a:pt x="9451" y="6954"/>
                  <a:pt x="9532" y="6954"/>
                </a:cubicBezTo>
                <a:cubicBezTo>
                  <a:pt x="9535" y="6954"/>
                  <a:pt x="9539" y="6954"/>
                  <a:pt x="9542" y="6954"/>
                </a:cubicBezTo>
                <a:cubicBezTo>
                  <a:pt x="9628" y="6948"/>
                  <a:pt x="9692" y="6873"/>
                  <a:pt x="9687" y="6787"/>
                </a:cubicBezTo>
                <a:lnTo>
                  <a:pt x="9604" y="5493"/>
                </a:lnTo>
                <a:cubicBezTo>
                  <a:pt x="9604" y="5486"/>
                  <a:pt x="9602" y="5479"/>
                  <a:pt x="9601" y="5472"/>
                </a:cubicBezTo>
                <a:cubicBezTo>
                  <a:pt x="9594" y="5274"/>
                  <a:pt x="9571" y="4981"/>
                  <a:pt x="9559" y="4821"/>
                </a:cubicBezTo>
                <a:cubicBezTo>
                  <a:pt x="9645" y="4939"/>
                  <a:pt x="9694" y="5134"/>
                  <a:pt x="9700" y="5396"/>
                </a:cubicBezTo>
                <a:cubicBezTo>
                  <a:pt x="9701" y="5462"/>
                  <a:pt x="9754" y="5514"/>
                  <a:pt x="9822" y="5514"/>
                </a:cubicBezTo>
                <a:cubicBezTo>
                  <a:pt x="9888" y="5513"/>
                  <a:pt x="9940" y="5458"/>
                  <a:pt x="9939" y="5391"/>
                </a:cubicBezTo>
                <a:cubicBezTo>
                  <a:pt x="9931" y="4988"/>
                  <a:pt x="9831" y="4709"/>
                  <a:pt x="9642" y="4561"/>
                </a:cubicBezTo>
                <a:close/>
                <a:moveTo>
                  <a:pt x="5448" y="2261"/>
                </a:moveTo>
                <a:cubicBezTo>
                  <a:pt x="6065" y="2261"/>
                  <a:pt x="6566" y="1755"/>
                  <a:pt x="6566" y="1130"/>
                </a:cubicBezTo>
                <a:cubicBezTo>
                  <a:pt x="6566" y="506"/>
                  <a:pt x="6065" y="0"/>
                  <a:pt x="5448" y="0"/>
                </a:cubicBezTo>
                <a:cubicBezTo>
                  <a:pt x="4832" y="0"/>
                  <a:pt x="4332" y="506"/>
                  <a:pt x="4332" y="1130"/>
                </a:cubicBezTo>
                <a:cubicBezTo>
                  <a:pt x="4332" y="1755"/>
                  <a:pt x="4832" y="2261"/>
                  <a:pt x="5448" y="2261"/>
                </a:cubicBezTo>
                <a:close/>
                <a:moveTo>
                  <a:pt x="9566" y="9187"/>
                </a:moveTo>
                <a:cubicBezTo>
                  <a:pt x="9566" y="8589"/>
                  <a:pt x="8569" y="8079"/>
                  <a:pt x="7146" y="7846"/>
                </a:cubicBezTo>
                <a:lnTo>
                  <a:pt x="7197" y="8282"/>
                </a:lnTo>
                <a:cubicBezTo>
                  <a:pt x="7559" y="8431"/>
                  <a:pt x="7781" y="8624"/>
                  <a:pt x="7781" y="8836"/>
                </a:cubicBezTo>
                <a:cubicBezTo>
                  <a:pt x="7781" y="9120"/>
                  <a:pt x="7386" y="9369"/>
                  <a:pt x="6788" y="9523"/>
                </a:cubicBezTo>
                <a:lnTo>
                  <a:pt x="6553" y="5860"/>
                </a:lnTo>
                <a:cubicBezTo>
                  <a:pt x="6552" y="5836"/>
                  <a:pt x="6547" y="5814"/>
                  <a:pt x="6542" y="5791"/>
                </a:cubicBezTo>
                <a:cubicBezTo>
                  <a:pt x="6519" y="5139"/>
                  <a:pt x="6446" y="4174"/>
                  <a:pt x="6403" y="3649"/>
                </a:cubicBezTo>
                <a:cubicBezTo>
                  <a:pt x="6689" y="4036"/>
                  <a:pt x="6850" y="4677"/>
                  <a:pt x="6867" y="5540"/>
                </a:cubicBezTo>
                <a:cubicBezTo>
                  <a:pt x="6872" y="5758"/>
                  <a:pt x="7047" y="5931"/>
                  <a:pt x="7269" y="5931"/>
                </a:cubicBezTo>
                <a:cubicBezTo>
                  <a:pt x="7487" y="5926"/>
                  <a:pt x="7660" y="5744"/>
                  <a:pt x="7655" y="5524"/>
                </a:cubicBezTo>
                <a:cubicBezTo>
                  <a:pt x="7628" y="4200"/>
                  <a:pt x="7299" y="3281"/>
                  <a:pt x="6677" y="2794"/>
                </a:cubicBezTo>
                <a:cubicBezTo>
                  <a:pt x="6515" y="2666"/>
                  <a:pt x="6346" y="2557"/>
                  <a:pt x="6150" y="2489"/>
                </a:cubicBezTo>
                <a:cubicBezTo>
                  <a:pt x="5969" y="2425"/>
                  <a:pt x="5778" y="2390"/>
                  <a:pt x="5587" y="2376"/>
                </a:cubicBezTo>
                <a:lnTo>
                  <a:pt x="5875" y="5440"/>
                </a:lnTo>
                <a:lnTo>
                  <a:pt x="5459" y="5934"/>
                </a:lnTo>
                <a:lnTo>
                  <a:pt x="4983" y="5440"/>
                </a:lnTo>
                <a:lnTo>
                  <a:pt x="5344" y="2372"/>
                </a:lnTo>
                <a:cubicBezTo>
                  <a:pt x="5135" y="2379"/>
                  <a:pt x="4926" y="2413"/>
                  <a:pt x="4729" y="2484"/>
                </a:cubicBezTo>
                <a:cubicBezTo>
                  <a:pt x="4648" y="2513"/>
                  <a:pt x="4570" y="2548"/>
                  <a:pt x="4496" y="2592"/>
                </a:cubicBezTo>
                <a:cubicBezTo>
                  <a:pt x="4366" y="2669"/>
                  <a:pt x="4247" y="2762"/>
                  <a:pt x="4134" y="2863"/>
                </a:cubicBezTo>
                <a:cubicBezTo>
                  <a:pt x="3578" y="3362"/>
                  <a:pt x="3276" y="4228"/>
                  <a:pt x="3213" y="5512"/>
                </a:cubicBezTo>
                <a:cubicBezTo>
                  <a:pt x="3202" y="5732"/>
                  <a:pt x="3369" y="5919"/>
                  <a:pt x="3586" y="5930"/>
                </a:cubicBezTo>
                <a:cubicBezTo>
                  <a:pt x="3593" y="5931"/>
                  <a:pt x="3600" y="5931"/>
                  <a:pt x="3606" y="5931"/>
                </a:cubicBezTo>
                <a:cubicBezTo>
                  <a:pt x="3815" y="5931"/>
                  <a:pt x="3989" y="5765"/>
                  <a:pt x="4000" y="5552"/>
                </a:cubicBezTo>
                <a:cubicBezTo>
                  <a:pt x="4043" y="4683"/>
                  <a:pt x="4213" y="4034"/>
                  <a:pt x="4493" y="3649"/>
                </a:cubicBezTo>
                <a:cubicBezTo>
                  <a:pt x="4473" y="4053"/>
                  <a:pt x="4437" y="4787"/>
                  <a:pt x="4406" y="5536"/>
                </a:cubicBezTo>
                <a:cubicBezTo>
                  <a:pt x="4404" y="5550"/>
                  <a:pt x="4400" y="5563"/>
                  <a:pt x="4399" y="5577"/>
                </a:cubicBezTo>
                <a:lnTo>
                  <a:pt x="4121" y="9550"/>
                </a:lnTo>
                <a:cubicBezTo>
                  <a:pt x="3469" y="9398"/>
                  <a:pt x="3036" y="9136"/>
                  <a:pt x="3036" y="8836"/>
                </a:cubicBezTo>
                <a:cubicBezTo>
                  <a:pt x="3036" y="8606"/>
                  <a:pt x="3298" y="8398"/>
                  <a:pt x="3715" y="8245"/>
                </a:cubicBezTo>
                <a:lnTo>
                  <a:pt x="3745" y="7843"/>
                </a:lnTo>
                <a:cubicBezTo>
                  <a:pt x="2309" y="8075"/>
                  <a:pt x="1301" y="8586"/>
                  <a:pt x="1301" y="9187"/>
                </a:cubicBezTo>
                <a:cubicBezTo>
                  <a:pt x="1301" y="9666"/>
                  <a:pt x="1867" y="9963"/>
                  <a:pt x="2241" y="10125"/>
                </a:cubicBezTo>
                <a:cubicBezTo>
                  <a:pt x="2579" y="10272"/>
                  <a:pt x="2936" y="10374"/>
                  <a:pt x="3295" y="10452"/>
                </a:cubicBezTo>
                <a:cubicBezTo>
                  <a:pt x="3509" y="10498"/>
                  <a:pt x="3725" y="10536"/>
                  <a:pt x="3942" y="10566"/>
                </a:cubicBezTo>
                <a:cubicBezTo>
                  <a:pt x="4438" y="10635"/>
                  <a:pt x="4931" y="10667"/>
                  <a:pt x="5434" y="10667"/>
                </a:cubicBezTo>
                <a:cubicBezTo>
                  <a:pt x="5609" y="10667"/>
                  <a:pt x="5784" y="10662"/>
                  <a:pt x="5959" y="10654"/>
                </a:cubicBezTo>
                <a:cubicBezTo>
                  <a:pt x="6767" y="10615"/>
                  <a:pt x="7596" y="10506"/>
                  <a:pt x="8368" y="10227"/>
                </a:cubicBezTo>
                <a:cubicBezTo>
                  <a:pt x="8794" y="10073"/>
                  <a:pt x="9463" y="9799"/>
                  <a:pt x="9557" y="9286"/>
                </a:cubicBezTo>
                <a:cubicBezTo>
                  <a:pt x="9563" y="9253"/>
                  <a:pt x="9566" y="9220"/>
                  <a:pt x="9566" y="9187"/>
                </a:cubicBezTo>
                <a:close/>
                <a:moveTo>
                  <a:pt x="5409" y="9687"/>
                </a:moveTo>
                <a:cubicBezTo>
                  <a:pt x="5316" y="9687"/>
                  <a:pt x="5226" y="9685"/>
                  <a:pt x="5136" y="9681"/>
                </a:cubicBezTo>
                <a:lnTo>
                  <a:pt x="5351" y="6608"/>
                </a:lnTo>
                <a:cubicBezTo>
                  <a:pt x="5390" y="6597"/>
                  <a:pt x="5429" y="6588"/>
                  <a:pt x="5462" y="6588"/>
                </a:cubicBezTo>
                <a:cubicBezTo>
                  <a:pt x="5501" y="6588"/>
                  <a:pt x="5539" y="6595"/>
                  <a:pt x="5577" y="6599"/>
                </a:cubicBezTo>
                <a:lnTo>
                  <a:pt x="5773" y="9671"/>
                </a:lnTo>
                <a:cubicBezTo>
                  <a:pt x="5653" y="9678"/>
                  <a:pt x="5535" y="9687"/>
                  <a:pt x="5409" y="9687"/>
                </a:cubicBezTo>
                <a:close/>
                <a:moveTo>
                  <a:pt x="9863" y="6751"/>
                </a:moveTo>
                <a:cubicBezTo>
                  <a:pt x="9985" y="6801"/>
                  <a:pt x="10061" y="6867"/>
                  <a:pt x="10061" y="6939"/>
                </a:cubicBezTo>
                <a:cubicBezTo>
                  <a:pt x="10061" y="7043"/>
                  <a:pt x="9905" y="7134"/>
                  <a:pt x="9674" y="7185"/>
                </a:cubicBezTo>
                <a:cubicBezTo>
                  <a:pt x="9657" y="7190"/>
                  <a:pt x="9638" y="7195"/>
                  <a:pt x="9619" y="7197"/>
                </a:cubicBezTo>
                <a:cubicBezTo>
                  <a:pt x="9614" y="7198"/>
                  <a:pt x="9609" y="7198"/>
                  <a:pt x="9605" y="7198"/>
                </a:cubicBezTo>
                <a:cubicBezTo>
                  <a:pt x="9499" y="7217"/>
                  <a:pt x="9382" y="7228"/>
                  <a:pt x="9255" y="7228"/>
                </a:cubicBezTo>
                <a:cubicBezTo>
                  <a:pt x="8811" y="7228"/>
                  <a:pt x="8451" y="7098"/>
                  <a:pt x="8451" y="6939"/>
                </a:cubicBezTo>
                <a:cubicBezTo>
                  <a:pt x="8451" y="6861"/>
                  <a:pt x="8539" y="6790"/>
                  <a:pt x="8681" y="6739"/>
                </a:cubicBezTo>
                <a:lnTo>
                  <a:pt x="8691" y="6602"/>
                </a:lnTo>
                <a:cubicBezTo>
                  <a:pt x="8203" y="6681"/>
                  <a:pt x="7861" y="6854"/>
                  <a:pt x="7861" y="7058"/>
                </a:cubicBezTo>
                <a:cubicBezTo>
                  <a:pt x="7861" y="7335"/>
                  <a:pt x="8489" y="7560"/>
                  <a:pt x="9264" y="7560"/>
                </a:cubicBezTo>
                <a:cubicBezTo>
                  <a:pt x="10039" y="7560"/>
                  <a:pt x="10667" y="7335"/>
                  <a:pt x="10667" y="7058"/>
                </a:cubicBezTo>
                <a:cubicBezTo>
                  <a:pt x="10667" y="6855"/>
                  <a:pt x="10328" y="6682"/>
                  <a:pt x="9845" y="6603"/>
                </a:cubicBezTo>
                <a:lnTo>
                  <a:pt x="9863" y="6751"/>
                </a:lnTo>
                <a:close/>
                <a:moveTo>
                  <a:pt x="1068" y="4056"/>
                </a:moveTo>
                <a:cubicBezTo>
                  <a:pt x="1068" y="3866"/>
                  <a:pt x="1220" y="3713"/>
                  <a:pt x="1407" y="3713"/>
                </a:cubicBezTo>
                <a:cubicBezTo>
                  <a:pt x="1594" y="3713"/>
                  <a:pt x="1747" y="3866"/>
                  <a:pt x="1747" y="4056"/>
                </a:cubicBezTo>
                <a:cubicBezTo>
                  <a:pt x="1747" y="4246"/>
                  <a:pt x="1594" y="4399"/>
                  <a:pt x="1407" y="4399"/>
                </a:cubicBezTo>
                <a:cubicBezTo>
                  <a:pt x="1220" y="4399"/>
                  <a:pt x="1068" y="4246"/>
                  <a:pt x="1068" y="4056"/>
                </a:cubicBezTo>
                <a:close/>
                <a:moveTo>
                  <a:pt x="1780" y="4561"/>
                </a:moveTo>
                <a:cubicBezTo>
                  <a:pt x="1731" y="4523"/>
                  <a:pt x="1680" y="4489"/>
                  <a:pt x="1620" y="4469"/>
                </a:cubicBezTo>
                <a:cubicBezTo>
                  <a:pt x="1565" y="4449"/>
                  <a:pt x="1507" y="4439"/>
                  <a:pt x="1449" y="4434"/>
                </a:cubicBezTo>
                <a:lnTo>
                  <a:pt x="1537" y="5365"/>
                </a:lnTo>
                <a:lnTo>
                  <a:pt x="1410" y="5515"/>
                </a:lnTo>
                <a:lnTo>
                  <a:pt x="1266" y="5365"/>
                </a:lnTo>
                <a:lnTo>
                  <a:pt x="1376" y="4433"/>
                </a:lnTo>
                <a:cubicBezTo>
                  <a:pt x="1312" y="4435"/>
                  <a:pt x="1248" y="4446"/>
                  <a:pt x="1189" y="4467"/>
                </a:cubicBezTo>
                <a:cubicBezTo>
                  <a:pt x="1164" y="4476"/>
                  <a:pt x="1140" y="4487"/>
                  <a:pt x="1118" y="4500"/>
                </a:cubicBezTo>
                <a:cubicBezTo>
                  <a:pt x="1078" y="4523"/>
                  <a:pt x="1042" y="4551"/>
                  <a:pt x="1008" y="4582"/>
                </a:cubicBezTo>
                <a:cubicBezTo>
                  <a:pt x="839" y="4734"/>
                  <a:pt x="747" y="4997"/>
                  <a:pt x="728" y="5387"/>
                </a:cubicBezTo>
                <a:cubicBezTo>
                  <a:pt x="725" y="5454"/>
                  <a:pt x="775" y="5511"/>
                  <a:pt x="841" y="5514"/>
                </a:cubicBezTo>
                <a:cubicBezTo>
                  <a:pt x="843" y="5514"/>
                  <a:pt x="845" y="5514"/>
                  <a:pt x="848" y="5514"/>
                </a:cubicBezTo>
                <a:cubicBezTo>
                  <a:pt x="911" y="5514"/>
                  <a:pt x="964" y="5464"/>
                  <a:pt x="967" y="5399"/>
                </a:cubicBezTo>
                <a:cubicBezTo>
                  <a:pt x="980" y="5135"/>
                  <a:pt x="1032" y="4938"/>
                  <a:pt x="1117" y="4821"/>
                </a:cubicBezTo>
                <a:cubicBezTo>
                  <a:pt x="1111" y="4944"/>
                  <a:pt x="1100" y="5167"/>
                  <a:pt x="1090" y="5395"/>
                </a:cubicBezTo>
                <a:cubicBezTo>
                  <a:pt x="1090" y="5399"/>
                  <a:pt x="1089" y="5403"/>
                  <a:pt x="1088" y="5407"/>
                </a:cubicBezTo>
                <a:lnTo>
                  <a:pt x="993" y="6776"/>
                </a:lnTo>
                <a:cubicBezTo>
                  <a:pt x="987" y="6863"/>
                  <a:pt x="1051" y="6938"/>
                  <a:pt x="1136" y="6944"/>
                </a:cubicBezTo>
                <a:cubicBezTo>
                  <a:pt x="1140" y="6944"/>
                  <a:pt x="1144" y="6944"/>
                  <a:pt x="1148" y="6944"/>
                </a:cubicBezTo>
                <a:cubicBezTo>
                  <a:pt x="1228" y="6944"/>
                  <a:pt x="1296" y="6881"/>
                  <a:pt x="1302" y="6798"/>
                </a:cubicBezTo>
                <a:lnTo>
                  <a:pt x="1378" y="5720"/>
                </a:lnTo>
                <a:cubicBezTo>
                  <a:pt x="1389" y="5717"/>
                  <a:pt x="1401" y="5714"/>
                  <a:pt x="1411" y="5714"/>
                </a:cubicBezTo>
                <a:cubicBezTo>
                  <a:pt x="1423" y="5714"/>
                  <a:pt x="1435" y="5716"/>
                  <a:pt x="1446" y="5717"/>
                </a:cubicBezTo>
                <a:lnTo>
                  <a:pt x="1516" y="6807"/>
                </a:lnTo>
                <a:cubicBezTo>
                  <a:pt x="1521" y="6890"/>
                  <a:pt x="1589" y="6954"/>
                  <a:pt x="1671" y="6954"/>
                </a:cubicBezTo>
                <a:cubicBezTo>
                  <a:pt x="1674" y="6954"/>
                  <a:pt x="1677" y="6954"/>
                  <a:pt x="1681" y="6954"/>
                </a:cubicBezTo>
                <a:cubicBezTo>
                  <a:pt x="1766" y="6948"/>
                  <a:pt x="1831" y="6873"/>
                  <a:pt x="1826" y="6787"/>
                </a:cubicBezTo>
                <a:lnTo>
                  <a:pt x="1743" y="5493"/>
                </a:lnTo>
                <a:cubicBezTo>
                  <a:pt x="1742" y="5486"/>
                  <a:pt x="1741" y="5479"/>
                  <a:pt x="1739" y="5472"/>
                </a:cubicBezTo>
                <a:cubicBezTo>
                  <a:pt x="1732" y="5274"/>
                  <a:pt x="1710" y="4981"/>
                  <a:pt x="1697" y="4821"/>
                </a:cubicBezTo>
                <a:cubicBezTo>
                  <a:pt x="1784" y="4939"/>
                  <a:pt x="1833" y="5134"/>
                  <a:pt x="1838" y="5396"/>
                </a:cubicBezTo>
                <a:cubicBezTo>
                  <a:pt x="1840" y="5462"/>
                  <a:pt x="1893" y="5514"/>
                  <a:pt x="1960" y="5514"/>
                </a:cubicBezTo>
                <a:cubicBezTo>
                  <a:pt x="2027" y="5513"/>
                  <a:pt x="2079" y="5458"/>
                  <a:pt x="2078" y="5391"/>
                </a:cubicBezTo>
                <a:cubicBezTo>
                  <a:pt x="2069" y="4988"/>
                  <a:pt x="1969" y="4709"/>
                  <a:pt x="1780" y="4561"/>
                </a:cubicBezTo>
                <a:close/>
                <a:moveTo>
                  <a:pt x="2002" y="6751"/>
                </a:moveTo>
                <a:cubicBezTo>
                  <a:pt x="2124" y="6801"/>
                  <a:pt x="2200" y="6867"/>
                  <a:pt x="2200" y="6939"/>
                </a:cubicBezTo>
                <a:cubicBezTo>
                  <a:pt x="2200" y="7043"/>
                  <a:pt x="2044" y="7134"/>
                  <a:pt x="1813" y="7185"/>
                </a:cubicBezTo>
                <a:cubicBezTo>
                  <a:pt x="1795" y="7190"/>
                  <a:pt x="1777" y="7195"/>
                  <a:pt x="1758" y="7197"/>
                </a:cubicBezTo>
                <a:cubicBezTo>
                  <a:pt x="1753" y="7198"/>
                  <a:pt x="1748" y="7198"/>
                  <a:pt x="1743" y="7198"/>
                </a:cubicBezTo>
                <a:cubicBezTo>
                  <a:pt x="1637" y="7217"/>
                  <a:pt x="1520" y="7228"/>
                  <a:pt x="1394" y="7228"/>
                </a:cubicBezTo>
                <a:cubicBezTo>
                  <a:pt x="950" y="7228"/>
                  <a:pt x="589" y="7098"/>
                  <a:pt x="589" y="6939"/>
                </a:cubicBezTo>
                <a:cubicBezTo>
                  <a:pt x="589" y="6861"/>
                  <a:pt x="678" y="6790"/>
                  <a:pt x="820" y="6739"/>
                </a:cubicBezTo>
                <a:lnTo>
                  <a:pt x="830" y="6602"/>
                </a:lnTo>
                <a:cubicBezTo>
                  <a:pt x="342" y="6681"/>
                  <a:pt x="0" y="6854"/>
                  <a:pt x="0" y="7058"/>
                </a:cubicBezTo>
                <a:cubicBezTo>
                  <a:pt x="0" y="7335"/>
                  <a:pt x="628" y="7560"/>
                  <a:pt x="1403" y="7560"/>
                </a:cubicBezTo>
                <a:cubicBezTo>
                  <a:pt x="2177" y="7560"/>
                  <a:pt x="2805" y="7335"/>
                  <a:pt x="2805" y="7058"/>
                </a:cubicBezTo>
                <a:cubicBezTo>
                  <a:pt x="2805" y="6855"/>
                  <a:pt x="2467" y="6682"/>
                  <a:pt x="1984" y="6603"/>
                </a:cubicBezTo>
                <a:lnTo>
                  <a:pt x="2002" y="6751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16" name="îśľïd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BEF56F2-DAA5-4746-9D34-C6A5A0F5911E}"/>
              </a:ext>
            </a:extLst>
          </p:cNvPr>
          <p:cNvGrpSpPr/>
          <p:nvPr/>
        </p:nvGrpSpPr>
        <p:grpSpPr>
          <a:xfrm>
            <a:off x="2371840" y="2265475"/>
            <a:ext cx="487439" cy="487439"/>
            <a:chOff x="1359950" y="2938419"/>
            <a:chExt cx="1010722" cy="1010722"/>
          </a:xfrm>
        </p:grpSpPr>
        <p:sp>
          <p:nvSpPr>
            <p:cNvPr id="17" name="iṡľí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57A7543-53F4-4BE6-92E1-DA8AAC9DCCB1}"/>
                </a:ext>
              </a:extLst>
            </p:cNvPr>
            <p:cNvSpPr/>
            <p:nvPr/>
          </p:nvSpPr>
          <p:spPr>
            <a:xfrm>
              <a:off x="1359950" y="2938419"/>
              <a:ext cx="1010722" cy="101072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ï$ļi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A1C1D23-66E1-40F3-A1BF-B6DB1CB2B83C}"/>
                </a:ext>
              </a:extLst>
            </p:cNvPr>
            <p:cNvSpPr/>
            <p:nvPr/>
          </p:nvSpPr>
          <p:spPr bwMode="auto">
            <a:xfrm>
              <a:off x="1611577" y="3199760"/>
              <a:ext cx="507467" cy="488041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9" name="íSḻíḓ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E267E13-F984-4F4C-BCFE-7CDADBF9E931}"/>
              </a:ext>
            </a:extLst>
          </p:cNvPr>
          <p:cNvGrpSpPr/>
          <p:nvPr/>
        </p:nvGrpSpPr>
        <p:grpSpPr>
          <a:xfrm>
            <a:off x="4328281" y="1283162"/>
            <a:ext cx="487439" cy="487439"/>
            <a:chOff x="1359950" y="2938419"/>
            <a:chExt cx="1010722" cy="1010722"/>
          </a:xfrm>
        </p:grpSpPr>
        <p:sp>
          <p:nvSpPr>
            <p:cNvPr id="20" name="íṡľï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69AE82C-382A-4452-8BAE-BCEF3F368B87}"/>
                </a:ext>
              </a:extLst>
            </p:cNvPr>
            <p:cNvSpPr/>
            <p:nvPr/>
          </p:nvSpPr>
          <p:spPr>
            <a:xfrm>
              <a:off x="1359950" y="2938419"/>
              <a:ext cx="1010722" cy="1010722"/>
            </a:xfrm>
            <a:prstGeom prst="ellipse">
              <a:avLst/>
            </a:prstGeom>
            <a:solidFill>
              <a:srgbClr val="48362B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íṡ1i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190CA04-BD6E-4CAC-90B8-289F5F00764A}"/>
                </a:ext>
              </a:extLst>
            </p:cNvPr>
            <p:cNvSpPr/>
            <p:nvPr/>
          </p:nvSpPr>
          <p:spPr bwMode="auto">
            <a:xfrm>
              <a:off x="1611577" y="3199760"/>
              <a:ext cx="507467" cy="488041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2" name="îşḷïḑ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6B89103-A9FD-470A-923A-A592AF3CEBD8}"/>
              </a:ext>
            </a:extLst>
          </p:cNvPr>
          <p:cNvGrpSpPr/>
          <p:nvPr/>
        </p:nvGrpSpPr>
        <p:grpSpPr>
          <a:xfrm>
            <a:off x="6256404" y="2265475"/>
            <a:ext cx="487439" cy="487439"/>
            <a:chOff x="1359950" y="2938419"/>
            <a:chExt cx="1010722" cy="1010722"/>
          </a:xfrm>
        </p:grpSpPr>
        <p:sp>
          <p:nvSpPr>
            <p:cNvPr id="23" name="ï$lí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215E232-DCFD-4844-9BAB-44C4F2912157}"/>
                </a:ext>
              </a:extLst>
            </p:cNvPr>
            <p:cNvSpPr/>
            <p:nvPr/>
          </p:nvSpPr>
          <p:spPr>
            <a:xfrm>
              <a:off x="1359950" y="2938419"/>
              <a:ext cx="1010722" cy="101072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íSļï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0C1B164-104E-4B58-84E0-7F2B2CDE0367}"/>
                </a:ext>
              </a:extLst>
            </p:cNvPr>
            <p:cNvSpPr/>
            <p:nvPr/>
          </p:nvSpPr>
          <p:spPr bwMode="auto">
            <a:xfrm>
              <a:off x="1611577" y="3199760"/>
              <a:ext cx="507467" cy="488041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6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5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C5E2783-0BED-45F8-BC42-EF96CC4287BC}"/>
              </a:ext>
            </a:extLst>
          </p:cNvPr>
          <p:cNvSpPr/>
          <p:nvPr/>
        </p:nvSpPr>
        <p:spPr>
          <a:xfrm>
            <a:off x="968589" y="2834117"/>
            <a:ext cx="2012639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800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交一些能够管住自己的朋友</a:t>
            </a:r>
            <a:endParaRPr lang="id-ID" sz="1800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6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FDF79AC-FDFD-4443-A230-98F68B05C321}"/>
              </a:ext>
            </a:extLst>
          </p:cNvPr>
          <p:cNvSpPr/>
          <p:nvPr/>
        </p:nvSpPr>
        <p:spPr>
          <a:xfrm>
            <a:off x="6042657" y="2834118"/>
            <a:ext cx="3248966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用写日记来管住自己</a:t>
            </a:r>
            <a:endParaRPr lang="id-ID" sz="1800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7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ED762E8-E5EA-4FF8-8DAE-DB468D2D9577}"/>
              </a:ext>
            </a:extLst>
          </p:cNvPr>
          <p:cNvSpPr/>
          <p:nvPr/>
        </p:nvSpPr>
        <p:spPr>
          <a:xfrm>
            <a:off x="2990450" y="1817092"/>
            <a:ext cx="3248966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800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用写座右铭，挂字画等来提醒约束自己</a:t>
            </a:r>
            <a:endParaRPr lang="id-ID" sz="1800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194318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31771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向时间要“放弃”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3893" y="1017269"/>
            <a:ext cx="3509166" cy="3650746"/>
          </a:xfrm>
          <a:prstGeom prst="rect">
            <a:avLst/>
          </a:prstGeom>
        </p:spPr>
      </p:pic>
      <p:sp>
        <p:nvSpPr>
          <p:cNvPr id="7" name="Text Box 6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B97E80A-3350-4DA3-A858-1B30FC7D1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74" y="1873146"/>
            <a:ext cx="4649997" cy="1938992"/>
          </a:xfrm>
          <a:prstGeom prst="rect">
            <a:avLst/>
          </a:prstGeom>
          <a:noFill/>
          <a:ln>
            <a:noFill/>
          </a:ln>
          <a:effectLst>
            <a:prstShdw prst="shdw11">
              <a:srgbClr val="C0C0C0">
                <a:alpha val="75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2700" spc="450">
                <a:solidFill>
                  <a:srgbClr val="C00000"/>
                </a:solidFill>
                <a:latin typeface="微软雅黑"/>
                <a:ea typeface="微软雅黑"/>
                <a:sym typeface="微软雅黑"/>
              </a:rPr>
              <a:t>鲁迅说：“时间就像海绵里的水，只要愿挤，总还是有的。”</a:t>
            </a:r>
            <a:endParaRPr lang="en-US" altLang="zh-CN" sz="2700" spc="450">
              <a:solidFill>
                <a:srgbClr val="C00000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838534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31771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减少“无效”劳力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9ADCC11-B506-49C2-A9E1-61E2FF0F79D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021" b="-5603"/>
          <a:stretch>
            <a:fillRect/>
          </a:stretch>
        </p:blipFill>
        <p:spPr>
          <a:xfrm>
            <a:off x="729206" y="1340873"/>
            <a:ext cx="1918504" cy="1839899"/>
          </a:xfrm>
          <a:prstGeom prst="rect">
            <a:avLst/>
          </a:prstGeom>
        </p:spPr>
      </p:pic>
      <p:sp>
        <p:nvSpPr>
          <p:cNvPr id="7" name="Oval 1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46559E0-03E5-46CF-AF94-5AB197A798C2}"/>
              </a:ext>
            </a:extLst>
          </p:cNvPr>
          <p:cNvSpPr/>
          <p:nvPr/>
        </p:nvSpPr>
        <p:spPr>
          <a:xfrm>
            <a:off x="842993" y="3420224"/>
            <a:ext cx="379810" cy="379809"/>
          </a:xfrm>
          <a:prstGeom prst="ellipse">
            <a:avLst/>
          </a:prstGeom>
          <a:solidFill>
            <a:srgbClr val="FFF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685748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C5907B2-FEE6-4469-BCDE-2E341C986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209" y="3578577"/>
            <a:ext cx="27170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4290" rIns="0" bIns="3429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48362B"/>
                </a:solidFill>
                <a:latin typeface="微软雅黑"/>
                <a:ea typeface="微软雅黑"/>
                <a:cs typeface="Open Sans" panose="020B0606030504020204" pitchFamily="34" charset="0"/>
                <a:sym typeface="微软雅黑"/>
              </a:rPr>
              <a:t>01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0D35D4B-CF2E-48F4-8585-24A062F8F0A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6453"/>
          <a:stretch>
            <a:fillRect/>
          </a:stretch>
        </p:blipFill>
        <p:spPr>
          <a:xfrm>
            <a:off x="3636141" y="1429130"/>
            <a:ext cx="1918504" cy="1839899"/>
          </a:xfrm>
          <a:prstGeom prst="rect">
            <a:avLst/>
          </a:prstGeom>
        </p:spPr>
      </p:pic>
      <p:sp>
        <p:nvSpPr>
          <p:cNvPr id="10" name="Oval 1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A5B8F9B-776E-4BF4-9F1D-864F50900B77}"/>
              </a:ext>
            </a:extLst>
          </p:cNvPr>
          <p:cNvSpPr/>
          <p:nvPr/>
        </p:nvSpPr>
        <p:spPr>
          <a:xfrm>
            <a:off x="3749928" y="3508481"/>
            <a:ext cx="379810" cy="379809"/>
          </a:xfrm>
          <a:prstGeom prst="ellipse">
            <a:avLst/>
          </a:prstGeom>
          <a:solidFill>
            <a:srgbClr val="FFF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685748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2C822C3-3AEA-4D57-9F26-16603EB08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144" y="3666834"/>
            <a:ext cx="27170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4290" rIns="0" bIns="3429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48362B"/>
                </a:solidFill>
                <a:latin typeface="微软雅黑"/>
                <a:ea typeface="微软雅黑"/>
                <a:cs typeface="Open Sans" panose="020B0606030504020204" pitchFamily="34" charset="0"/>
                <a:sym typeface="微软雅黑"/>
              </a:rPr>
              <a:t>02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BC72BBB-FB2E-4795-83F8-E108D9BA8BCF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9229"/>
          <a:stretch>
            <a:fillRect/>
          </a:stretch>
        </p:blipFill>
        <p:spPr>
          <a:xfrm>
            <a:off x="6918767" y="1429130"/>
            <a:ext cx="1542812" cy="1839899"/>
          </a:xfrm>
          <a:prstGeom prst="rect">
            <a:avLst/>
          </a:prstGeom>
        </p:spPr>
      </p:pic>
      <p:sp>
        <p:nvSpPr>
          <p:cNvPr id="13" name="Oval 1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B19501F-C742-402B-B151-D980656CA15B}"/>
              </a:ext>
            </a:extLst>
          </p:cNvPr>
          <p:cNvSpPr/>
          <p:nvPr/>
        </p:nvSpPr>
        <p:spPr>
          <a:xfrm>
            <a:off x="6656862" y="3508481"/>
            <a:ext cx="379810" cy="379809"/>
          </a:xfrm>
          <a:prstGeom prst="ellipse">
            <a:avLst/>
          </a:prstGeom>
          <a:solidFill>
            <a:srgbClr val="FFF7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685748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4" name="TextBox 7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485F8EB-B7E7-4350-ABE9-B5D0F4552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79" y="3666834"/>
            <a:ext cx="27170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4290" rIns="0" bIns="3429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eaLnBrk="1" hangingPunct="1"/>
            <a:r>
              <a:rPr lang="en-US" altLang="zh-CN" sz="1800">
                <a:solidFill>
                  <a:srgbClr val="48362B"/>
                </a:solidFill>
                <a:latin typeface="微软雅黑"/>
                <a:ea typeface="微软雅黑"/>
                <a:cs typeface="Open Sans" panose="020B0606030504020204" pitchFamily="34" charset="0"/>
                <a:sym typeface="微软雅黑"/>
              </a:rPr>
              <a:t>03</a:t>
            </a:r>
          </a:p>
        </p:txBody>
      </p:sp>
      <p:sp>
        <p:nvSpPr>
          <p:cNvPr id="15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BCB31D5-7B45-4C0F-B3BF-FC4D25C8672A}"/>
              </a:ext>
            </a:extLst>
          </p:cNvPr>
          <p:cNvSpPr/>
          <p:nvPr/>
        </p:nvSpPr>
        <p:spPr>
          <a:xfrm>
            <a:off x="404698" y="4197839"/>
            <a:ext cx="2555672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人家在自习、看书，你在那说笑话、说大话、说课外的话等</a:t>
            </a:r>
            <a:r>
              <a:rPr lang="en-US" altLang="zh-CN" sz="12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.</a:t>
            </a:r>
            <a:endParaRPr lang="id-ID" sz="1200" b="1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6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5D7B8CF-11FA-43A4-ADF5-D11B6C54CD42}"/>
              </a:ext>
            </a:extLst>
          </p:cNvPr>
          <p:cNvSpPr/>
          <p:nvPr/>
        </p:nvSpPr>
        <p:spPr>
          <a:xfrm>
            <a:off x="3241178" y="4202455"/>
            <a:ext cx="2565263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把课余的时间消磨在聊天上，上课时无所事事、呼呼大睡</a:t>
            </a:r>
            <a:r>
              <a:rPr lang="en-US" altLang="zh-CN" sz="12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…</a:t>
            </a:r>
            <a:endParaRPr lang="id-ID" sz="120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7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2845D2A-E11A-4CBA-AB7E-1EF1D1B1459A}"/>
              </a:ext>
            </a:extLst>
          </p:cNvPr>
          <p:cNvSpPr/>
          <p:nvPr/>
        </p:nvSpPr>
        <p:spPr>
          <a:xfrm>
            <a:off x="5829301" y="4197839"/>
            <a:ext cx="3167214" cy="72327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ts val="1650"/>
              </a:lnSpc>
            </a:pPr>
            <a:r>
              <a:rPr lang="zh-CN" altLang="en-US" sz="11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正听着课，思路不知不觉地想着学习上遇到不顺心的事情或考试成绩不 理想，结果越想烦恼越深，越不能平心静气地分析失误的原因。</a:t>
            </a:r>
            <a:endParaRPr lang="id-ID" sz="110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62385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/>
      <p:bldP spid="13" grpId="0" animBg="1"/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3222" y="297180"/>
            <a:ext cx="2882143" cy="11658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586446" cy="1463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20440"/>
            <a:ext cx="9144000" cy="162306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3590" y="3416264"/>
            <a:ext cx="3280411" cy="17272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5" y="2183130"/>
            <a:ext cx="6153915" cy="29603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3263" y="0"/>
            <a:ext cx="4090737" cy="45720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489359" y="688860"/>
            <a:ext cx="2240280" cy="54245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31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开学第一课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372327" y="1725930"/>
            <a:ext cx="4326255" cy="133113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4100" spc="-375">
                <a:solidFill>
                  <a:srgbClr val="53C7AC"/>
                </a:solidFill>
                <a:latin typeface="微软雅黑"/>
                <a:ea typeface="微软雅黑"/>
                <a:sym typeface="微软雅黑"/>
              </a:rPr>
              <a:t>增大单位时间内</a:t>
            </a:r>
          </a:p>
          <a:p>
            <a:pPr algn="ctr"/>
            <a:r>
              <a:rPr lang="zh-CN" altLang="en-US" sz="4100" spc="-375">
                <a:solidFill>
                  <a:srgbClr val="53C7AC"/>
                </a:solidFill>
                <a:latin typeface="微软雅黑"/>
                <a:ea typeface="微软雅黑"/>
                <a:sym typeface="微软雅黑"/>
              </a:rPr>
              <a:t>劳动量方法</a:t>
            </a:r>
          </a:p>
        </p:txBody>
      </p:sp>
      <p:sp>
        <p:nvSpPr>
          <p:cNvPr id="15" name="îṣļíḓ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5DD64A9-EE6A-4059-A8E0-8C7C66800EA9}"/>
              </a:ext>
            </a:extLst>
          </p:cNvPr>
          <p:cNvSpPr/>
          <p:nvPr/>
        </p:nvSpPr>
        <p:spPr bwMode="auto">
          <a:xfrm>
            <a:off x="3504651" y="3165120"/>
            <a:ext cx="2280131" cy="525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500" tIns="35100" rIns="67500" bIns="3510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9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Copy paste fonts. Choose the only option to retain text.</a:t>
            </a:r>
          </a:p>
        </p:txBody>
      </p:sp>
    </p:spTree>
    <p:extLst>
      <p:ext uri="{BB962C8B-B14F-4D97-AF65-F5344CB8AC3E}">
        <p14:creationId xmlns:p14="http://schemas.microsoft.com/office/powerpoint/2010/main" val="145920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68347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增大单位时间内劳动量的方法</a:t>
            </a:r>
          </a:p>
        </p:txBody>
      </p:sp>
      <p:grpSp>
        <p:nvGrpSpPr>
          <p:cNvPr id="7" name="íŝḻiḑ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A3EF8A9-32A2-4FCC-9695-F1FB6C84AEBF}"/>
              </a:ext>
            </a:extLst>
          </p:cNvPr>
          <p:cNvGrpSpPr/>
          <p:nvPr/>
        </p:nvGrpSpPr>
        <p:grpSpPr>
          <a:xfrm rot="21412316">
            <a:off x="3233735" y="898332"/>
            <a:ext cx="2890190" cy="2607997"/>
            <a:chOff x="-1" y="0"/>
            <a:chExt cx="7707170" cy="6954654"/>
          </a:xfrm>
        </p:grpSpPr>
        <p:sp>
          <p:nvSpPr>
            <p:cNvPr id="8" name="i$ḻî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7AC59ED-E2BE-482C-BD92-0DC19788E79E}"/>
                </a:ext>
              </a:extLst>
            </p:cNvPr>
            <p:cNvSpPr/>
            <p:nvPr/>
          </p:nvSpPr>
          <p:spPr>
            <a:xfrm rot="21600000" flipH="1">
              <a:off x="3974166" y="0"/>
              <a:ext cx="3733003" cy="6954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42" y="0"/>
                  </a:moveTo>
                  <a:lnTo>
                    <a:pt x="0" y="21117"/>
                  </a:lnTo>
                  <a:lnTo>
                    <a:pt x="1654" y="21600"/>
                  </a:lnTo>
                  <a:lnTo>
                    <a:pt x="21600" y="156"/>
                  </a:lnTo>
                  <a:lnTo>
                    <a:pt x="19642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6350" cap="flat">
              <a:solidFill>
                <a:srgbClr val="CFCFCF"/>
              </a:solidFill>
              <a:prstDash val="solid"/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" name="išļïd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74A3E4D-521C-4059-8414-C0CDC7E050F9}"/>
                </a:ext>
              </a:extLst>
            </p:cNvPr>
            <p:cNvSpPr/>
            <p:nvPr/>
          </p:nvSpPr>
          <p:spPr>
            <a:xfrm rot="21600000" flipH="1">
              <a:off x="550459" y="46118"/>
              <a:ext cx="6870387" cy="6904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8" y="0"/>
                  </a:moveTo>
                  <a:lnTo>
                    <a:pt x="0" y="21600"/>
                  </a:lnTo>
                  <a:lnTo>
                    <a:pt x="21600" y="18579"/>
                  </a:lnTo>
                  <a:cubicBezTo>
                    <a:pt x="21600" y="18579"/>
                    <a:pt x="10838" y="0"/>
                    <a:pt x="10838" y="0"/>
                  </a:cubicBezTo>
                  <a:close/>
                </a:path>
              </a:pathLst>
            </a:custGeom>
            <a:solidFill>
              <a:srgbClr val="48362B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ï$ľïd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3F3FD61-F850-4DE0-B31F-30C93F4446EC}"/>
                </a:ext>
              </a:extLst>
            </p:cNvPr>
            <p:cNvSpPr/>
            <p:nvPr/>
          </p:nvSpPr>
          <p:spPr>
            <a:xfrm rot="21600000" flipH="1">
              <a:off x="2561014" y="2080599"/>
              <a:ext cx="2584782" cy="4760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211" y="0"/>
                  </a:moveTo>
                  <a:lnTo>
                    <a:pt x="0" y="20894"/>
                  </a:lnTo>
                  <a:lnTo>
                    <a:pt x="2389" y="21600"/>
                  </a:lnTo>
                  <a:lnTo>
                    <a:pt x="21600" y="706"/>
                  </a:lnTo>
                  <a:cubicBezTo>
                    <a:pt x="21600" y="706"/>
                    <a:pt x="19211" y="0"/>
                    <a:pt x="19211" y="0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6350" cap="flat">
              <a:solidFill>
                <a:srgbClr val="CFCFCF"/>
              </a:solidFill>
              <a:prstDash val="solid"/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íšli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9652FD0-2DA2-4832-A0AB-9E21DA2211B2}"/>
                </a:ext>
              </a:extLst>
            </p:cNvPr>
            <p:cNvSpPr/>
            <p:nvPr/>
          </p:nvSpPr>
          <p:spPr>
            <a:xfrm rot="21600000" flipH="1">
              <a:off x="276703" y="2235067"/>
              <a:ext cx="4582419" cy="4605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6" y="0"/>
                  </a:moveTo>
                  <a:lnTo>
                    <a:pt x="0" y="21600"/>
                  </a:lnTo>
                  <a:lnTo>
                    <a:pt x="21600" y="18579"/>
                  </a:lnTo>
                  <a:cubicBezTo>
                    <a:pt x="21600" y="18579"/>
                    <a:pt x="10836" y="0"/>
                    <a:pt x="10836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íşḷi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EB4EEF5-51C7-40A7-9696-BD5B5C9B2ACE}"/>
                </a:ext>
              </a:extLst>
            </p:cNvPr>
            <p:cNvSpPr/>
            <p:nvPr/>
          </p:nvSpPr>
          <p:spPr>
            <a:xfrm rot="21600000" flipH="1">
              <a:off x="1143529" y="4216886"/>
              <a:ext cx="1447101" cy="2481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332" y="0"/>
                  </a:moveTo>
                  <a:lnTo>
                    <a:pt x="0" y="20246"/>
                  </a:lnTo>
                  <a:lnTo>
                    <a:pt x="4266" y="21600"/>
                  </a:lnTo>
                  <a:lnTo>
                    <a:pt x="21600" y="1354"/>
                  </a:lnTo>
                  <a:cubicBezTo>
                    <a:pt x="21600" y="1354"/>
                    <a:pt x="17332" y="0"/>
                    <a:pt x="17332" y="0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6350" cap="flat">
              <a:solidFill>
                <a:srgbClr val="CFCFCF"/>
              </a:solidFill>
              <a:prstDash val="solid"/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iŝļï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3D5BFE2-3055-4963-B146-B32739107F73}"/>
                </a:ext>
              </a:extLst>
            </p:cNvPr>
            <p:cNvSpPr/>
            <p:nvPr/>
          </p:nvSpPr>
          <p:spPr>
            <a:xfrm rot="21600000" flipH="1">
              <a:off x="-1" y="4363523"/>
              <a:ext cx="2314559" cy="2326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38" y="0"/>
                  </a:moveTo>
                  <a:lnTo>
                    <a:pt x="0" y="21600"/>
                  </a:lnTo>
                  <a:lnTo>
                    <a:pt x="21600" y="18579"/>
                  </a:lnTo>
                  <a:cubicBezTo>
                    <a:pt x="21600" y="18579"/>
                    <a:pt x="10838" y="0"/>
                    <a:pt x="10838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4" name="îsḻíď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70A3BB5-3809-4D75-BE43-AF2E35C3BBF8}"/>
              </a:ext>
            </a:extLst>
          </p:cNvPr>
          <p:cNvSpPr/>
          <p:nvPr/>
        </p:nvSpPr>
        <p:spPr>
          <a:xfrm>
            <a:off x="5154772" y="1900248"/>
            <a:ext cx="665405" cy="665403"/>
          </a:xfrm>
          <a:prstGeom prst="ellipse">
            <a:avLst/>
          </a:prstGeom>
          <a:solidFill>
            <a:schemeClr val="bg1"/>
          </a:solidFill>
          <a:ln w="9525" cap="flat">
            <a:solidFill>
              <a:srgbClr val="CFCFCF"/>
            </a:solidFill>
            <a:prstDash val="solid"/>
            <a:miter lim="400000"/>
          </a:ln>
          <a:effectLst/>
        </p:spPr>
        <p:txBody>
          <a:bodyPr wrap="square" lIns="68580" tIns="34290" rIns="68580" bIns="34290" anchor="ctr">
            <a:normAutofit/>
          </a:bodyPr>
          <a:lstStyle/>
          <a:p>
            <a:pPr algn="ctr">
              <a:defRPr sz="3200">
                <a:solidFill>
                  <a:srgbClr val="FFFFFF"/>
                </a:solidFill>
              </a:defRPr>
            </a:pPr>
            <a:r>
              <a:rPr lang="en-US" altLang="zh-CN" sz="21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1</a:t>
            </a:r>
          </a:p>
        </p:txBody>
      </p:sp>
      <p:sp>
        <p:nvSpPr>
          <p:cNvPr id="15" name="îṣlîḑe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296A969-6508-487D-8ECF-4F9D5621145F}"/>
              </a:ext>
            </a:extLst>
          </p:cNvPr>
          <p:cNvSpPr/>
          <p:nvPr/>
        </p:nvSpPr>
        <p:spPr>
          <a:xfrm>
            <a:off x="4709317" y="3133148"/>
            <a:ext cx="665405" cy="665403"/>
          </a:xfrm>
          <a:prstGeom prst="ellipse">
            <a:avLst/>
          </a:prstGeom>
          <a:solidFill>
            <a:schemeClr val="bg1"/>
          </a:solidFill>
          <a:ln w="9525" cap="flat">
            <a:solidFill>
              <a:srgbClr val="CFCFCF"/>
            </a:solidFill>
            <a:prstDash val="solid"/>
            <a:miter lim="400000"/>
          </a:ln>
          <a:effectLst/>
        </p:spPr>
        <p:txBody>
          <a:bodyPr wrap="square" lIns="68580" tIns="34290" rIns="68580" bIns="34290" anchor="ctr">
            <a:normAutofit/>
          </a:bodyPr>
          <a:lstStyle/>
          <a:p>
            <a:pPr algn="ctr">
              <a:defRPr sz="3200">
                <a:solidFill>
                  <a:srgbClr val="FFFFFF"/>
                </a:solidFill>
              </a:defRPr>
            </a:pPr>
            <a:r>
              <a:rPr lang="en-US" altLang="zh-CN" sz="21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2</a:t>
            </a:r>
          </a:p>
        </p:txBody>
      </p:sp>
      <p:cxnSp>
        <p:nvCxnSpPr>
          <p:cNvPr id="16" name="直接连接符 1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AD0D183-9D6F-456E-B0A9-E459F9D9CD16}"/>
              </a:ext>
            </a:extLst>
          </p:cNvPr>
          <p:cNvCxnSpPr/>
          <p:nvPr/>
        </p:nvCxnSpPr>
        <p:spPr>
          <a:xfrm>
            <a:off x="548513" y="1620488"/>
            <a:ext cx="319924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F5494E4-FD49-43FA-B8FA-F43E7C1597F4}"/>
              </a:ext>
            </a:extLst>
          </p:cNvPr>
          <p:cNvCxnSpPr/>
          <p:nvPr/>
        </p:nvCxnSpPr>
        <p:spPr>
          <a:xfrm>
            <a:off x="548513" y="3245381"/>
            <a:ext cx="270551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E9D742F-03EC-4CA1-B7F2-B594963AEE8C}"/>
              </a:ext>
            </a:extLst>
          </p:cNvPr>
          <p:cNvSpPr/>
          <p:nvPr/>
        </p:nvSpPr>
        <p:spPr>
          <a:xfrm>
            <a:off x="627583" y="1738311"/>
            <a:ext cx="3441708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减少犹豫的时间，明确任务</a:t>
            </a:r>
            <a:endParaRPr lang="id-ID" sz="1800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9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BDDA3BF-FE56-4BC9-8749-6097638F9155}"/>
              </a:ext>
            </a:extLst>
          </p:cNvPr>
          <p:cNvSpPr txBox="1"/>
          <p:nvPr/>
        </p:nvSpPr>
        <p:spPr>
          <a:xfrm>
            <a:off x="627583" y="2227083"/>
            <a:ext cx="2684570" cy="80791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8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治疗犹豫的措施：在自己支配的时间里，首先想清楚这段时间的任务总共几项，哪个重要，哪个较为次要，然后做好标记，任务明确了，马上开始。</a:t>
            </a:r>
          </a:p>
        </p:txBody>
      </p:sp>
      <p:sp>
        <p:nvSpPr>
          <p:cNvPr id="20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9348BD5-1DE2-4A27-BA44-CD97B340DF35}"/>
              </a:ext>
            </a:extLst>
          </p:cNvPr>
          <p:cNvSpPr/>
          <p:nvPr/>
        </p:nvSpPr>
        <p:spPr>
          <a:xfrm>
            <a:off x="6104388" y="1724170"/>
            <a:ext cx="3158638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持之以恒，形成习惯</a:t>
            </a:r>
            <a:endParaRPr lang="id-ID" sz="1800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8E3A20E-4D13-4C6F-AC8E-B298DA240191}"/>
              </a:ext>
            </a:extLst>
          </p:cNvPr>
          <p:cNvSpPr txBox="1"/>
          <p:nvPr/>
        </p:nvSpPr>
        <p:spPr>
          <a:xfrm>
            <a:off x="6116239" y="2174104"/>
            <a:ext cx="2784535" cy="83099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1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学习计划要落实到每天</a:t>
            </a:r>
            <a:r>
              <a:rPr lang="en-US" altLang="zh-CN" sz="11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, </a:t>
            </a:r>
            <a:r>
              <a:rPr lang="zh-CN" altLang="en-US" sz="11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每时，每分，每秒。早习</a:t>
            </a:r>
            <a:r>
              <a:rPr lang="en-US" altLang="zh-CN" sz="11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···</a:t>
            </a:r>
            <a:r>
              <a:rPr lang="zh-CN" altLang="en-US" sz="11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午休</a:t>
            </a:r>
            <a:r>
              <a:rPr lang="en-US" altLang="zh-CN" sz="11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··· </a:t>
            </a:r>
            <a:r>
              <a:rPr lang="zh-CN" altLang="en-US" sz="11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辅导课时间</a:t>
            </a:r>
            <a:r>
              <a:rPr lang="en-US" altLang="zh-CN" sz="11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···</a:t>
            </a:r>
            <a:endParaRPr lang="zh-CN" altLang="en-US" sz="1100" spc="450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20D780C-AB8E-4B63-B9C0-A97FD107CB6C}"/>
              </a:ext>
            </a:extLst>
          </p:cNvPr>
          <p:cNvSpPr/>
          <p:nvPr/>
        </p:nvSpPr>
        <p:spPr>
          <a:xfrm>
            <a:off x="5548420" y="3764421"/>
            <a:ext cx="3158638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多利用空余时间</a:t>
            </a:r>
            <a:endParaRPr lang="id-ID" sz="1800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3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352AE80-6E19-4E47-8181-CFCFD9E5DF85}"/>
              </a:ext>
            </a:extLst>
          </p:cNvPr>
          <p:cNvSpPr txBox="1"/>
          <p:nvPr/>
        </p:nvSpPr>
        <p:spPr>
          <a:xfrm>
            <a:off x="5548420" y="4244050"/>
            <a:ext cx="3323576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8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比如早读之前的时间，中午午休前的时间，辅导课的时间，如果我们坚持，利用我们的空余时间，收益是非常可观的。</a:t>
            </a:r>
          </a:p>
        </p:txBody>
      </p:sp>
      <p:sp>
        <p:nvSpPr>
          <p:cNvPr id="24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0AA93FC-A6E9-4686-945A-774B8E653B35}"/>
              </a:ext>
            </a:extLst>
          </p:cNvPr>
          <p:cNvSpPr/>
          <p:nvPr/>
        </p:nvSpPr>
        <p:spPr>
          <a:xfrm>
            <a:off x="1007619" y="3769500"/>
            <a:ext cx="3158638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制定周详的学习计划</a:t>
            </a:r>
            <a:endParaRPr lang="id-ID" sz="1800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4C36050-F1D3-49F3-98B8-F8A3F4640503}"/>
              </a:ext>
            </a:extLst>
          </p:cNvPr>
          <p:cNvSpPr txBox="1"/>
          <p:nvPr/>
        </p:nvSpPr>
        <p:spPr>
          <a:xfrm>
            <a:off x="1007618" y="4232092"/>
            <a:ext cx="3417402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8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一个人，经常在固定的时间内做同类的事，做的多了，便形成习惯。习惯了的事情，常常不由自主的去做，想停止都难。</a:t>
            </a:r>
          </a:p>
        </p:txBody>
      </p:sp>
      <p:sp>
        <p:nvSpPr>
          <p:cNvPr id="26" name="íṧľîd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B4B50CA-67CD-44F7-9E7C-2CA7F99B3A87}"/>
              </a:ext>
            </a:extLst>
          </p:cNvPr>
          <p:cNvSpPr/>
          <p:nvPr/>
        </p:nvSpPr>
        <p:spPr>
          <a:xfrm>
            <a:off x="3063522" y="3131335"/>
            <a:ext cx="665405" cy="665403"/>
          </a:xfrm>
          <a:prstGeom prst="ellipse">
            <a:avLst/>
          </a:prstGeom>
          <a:solidFill>
            <a:schemeClr val="bg1"/>
          </a:solidFill>
          <a:ln w="9525" cap="flat">
            <a:solidFill>
              <a:srgbClr val="CFCFCF"/>
            </a:solidFill>
            <a:prstDash val="solid"/>
            <a:miter lim="400000"/>
          </a:ln>
          <a:effectLst/>
        </p:spPr>
        <p:txBody>
          <a:bodyPr wrap="square" lIns="68580" tIns="34290" rIns="68580" bIns="34290" anchor="ctr">
            <a:normAutofit/>
          </a:bodyPr>
          <a:lstStyle/>
          <a:p>
            <a:pPr algn="ctr">
              <a:defRPr sz="3200">
                <a:solidFill>
                  <a:srgbClr val="FFFFFF"/>
                </a:solidFill>
              </a:defRPr>
            </a:pPr>
            <a:r>
              <a:rPr lang="en-US" altLang="zh-CN" sz="21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02986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68347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有则改之 无责加勉</a:t>
            </a:r>
          </a:p>
        </p:txBody>
      </p:sp>
      <p:sp>
        <p:nvSpPr>
          <p:cNvPr id="6" name="矩形 119811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66DDCF1-EA12-4370-8167-37927265B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746" y="1309256"/>
            <a:ext cx="7726506" cy="1133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>
            <a:lvl1pPr indent="333375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6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（一）课堂学习病症：发言不大胆不主动，错了认为没面子；认为简单会也不参与；别人回答起哄，乱接话头，回答错了不纠正；别人发言不认真倾听；不会总结、不会快速记忆；不欣赏，不鼓掌；重点不及时记录。</a:t>
            </a:r>
            <a:endParaRPr lang="zh-CN" altLang="en-US" sz="1100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0211453-8563-4CF2-96EA-78996E34C963}"/>
              </a:ext>
            </a:extLst>
          </p:cNvPr>
          <p:cNvSpPr/>
          <p:nvPr/>
        </p:nvSpPr>
        <p:spPr>
          <a:xfrm>
            <a:off x="760834" y="2589191"/>
            <a:ext cx="8087419" cy="22852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病    名：不会听课，课堂不积极、不主动，效率不高</a:t>
            </a:r>
          </a:p>
          <a:p>
            <a:pPr algn="just">
              <a:lnSpc>
                <a:spcPct val="150000"/>
              </a:lnSpc>
            </a:pPr>
            <a:r>
              <a:rPr lang="zh-CN" altLang="en-US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治疗方法：</a:t>
            </a:r>
            <a:r>
              <a:rPr lang="en-US" altLang="zh-CN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、明确学习目标，学习要有针对性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2</a:t>
            </a:r>
            <a:r>
              <a:rPr lang="zh-CN" altLang="en-US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、主动思考，大胆参与；学会倾听，学会纠正和补充；学会尊重帮助关爱同学和老师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3</a:t>
            </a:r>
            <a:r>
              <a:rPr lang="zh-CN" altLang="en-US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、抓住重点，主动记忆强化记忆，学会当堂总结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4</a:t>
            </a:r>
            <a:r>
              <a:rPr lang="zh-CN" altLang="en-US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、多想办法，总结自己和别人的经验，找到简单有效地方法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5</a:t>
            </a:r>
            <a:r>
              <a:rPr lang="zh-CN" altLang="en-US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、增强信心乐观积极，战胜自己，战胜懒惰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6</a:t>
            </a:r>
            <a:r>
              <a:rPr lang="zh-CN" altLang="en-US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、坚持不懈，积少胜多，不放松，往前行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7</a:t>
            </a:r>
            <a:r>
              <a:rPr lang="zh-CN" altLang="en-US" sz="12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、时时巩固，常复习</a:t>
            </a:r>
          </a:p>
        </p:txBody>
      </p:sp>
    </p:spTree>
    <p:extLst>
      <p:ext uri="{BB962C8B-B14F-4D97-AF65-F5344CB8AC3E}">
        <p14:creationId xmlns:p14="http://schemas.microsoft.com/office/powerpoint/2010/main" val="3858673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68347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改掉坏习惯的方法</a:t>
            </a:r>
          </a:p>
        </p:txBody>
      </p:sp>
      <p:sp>
        <p:nvSpPr>
          <p:cNvPr id="6" name="矩形 48131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A0B6852-A4A9-4062-A996-6B5548985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54" y="1258325"/>
            <a:ext cx="9014346" cy="330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>
            <a:lvl1pPr indent="733425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（三）交往病症：只和几个同学交往；男女生个别交往密切；男女生界限太分明；同学间背后说长道短；有分歧不当面指出，有争论不能心平气和；有冲突记恨在心；同学老师批评不反思先给自己找理由、找原因；帮别人抄作业，帮别人掩盖错误和过失。</a:t>
            </a:r>
          </a:p>
          <a:p>
            <a:pPr>
              <a:lnSpc>
                <a:spcPct val="150000"/>
              </a:lnSpc>
            </a:pPr>
            <a:r>
              <a:rPr lang="zh-CN" altLang="en-US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 病    名：对交往没有正确的认识，交往方式方法不正确，同学师生关系部融洽。</a:t>
            </a:r>
          </a:p>
          <a:p>
            <a:pPr>
              <a:lnSpc>
                <a:spcPct val="150000"/>
              </a:lnSpc>
            </a:pPr>
            <a:r>
              <a:rPr lang="zh-CN" altLang="en-US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 治疗方法：</a:t>
            </a:r>
            <a:r>
              <a:rPr lang="en-US" altLang="zh-CN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、明确自己的目标，一切为了学习和进步。</a:t>
            </a:r>
          </a:p>
          <a:p>
            <a:pPr>
              <a:lnSpc>
                <a:spcPct val="150000"/>
              </a:lnSpc>
            </a:pPr>
            <a:r>
              <a:rPr lang="en-US" altLang="zh-CN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2</a:t>
            </a:r>
            <a:r>
              <a:rPr lang="zh-CN" altLang="en-US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、学会先反思自己的缺点和不足，有则改之无则加勉。</a:t>
            </a:r>
          </a:p>
          <a:p>
            <a:pPr>
              <a:lnSpc>
                <a:spcPct val="150000"/>
              </a:lnSpc>
            </a:pPr>
            <a:r>
              <a:rPr lang="en-US" altLang="zh-CN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3</a:t>
            </a:r>
            <a:r>
              <a:rPr lang="zh-CN" altLang="en-US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、相信老师、同学、朋友。</a:t>
            </a:r>
          </a:p>
          <a:p>
            <a:pPr>
              <a:lnSpc>
                <a:spcPct val="150000"/>
              </a:lnSpc>
            </a:pPr>
            <a:r>
              <a:rPr lang="en-US" altLang="zh-CN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4</a:t>
            </a:r>
            <a:r>
              <a:rPr lang="zh-CN" altLang="en-US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、主动交往沟通，当面交往沟通，全面交往不搞小圈子。</a:t>
            </a:r>
          </a:p>
          <a:p>
            <a:pPr>
              <a:lnSpc>
                <a:spcPct val="150000"/>
              </a:lnSpc>
            </a:pPr>
            <a:r>
              <a:rPr lang="en-US" altLang="zh-CN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5</a:t>
            </a:r>
            <a:r>
              <a:rPr lang="zh-CN" altLang="en-US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、建立纯洁的男女是关系。</a:t>
            </a:r>
          </a:p>
          <a:p>
            <a:pPr>
              <a:lnSpc>
                <a:spcPct val="150000"/>
              </a:lnSpc>
            </a:pPr>
            <a:r>
              <a:rPr lang="en-US" altLang="zh-CN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6</a:t>
            </a:r>
            <a:r>
              <a:rPr lang="zh-CN" altLang="en-US" sz="14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、帮助别人有原则，有是非观念。</a:t>
            </a:r>
          </a:p>
        </p:txBody>
      </p:sp>
    </p:spTree>
    <p:extLst>
      <p:ext uri="{BB962C8B-B14F-4D97-AF65-F5344CB8AC3E}">
        <p14:creationId xmlns:p14="http://schemas.microsoft.com/office/powerpoint/2010/main" val="4125772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68347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改掉坏习惯的方法</a:t>
            </a:r>
          </a:p>
        </p:txBody>
      </p:sp>
      <p:sp>
        <p:nvSpPr>
          <p:cNvPr id="6" name="矩形 50179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3A60139-0085-443F-B1F8-EF8D97496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224" y="1044391"/>
            <a:ext cx="7755552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>
            <a:lvl1pPr indent="733425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（四）病  症：</a:t>
            </a: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1.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对班级公共劳动分配任务不积极不投入；（如：停放自行车、打扫卫生</a:t>
            </a: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;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公益劳动，老师、班干部临时分排的任务）；</a:t>
            </a: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2.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尊敬老师校内外不一样；</a:t>
            </a: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3.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遵守纪律校内校外不一样</a:t>
            </a: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4.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追逐打闹、喧哗、骂人、乱丢乱扔</a:t>
            </a: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5.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私自外出、乱花零用钱</a:t>
            </a: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6.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对班干部只挑毛病不看贡献。</a:t>
            </a:r>
          </a:p>
          <a:p>
            <a:pPr>
              <a:lnSpc>
                <a:spcPct val="150000"/>
              </a:lnSpc>
            </a:pP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病    名：做事没原则，没有纪律意识，没有班级荣誉感。</a:t>
            </a:r>
          </a:p>
          <a:p>
            <a:pPr>
              <a:lnSpc>
                <a:spcPct val="150000"/>
              </a:lnSpc>
            </a:pP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治疗方法：</a:t>
            </a:r>
          </a:p>
          <a:p>
            <a:pPr>
              <a:lnSpc>
                <a:spcPct val="150000"/>
              </a:lnSpc>
            </a:pP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1.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学习校纪班规，时时对照自身行为，以高标严要求。</a:t>
            </a:r>
          </a:p>
          <a:p>
            <a:pPr>
              <a:lnSpc>
                <a:spcPct val="150000"/>
              </a:lnSpc>
            </a:pP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2.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增强班级意识荣誉感，有决心以自己的行动付出，让班级更好，以实际行动使班级闪光。</a:t>
            </a:r>
          </a:p>
          <a:p>
            <a:pPr>
              <a:lnSpc>
                <a:spcPct val="150000"/>
              </a:lnSpc>
            </a:pP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3.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吸取别人教训，常反思，及时改。</a:t>
            </a:r>
          </a:p>
          <a:p>
            <a:pPr>
              <a:lnSpc>
                <a:spcPct val="150000"/>
              </a:lnSpc>
            </a:pPr>
            <a:r>
              <a:rPr lang="en-US" altLang="zh-CN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4.</a:t>
            </a:r>
            <a:r>
              <a:rPr lang="zh-CN" altLang="en-US" sz="15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培养热情、开朗、大方、向上的人生态度。</a:t>
            </a:r>
            <a:endParaRPr lang="zh-CN" altLang="en-US" sz="1400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4110627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图片 1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20440"/>
            <a:ext cx="9144000" cy="1623061"/>
          </a:xfrm>
          <a:prstGeom prst="rect">
            <a:avLst/>
          </a:prstGeom>
        </p:spPr>
      </p:pic>
      <p:grpSp>
        <p:nvGrpSpPr>
          <p:cNvPr id="4" name="dfe971fb-2cd0-402f-b8e5-90ca9e5d441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66C326F-0918-499D-8FB7-A46C57D51295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3942720" y="215965"/>
            <a:ext cx="2589820" cy="1567242"/>
            <a:chOff x="3019425" y="1563688"/>
            <a:chExt cx="6159500" cy="3727451"/>
          </a:xfrm>
        </p:grpSpPr>
        <p:sp>
          <p:nvSpPr>
            <p:cNvPr id="5" name="íş1ïď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26EB64C-69D5-4D5F-8F6C-EDDCCC3BDBDE}"/>
                </a:ext>
              </a:extLst>
            </p:cNvPr>
            <p:cNvSpPr/>
            <p:nvPr/>
          </p:nvSpPr>
          <p:spPr bwMode="auto">
            <a:xfrm>
              <a:off x="3094038" y="1563688"/>
              <a:ext cx="5948363" cy="3551238"/>
            </a:xfrm>
            <a:custGeom>
              <a:avLst/>
              <a:gdLst>
                <a:gd name="T0" fmla="*/ 0 w 3747"/>
                <a:gd name="T1" fmla="*/ 0 h 2237"/>
                <a:gd name="T2" fmla="*/ 151 w 3747"/>
                <a:gd name="T3" fmla="*/ 2237 h 2237"/>
                <a:gd name="T4" fmla="*/ 3641 w 3747"/>
                <a:gd name="T5" fmla="*/ 2237 h 2237"/>
                <a:gd name="T6" fmla="*/ 3747 w 3747"/>
                <a:gd name="T7" fmla="*/ 0 h 2237"/>
                <a:gd name="T8" fmla="*/ 0 w 3747"/>
                <a:gd name="T9" fmla="*/ 0 h 2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7" h="2237">
                  <a:moveTo>
                    <a:pt x="0" y="0"/>
                  </a:moveTo>
                  <a:lnTo>
                    <a:pt x="151" y="2237"/>
                  </a:lnTo>
                  <a:lnTo>
                    <a:pt x="3641" y="2237"/>
                  </a:lnTo>
                  <a:lnTo>
                    <a:pt x="37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" name="îSľîḋ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7918AC2-640F-4432-A581-731BEA6F8C8F}"/>
                </a:ext>
              </a:extLst>
            </p:cNvPr>
            <p:cNvSpPr/>
            <p:nvPr/>
          </p:nvSpPr>
          <p:spPr bwMode="auto">
            <a:xfrm>
              <a:off x="3094038" y="1563688"/>
              <a:ext cx="5948363" cy="3551238"/>
            </a:xfrm>
            <a:custGeom>
              <a:avLst/>
              <a:gdLst>
                <a:gd name="T0" fmla="*/ 0 w 3747"/>
                <a:gd name="T1" fmla="*/ 0 h 2237"/>
                <a:gd name="T2" fmla="*/ 151 w 3747"/>
                <a:gd name="T3" fmla="*/ 2237 h 2237"/>
                <a:gd name="T4" fmla="*/ 3641 w 3747"/>
                <a:gd name="T5" fmla="*/ 2237 h 2237"/>
                <a:gd name="T6" fmla="*/ 3747 w 3747"/>
                <a:gd name="T7" fmla="*/ 0 h 2237"/>
                <a:gd name="T8" fmla="*/ 0 w 3747"/>
                <a:gd name="T9" fmla="*/ 0 h 2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47" h="2237">
                  <a:moveTo>
                    <a:pt x="0" y="0"/>
                  </a:moveTo>
                  <a:lnTo>
                    <a:pt x="151" y="2237"/>
                  </a:lnTo>
                  <a:lnTo>
                    <a:pt x="3641" y="2237"/>
                  </a:lnTo>
                  <a:lnTo>
                    <a:pt x="3747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" name="ïšļi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3B2AE21-B68D-48CD-A97D-2C8742F26091}"/>
                </a:ext>
              </a:extLst>
            </p:cNvPr>
            <p:cNvSpPr/>
            <p:nvPr/>
          </p:nvSpPr>
          <p:spPr bwMode="auto">
            <a:xfrm>
              <a:off x="3384550" y="1758951"/>
              <a:ext cx="5434013" cy="3121025"/>
            </a:xfrm>
            <a:custGeom>
              <a:avLst/>
              <a:gdLst>
                <a:gd name="T0" fmla="*/ 0 w 3423"/>
                <a:gd name="T1" fmla="*/ 57 h 1966"/>
                <a:gd name="T2" fmla="*/ 123 w 3423"/>
                <a:gd name="T3" fmla="*/ 1966 h 1966"/>
                <a:gd name="T4" fmla="*/ 3325 w 3423"/>
                <a:gd name="T5" fmla="*/ 1966 h 1966"/>
                <a:gd name="T6" fmla="*/ 3423 w 3423"/>
                <a:gd name="T7" fmla="*/ 0 h 1966"/>
                <a:gd name="T8" fmla="*/ 0 w 3423"/>
                <a:gd name="T9" fmla="*/ 57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23" h="1966">
                  <a:moveTo>
                    <a:pt x="0" y="57"/>
                  </a:moveTo>
                  <a:lnTo>
                    <a:pt x="123" y="1966"/>
                  </a:lnTo>
                  <a:lnTo>
                    <a:pt x="3325" y="1966"/>
                  </a:lnTo>
                  <a:lnTo>
                    <a:pt x="3423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1476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" name="iś1ï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D6C3C9F-6E15-4D98-962E-B9F09790CD2F}"/>
                </a:ext>
              </a:extLst>
            </p:cNvPr>
            <p:cNvSpPr/>
            <p:nvPr/>
          </p:nvSpPr>
          <p:spPr bwMode="auto">
            <a:xfrm>
              <a:off x="3384550" y="1758951"/>
              <a:ext cx="5434013" cy="3121025"/>
            </a:xfrm>
            <a:custGeom>
              <a:avLst/>
              <a:gdLst>
                <a:gd name="T0" fmla="*/ 0 w 3423"/>
                <a:gd name="T1" fmla="*/ 57 h 1966"/>
                <a:gd name="T2" fmla="*/ 123 w 3423"/>
                <a:gd name="T3" fmla="*/ 1966 h 1966"/>
                <a:gd name="T4" fmla="*/ 3325 w 3423"/>
                <a:gd name="T5" fmla="*/ 1966 h 1966"/>
                <a:gd name="T6" fmla="*/ 3423 w 3423"/>
                <a:gd name="T7" fmla="*/ 0 h 1966"/>
                <a:gd name="T8" fmla="*/ 0 w 3423"/>
                <a:gd name="T9" fmla="*/ 57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23" h="1966">
                  <a:moveTo>
                    <a:pt x="0" y="57"/>
                  </a:moveTo>
                  <a:lnTo>
                    <a:pt x="123" y="1966"/>
                  </a:lnTo>
                  <a:lnTo>
                    <a:pt x="3325" y="1966"/>
                  </a:lnTo>
                  <a:lnTo>
                    <a:pt x="3423" y="0"/>
                  </a:lnTo>
                  <a:lnTo>
                    <a:pt x="0" y="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" name="isḻí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F598F32-B682-4759-B191-CA247733C941}"/>
                </a:ext>
              </a:extLst>
            </p:cNvPr>
            <p:cNvSpPr/>
            <p:nvPr/>
          </p:nvSpPr>
          <p:spPr bwMode="auto">
            <a:xfrm>
              <a:off x="3384550" y="1758951"/>
              <a:ext cx="5434013" cy="3121025"/>
            </a:xfrm>
            <a:custGeom>
              <a:avLst/>
              <a:gdLst>
                <a:gd name="T0" fmla="*/ 3423 w 3423"/>
                <a:gd name="T1" fmla="*/ 0 h 1966"/>
                <a:gd name="T2" fmla="*/ 74 w 3423"/>
                <a:gd name="T3" fmla="*/ 54 h 1966"/>
                <a:gd name="T4" fmla="*/ 0 w 3423"/>
                <a:gd name="T5" fmla="*/ 57 h 1966"/>
                <a:gd name="T6" fmla="*/ 123 w 3423"/>
                <a:gd name="T7" fmla="*/ 1966 h 1966"/>
                <a:gd name="T8" fmla="*/ 180 w 3423"/>
                <a:gd name="T9" fmla="*/ 1966 h 1966"/>
                <a:gd name="T10" fmla="*/ 79 w 3423"/>
                <a:gd name="T11" fmla="*/ 128 h 1966"/>
                <a:gd name="T12" fmla="*/ 3421 w 3423"/>
                <a:gd name="T13" fmla="*/ 57 h 1966"/>
                <a:gd name="T14" fmla="*/ 3423 w 3423"/>
                <a:gd name="T15" fmla="*/ 0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23" h="1966">
                  <a:moveTo>
                    <a:pt x="3423" y="0"/>
                  </a:moveTo>
                  <a:lnTo>
                    <a:pt x="74" y="54"/>
                  </a:lnTo>
                  <a:lnTo>
                    <a:pt x="0" y="57"/>
                  </a:lnTo>
                  <a:lnTo>
                    <a:pt x="123" y="1966"/>
                  </a:lnTo>
                  <a:lnTo>
                    <a:pt x="180" y="1966"/>
                  </a:lnTo>
                  <a:lnTo>
                    <a:pt x="79" y="128"/>
                  </a:lnTo>
                  <a:lnTo>
                    <a:pt x="3421" y="57"/>
                  </a:lnTo>
                  <a:lnTo>
                    <a:pt x="3423" y="0"/>
                  </a:lnTo>
                  <a:close/>
                </a:path>
              </a:pathLst>
            </a:custGeom>
            <a:solidFill>
              <a:srgbClr val="0D4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íŝļî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9E26BF7-91E4-421F-BB74-EDFFFD8858F2}"/>
                </a:ext>
              </a:extLst>
            </p:cNvPr>
            <p:cNvSpPr/>
            <p:nvPr/>
          </p:nvSpPr>
          <p:spPr bwMode="auto">
            <a:xfrm>
              <a:off x="3384550" y="1758951"/>
              <a:ext cx="5434013" cy="3121025"/>
            </a:xfrm>
            <a:custGeom>
              <a:avLst/>
              <a:gdLst>
                <a:gd name="T0" fmla="*/ 3423 w 3423"/>
                <a:gd name="T1" fmla="*/ 0 h 1966"/>
                <a:gd name="T2" fmla="*/ 74 w 3423"/>
                <a:gd name="T3" fmla="*/ 54 h 1966"/>
                <a:gd name="T4" fmla="*/ 0 w 3423"/>
                <a:gd name="T5" fmla="*/ 57 h 1966"/>
                <a:gd name="T6" fmla="*/ 123 w 3423"/>
                <a:gd name="T7" fmla="*/ 1966 h 1966"/>
                <a:gd name="T8" fmla="*/ 180 w 3423"/>
                <a:gd name="T9" fmla="*/ 1966 h 1966"/>
                <a:gd name="T10" fmla="*/ 79 w 3423"/>
                <a:gd name="T11" fmla="*/ 128 h 1966"/>
                <a:gd name="T12" fmla="*/ 3421 w 3423"/>
                <a:gd name="T13" fmla="*/ 57 h 1966"/>
                <a:gd name="T14" fmla="*/ 3423 w 3423"/>
                <a:gd name="T15" fmla="*/ 0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23" h="1966">
                  <a:moveTo>
                    <a:pt x="3423" y="0"/>
                  </a:moveTo>
                  <a:lnTo>
                    <a:pt x="74" y="54"/>
                  </a:lnTo>
                  <a:lnTo>
                    <a:pt x="0" y="57"/>
                  </a:lnTo>
                  <a:lnTo>
                    <a:pt x="123" y="1966"/>
                  </a:lnTo>
                  <a:lnTo>
                    <a:pt x="180" y="1966"/>
                  </a:lnTo>
                  <a:lnTo>
                    <a:pt x="79" y="128"/>
                  </a:lnTo>
                  <a:lnTo>
                    <a:pt x="3421" y="57"/>
                  </a:lnTo>
                  <a:lnTo>
                    <a:pt x="34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íşļí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DAFEFEE-0949-4714-9E84-32C601253403}"/>
                </a:ext>
              </a:extLst>
            </p:cNvPr>
            <p:cNvSpPr/>
            <p:nvPr/>
          </p:nvSpPr>
          <p:spPr bwMode="auto">
            <a:xfrm>
              <a:off x="3048000" y="5114926"/>
              <a:ext cx="6130925" cy="176213"/>
            </a:xfrm>
            <a:custGeom>
              <a:avLst/>
              <a:gdLst>
                <a:gd name="T0" fmla="*/ 0 w 3862"/>
                <a:gd name="T1" fmla="*/ 0 h 111"/>
                <a:gd name="T2" fmla="*/ 3862 w 3862"/>
                <a:gd name="T3" fmla="*/ 0 h 111"/>
                <a:gd name="T4" fmla="*/ 3862 w 3862"/>
                <a:gd name="T5" fmla="*/ 111 h 111"/>
                <a:gd name="T6" fmla="*/ 29 w 3862"/>
                <a:gd name="T7" fmla="*/ 111 h 111"/>
                <a:gd name="T8" fmla="*/ 0 w 3862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62" h="110">
                  <a:moveTo>
                    <a:pt x="0" y="0"/>
                  </a:moveTo>
                  <a:lnTo>
                    <a:pt x="3862" y="0"/>
                  </a:lnTo>
                  <a:lnTo>
                    <a:pt x="3862" y="111"/>
                  </a:lnTo>
                  <a:lnTo>
                    <a:pt x="29" y="1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i$1ï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FFB52FB-CA7C-471C-952A-0DFD986B2F59}"/>
                </a:ext>
              </a:extLst>
            </p:cNvPr>
            <p:cNvSpPr/>
            <p:nvPr/>
          </p:nvSpPr>
          <p:spPr bwMode="auto">
            <a:xfrm>
              <a:off x="3048000" y="5114926"/>
              <a:ext cx="6130925" cy="69850"/>
            </a:xfrm>
            <a:custGeom>
              <a:avLst/>
              <a:gdLst>
                <a:gd name="T0" fmla="*/ 0 w 3862"/>
                <a:gd name="T1" fmla="*/ 0 h 44"/>
                <a:gd name="T2" fmla="*/ 3862 w 3862"/>
                <a:gd name="T3" fmla="*/ 0 h 44"/>
                <a:gd name="T4" fmla="*/ 3862 w 3862"/>
                <a:gd name="T5" fmla="*/ 25 h 44"/>
                <a:gd name="T6" fmla="*/ 12 w 3862"/>
                <a:gd name="T7" fmla="*/ 44 h 44"/>
                <a:gd name="T8" fmla="*/ 0 w 3862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62" h="44">
                  <a:moveTo>
                    <a:pt x="0" y="0"/>
                  </a:moveTo>
                  <a:lnTo>
                    <a:pt x="3862" y="0"/>
                  </a:lnTo>
                  <a:lnTo>
                    <a:pt x="3862" y="25"/>
                  </a:lnTo>
                  <a:lnTo>
                    <a:pt x="12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4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3" name="ïšḻí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98ACC1F-9B49-4B93-B47D-DE2E9B2136FA}"/>
                </a:ext>
              </a:extLst>
            </p:cNvPr>
            <p:cNvSpPr/>
            <p:nvPr/>
          </p:nvSpPr>
          <p:spPr bwMode="auto">
            <a:xfrm>
              <a:off x="3643313" y="2017713"/>
              <a:ext cx="4964113" cy="2608263"/>
            </a:xfrm>
            <a:custGeom>
              <a:avLst/>
              <a:gdLst>
                <a:gd name="T0" fmla="*/ 1265 w 1267"/>
                <a:gd name="T1" fmla="*/ 288 h 666"/>
                <a:gd name="T2" fmla="*/ 1265 w 1267"/>
                <a:gd name="T3" fmla="*/ 285 h 666"/>
                <a:gd name="T4" fmla="*/ 1266 w 1267"/>
                <a:gd name="T5" fmla="*/ 259 h 666"/>
                <a:gd name="T6" fmla="*/ 1265 w 1267"/>
                <a:gd name="T7" fmla="*/ 283 h 666"/>
                <a:gd name="T8" fmla="*/ 1265 w 1267"/>
                <a:gd name="T9" fmla="*/ 283 h 666"/>
                <a:gd name="T10" fmla="*/ 1264 w 1267"/>
                <a:gd name="T11" fmla="*/ 283 h 666"/>
                <a:gd name="T12" fmla="*/ 1262 w 1267"/>
                <a:gd name="T13" fmla="*/ 283 h 666"/>
                <a:gd name="T14" fmla="*/ 1251 w 1267"/>
                <a:gd name="T15" fmla="*/ 283 h 666"/>
                <a:gd name="T16" fmla="*/ 1204 w 1267"/>
                <a:gd name="T17" fmla="*/ 284 h 666"/>
                <a:gd name="T18" fmla="*/ 1147 w 1267"/>
                <a:gd name="T19" fmla="*/ 234 h 666"/>
                <a:gd name="T20" fmla="*/ 1102 w 1267"/>
                <a:gd name="T21" fmla="*/ 172 h 666"/>
                <a:gd name="T22" fmla="*/ 1091 w 1267"/>
                <a:gd name="T23" fmla="*/ 131 h 666"/>
                <a:gd name="T24" fmla="*/ 1113 w 1267"/>
                <a:gd name="T25" fmla="*/ 118 h 666"/>
                <a:gd name="T26" fmla="*/ 1069 w 1267"/>
                <a:gd name="T27" fmla="*/ 1 h 666"/>
                <a:gd name="T28" fmla="*/ 483 w 1267"/>
                <a:gd name="T29" fmla="*/ 34 h 666"/>
                <a:gd name="T30" fmla="*/ 259 w 1267"/>
                <a:gd name="T31" fmla="*/ 40 h 666"/>
                <a:gd name="T32" fmla="*/ 223 w 1267"/>
                <a:gd name="T33" fmla="*/ 56 h 666"/>
                <a:gd name="T34" fmla="*/ 123 w 1267"/>
                <a:gd name="T35" fmla="*/ 63 h 666"/>
                <a:gd name="T36" fmla="*/ 190 w 1267"/>
                <a:gd name="T37" fmla="*/ 90 h 666"/>
                <a:gd name="T38" fmla="*/ 152 w 1267"/>
                <a:gd name="T39" fmla="*/ 111 h 666"/>
                <a:gd name="T40" fmla="*/ 113 w 1267"/>
                <a:gd name="T41" fmla="*/ 138 h 666"/>
                <a:gd name="T42" fmla="*/ 135 w 1267"/>
                <a:gd name="T43" fmla="*/ 145 h 666"/>
                <a:gd name="T44" fmla="*/ 113 w 1267"/>
                <a:gd name="T45" fmla="*/ 179 h 666"/>
                <a:gd name="T46" fmla="*/ 147 w 1267"/>
                <a:gd name="T47" fmla="*/ 214 h 666"/>
                <a:gd name="T48" fmla="*/ 93 w 1267"/>
                <a:gd name="T49" fmla="*/ 279 h 666"/>
                <a:gd name="T50" fmla="*/ 82 w 1267"/>
                <a:gd name="T51" fmla="*/ 337 h 666"/>
                <a:gd name="T52" fmla="*/ 156 w 1267"/>
                <a:gd name="T53" fmla="*/ 342 h 666"/>
                <a:gd name="T54" fmla="*/ 12 w 1267"/>
                <a:gd name="T55" fmla="*/ 346 h 666"/>
                <a:gd name="T56" fmla="*/ 1 w 1267"/>
                <a:gd name="T57" fmla="*/ 360 h 666"/>
                <a:gd name="T58" fmla="*/ 2 w 1267"/>
                <a:gd name="T59" fmla="*/ 375 h 666"/>
                <a:gd name="T60" fmla="*/ 2 w 1267"/>
                <a:gd name="T61" fmla="*/ 379 h 666"/>
                <a:gd name="T62" fmla="*/ 1 w 1267"/>
                <a:gd name="T63" fmla="*/ 405 h 666"/>
                <a:gd name="T64" fmla="*/ 3 w 1267"/>
                <a:gd name="T65" fmla="*/ 380 h 666"/>
                <a:gd name="T66" fmla="*/ 3 w 1267"/>
                <a:gd name="T67" fmla="*/ 380 h 666"/>
                <a:gd name="T68" fmla="*/ 3 w 1267"/>
                <a:gd name="T69" fmla="*/ 380 h 666"/>
                <a:gd name="T70" fmla="*/ 6 w 1267"/>
                <a:gd name="T71" fmla="*/ 380 h 666"/>
                <a:gd name="T72" fmla="*/ 16 w 1267"/>
                <a:gd name="T73" fmla="*/ 380 h 666"/>
                <a:gd name="T74" fmla="*/ 64 w 1267"/>
                <a:gd name="T75" fmla="*/ 380 h 666"/>
                <a:gd name="T76" fmla="*/ 120 w 1267"/>
                <a:gd name="T77" fmla="*/ 430 h 666"/>
                <a:gd name="T78" fmla="*/ 164 w 1267"/>
                <a:gd name="T79" fmla="*/ 492 h 666"/>
                <a:gd name="T80" fmla="*/ 175 w 1267"/>
                <a:gd name="T81" fmla="*/ 533 h 666"/>
                <a:gd name="T82" fmla="*/ 153 w 1267"/>
                <a:gd name="T83" fmla="*/ 547 h 666"/>
                <a:gd name="T84" fmla="*/ 197 w 1267"/>
                <a:gd name="T85" fmla="*/ 664 h 666"/>
                <a:gd name="T86" fmla="*/ 782 w 1267"/>
                <a:gd name="T87" fmla="*/ 635 h 666"/>
                <a:gd name="T88" fmla="*/ 1006 w 1267"/>
                <a:gd name="T89" fmla="*/ 630 h 666"/>
                <a:gd name="T90" fmla="*/ 1042 w 1267"/>
                <a:gd name="T91" fmla="*/ 615 h 666"/>
                <a:gd name="T92" fmla="*/ 1143 w 1267"/>
                <a:gd name="T93" fmla="*/ 608 h 666"/>
                <a:gd name="T94" fmla="*/ 1076 w 1267"/>
                <a:gd name="T95" fmla="*/ 581 h 666"/>
                <a:gd name="T96" fmla="*/ 1114 w 1267"/>
                <a:gd name="T97" fmla="*/ 560 h 666"/>
                <a:gd name="T98" fmla="*/ 1153 w 1267"/>
                <a:gd name="T99" fmla="*/ 533 h 666"/>
                <a:gd name="T100" fmla="*/ 1131 w 1267"/>
                <a:gd name="T101" fmla="*/ 526 h 666"/>
                <a:gd name="T102" fmla="*/ 1153 w 1267"/>
                <a:gd name="T103" fmla="*/ 492 h 666"/>
                <a:gd name="T104" fmla="*/ 1120 w 1267"/>
                <a:gd name="T105" fmla="*/ 457 h 666"/>
                <a:gd name="T106" fmla="*/ 1175 w 1267"/>
                <a:gd name="T107" fmla="*/ 392 h 666"/>
                <a:gd name="T108" fmla="*/ 1186 w 1267"/>
                <a:gd name="T109" fmla="*/ 334 h 666"/>
                <a:gd name="T110" fmla="*/ 1112 w 1267"/>
                <a:gd name="T111" fmla="*/ 322 h 666"/>
                <a:gd name="T112" fmla="*/ 1255 w 1267"/>
                <a:gd name="T113" fmla="*/ 317 h 666"/>
                <a:gd name="T114" fmla="*/ 1267 w 1267"/>
                <a:gd name="T115" fmla="*/ 303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67" h="666">
                  <a:moveTo>
                    <a:pt x="1266" y="294"/>
                  </a:moveTo>
                  <a:cubicBezTo>
                    <a:pt x="1266" y="292"/>
                    <a:pt x="1265" y="290"/>
                    <a:pt x="1265" y="288"/>
                  </a:cubicBezTo>
                  <a:cubicBezTo>
                    <a:pt x="1265" y="288"/>
                    <a:pt x="1265" y="287"/>
                    <a:pt x="1265" y="286"/>
                  </a:cubicBezTo>
                  <a:cubicBezTo>
                    <a:pt x="1265" y="285"/>
                    <a:pt x="1265" y="285"/>
                    <a:pt x="1265" y="285"/>
                  </a:cubicBezTo>
                  <a:cubicBezTo>
                    <a:pt x="1265" y="284"/>
                    <a:pt x="1265" y="284"/>
                    <a:pt x="1265" y="284"/>
                  </a:cubicBezTo>
                  <a:cubicBezTo>
                    <a:pt x="1265" y="276"/>
                    <a:pt x="1266" y="267"/>
                    <a:pt x="1266" y="259"/>
                  </a:cubicBezTo>
                  <a:cubicBezTo>
                    <a:pt x="1265" y="280"/>
                    <a:pt x="1265" y="280"/>
                    <a:pt x="1265" y="280"/>
                  </a:cubicBezTo>
                  <a:cubicBezTo>
                    <a:pt x="1265" y="282"/>
                    <a:pt x="1265" y="284"/>
                    <a:pt x="1265" y="283"/>
                  </a:cubicBezTo>
                  <a:cubicBezTo>
                    <a:pt x="1265" y="283"/>
                    <a:pt x="1265" y="283"/>
                    <a:pt x="1265" y="283"/>
                  </a:cubicBezTo>
                  <a:cubicBezTo>
                    <a:pt x="1265" y="283"/>
                    <a:pt x="1265" y="283"/>
                    <a:pt x="1265" y="283"/>
                  </a:cubicBezTo>
                  <a:cubicBezTo>
                    <a:pt x="1265" y="283"/>
                    <a:pt x="1265" y="283"/>
                    <a:pt x="1265" y="283"/>
                  </a:cubicBezTo>
                  <a:cubicBezTo>
                    <a:pt x="1264" y="283"/>
                    <a:pt x="1264" y="283"/>
                    <a:pt x="1264" y="283"/>
                  </a:cubicBezTo>
                  <a:cubicBezTo>
                    <a:pt x="1263" y="283"/>
                    <a:pt x="1263" y="283"/>
                    <a:pt x="1263" y="283"/>
                  </a:cubicBezTo>
                  <a:cubicBezTo>
                    <a:pt x="1262" y="283"/>
                    <a:pt x="1262" y="283"/>
                    <a:pt x="1262" y="283"/>
                  </a:cubicBezTo>
                  <a:cubicBezTo>
                    <a:pt x="1258" y="283"/>
                    <a:pt x="1258" y="283"/>
                    <a:pt x="1258" y="283"/>
                  </a:cubicBezTo>
                  <a:cubicBezTo>
                    <a:pt x="1251" y="283"/>
                    <a:pt x="1251" y="283"/>
                    <a:pt x="1251" y="283"/>
                  </a:cubicBezTo>
                  <a:cubicBezTo>
                    <a:pt x="1246" y="284"/>
                    <a:pt x="1241" y="284"/>
                    <a:pt x="1235" y="284"/>
                  </a:cubicBezTo>
                  <a:cubicBezTo>
                    <a:pt x="1225" y="284"/>
                    <a:pt x="1214" y="285"/>
                    <a:pt x="1204" y="284"/>
                  </a:cubicBezTo>
                  <a:cubicBezTo>
                    <a:pt x="1183" y="284"/>
                    <a:pt x="1163" y="283"/>
                    <a:pt x="1147" y="276"/>
                  </a:cubicBezTo>
                  <a:cubicBezTo>
                    <a:pt x="1136" y="276"/>
                    <a:pt x="1158" y="248"/>
                    <a:pt x="1147" y="234"/>
                  </a:cubicBezTo>
                  <a:cubicBezTo>
                    <a:pt x="1136" y="234"/>
                    <a:pt x="1114" y="234"/>
                    <a:pt x="1102" y="234"/>
                  </a:cubicBezTo>
                  <a:cubicBezTo>
                    <a:pt x="1091" y="214"/>
                    <a:pt x="1113" y="193"/>
                    <a:pt x="1102" y="172"/>
                  </a:cubicBezTo>
                  <a:cubicBezTo>
                    <a:pt x="1091" y="152"/>
                    <a:pt x="1047" y="165"/>
                    <a:pt x="1036" y="152"/>
                  </a:cubicBezTo>
                  <a:cubicBezTo>
                    <a:pt x="1002" y="138"/>
                    <a:pt x="1058" y="131"/>
                    <a:pt x="1091" y="131"/>
                  </a:cubicBezTo>
                  <a:cubicBezTo>
                    <a:pt x="1086" y="124"/>
                    <a:pt x="1091" y="124"/>
                    <a:pt x="1098" y="124"/>
                  </a:cubicBezTo>
                  <a:cubicBezTo>
                    <a:pt x="1105" y="124"/>
                    <a:pt x="1113" y="124"/>
                    <a:pt x="1113" y="118"/>
                  </a:cubicBezTo>
                  <a:cubicBezTo>
                    <a:pt x="1113" y="90"/>
                    <a:pt x="1113" y="63"/>
                    <a:pt x="1069" y="42"/>
                  </a:cubicBezTo>
                  <a:cubicBezTo>
                    <a:pt x="1058" y="35"/>
                    <a:pt x="1069" y="15"/>
                    <a:pt x="1069" y="1"/>
                  </a:cubicBezTo>
                  <a:cubicBezTo>
                    <a:pt x="935" y="0"/>
                    <a:pt x="790" y="0"/>
                    <a:pt x="657" y="28"/>
                  </a:cubicBezTo>
                  <a:cubicBezTo>
                    <a:pt x="603" y="38"/>
                    <a:pt x="543" y="36"/>
                    <a:pt x="483" y="34"/>
                  </a:cubicBezTo>
                  <a:cubicBezTo>
                    <a:pt x="420" y="32"/>
                    <a:pt x="358" y="30"/>
                    <a:pt x="301" y="42"/>
                  </a:cubicBezTo>
                  <a:cubicBezTo>
                    <a:pt x="289" y="44"/>
                    <a:pt x="275" y="42"/>
                    <a:pt x="259" y="40"/>
                  </a:cubicBezTo>
                  <a:cubicBezTo>
                    <a:pt x="232" y="37"/>
                    <a:pt x="204" y="34"/>
                    <a:pt x="190" y="56"/>
                  </a:cubicBezTo>
                  <a:cubicBezTo>
                    <a:pt x="223" y="56"/>
                    <a:pt x="223" y="56"/>
                    <a:pt x="223" y="56"/>
                  </a:cubicBezTo>
                  <a:cubicBezTo>
                    <a:pt x="204" y="68"/>
                    <a:pt x="183" y="66"/>
                    <a:pt x="163" y="63"/>
                  </a:cubicBezTo>
                  <a:cubicBezTo>
                    <a:pt x="150" y="62"/>
                    <a:pt x="137" y="60"/>
                    <a:pt x="123" y="63"/>
                  </a:cubicBezTo>
                  <a:cubicBezTo>
                    <a:pt x="123" y="77"/>
                    <a:pt x="123" y="83"/>
                    <a:pt x="112" y="90"/>
                  </a:cubicBezTo>
                  <a:cubicBezTo>
                    <a:pt x="135" y="90"/>
                    <a:pt x="168" y="83"/>
                    <a:pt x="190" y="90"/>
                  </a:cubicBezTo>
                  <a:cubicBezTo>
                    <a:pt x="191" y="111"/>
                    <a:pt x="191" y="111"/>
                    <a:pt x="191" y="111"/>
                  </a:cubicBezTo>
                  <a:cubicBezTo>
                    <a:pt x="179" y="114"/>
                    <a:pt x="166" y="112"/>
                    <a:pt x="152" y="111"/>
                  </a:cubicBezTo>
                  <a:cubicBezTo>
                    <a:pt x="138" y="109"/>
                    <a:pt x="124" y="107"/>
                    <a:pt x="113" y="111"/>
                  </a:cubicBezTo>
                  <a:cubicBezTo>
                    <a:pt x="113" y="118"/>
                    <a:pt x="113" y="131"/>
                    <a:pt x="113" y="138"/>
                  </a:cubicBezTo>
                  <a:cubicBezTo>
                    <a:pt x="113" y="145"/>
                    <a:pt x="102" y="145"/>
                    <a:pt x="91" y="145"/>
                  </a:cubicBezTo>
                  <a:cubicBezTo>
                    <a:pt x="102" y="145"/>
                    <a:pt x="124" y="145"/>
                    <a:pt x="135" y="145"/>
                  </a:cubicBezTo>
                  <a:cubicBezTo>
                    <a:pt x="135" y="152"/>
                    <a:pt x="136" y="166"/>
                    <a:pt x="136" y="172"/>
                  </a:cubicBezTo>
                  <a:cubicBezTo>
                    <a:pt x="136" y="179"/>
                    <a:pt x="125" y="179"/>
                    <a:pt x="113" y="179"/>
                  </a:cubicBezTo>
                  <a:cubicBezTo>
                    <a:pt x="114" y="193"/>
                    <a:pt x="103" y="207"/>
                    <a:pt x="114" y="214"/>
                  </a:cubicBezTo>
                  <a:cubicBezTo>
                    <a:pt x="125" y="214"/>
                    <a:pt x="136" y="214"/>
                    <a:pt x="147" y="214"/>
                  </a:cubicBezTo>
                  <a:cubicBezTo>
                    <a:pt x="103" y="221"/>
                    <a:pt x="81" y="255"/>
                    <a:pt x="81" y="276"/>
                  </a:cubicBezTo>
                  <a:cubicBezTo>
                    <a:pt x="87" y="272"/>
                    <a:pt x="90" y="276"/>
                    <a:pt x="93" y="279"/>
                  </a:cubicBezTo>
                  <a:cubicBezTo>
                    <a:pt x="95" y="283"/>
                    <a:pt x="98" y="286"/>
                    <a:pt x="104" y="282"/>
                  </a:cubicBezTo>
                  <a:cubicBezTo>
                    <a:pt x="71" y="303"/>
                    <a:pt x="38" y="331"/>
                    <a:pt x="82" y="337"/>
                  </a:cubicBezTo>
                  <a:cubicBezTo>
                    <a:pt x="117" y="339"/>
                    <a:pt x="151" y="340"/>
                    <a:pt x="186" y="341"/>
                  </a:cubicBezTo>
                  <a:cubicBezTo>
                    <a:pt x="176" y="342"/>
                    <a:pt x="166" y="342"/>
                    <a:pt x="156" y="342"/>
                  </a:cubicBezTo>
                  <a:cubicBezTo>
                    <a:pt x="132" y="343"/>
                    <a:pt x="107" y="344"/>
                    <a:pt x="83" y="344"/>
                  </a:cubicBezTo>
                  <a:cubicBezTo>
                    <a:pt x="59" y="345"/>
                    <a:pt x="36" y="346"/>
                    <a:pt x="12" y="346"/>
                  </a:cubicBezTo>
                  <a:cubicBezTo>
                    <a:pt x="8" y="348"/>
                    <a:pt x="5" y="350"/>
                    <a:pt x="4" y="352"/>
                  </a:cubicBezTo>
                  <a:cubicBezTo>
                    <a:pt x="1" y="355"/>
                    <a:pt x="1" y="357"/>
                    <a:pt x="1" y="360"/>
                  </a:cubicBezTo>
                  <a:cubicBezTo>
                    <a:pt x="0" y="363"/>
                    <a:pt x="1" y="367"/>
                    <a:pt x="2" y="370"/>
                  </a:cubicBezTo>
                  <a:cubicBezTo>
                    <a:pt x="2" y="372"/>
                    <a:pt x="2" y="373"/>
                    <a:pt x="2" y="375"/>
                  </a:cubicBezTo>
                  <a:cubicBezTo>
                    <a:pt x="2" y="376"/>
                    <a:pt x="2" y="377"/>
                    <a:pt x="2" y="378"/>
                  </a:cubicBezTo>
                  <a:cubicBezTo>
                    <a:pt x="2" y="378"/>
                    <a:pt x="2" y="379"/>
                    <a:pt x="2" y="379"/>
                  </a:cubicBezTo>
                  <a:cubicBezTo>
                    <a:pt x="2" y="380"/>
                    <a:pt x="2" y="380"/>
                    <a:pt x="2" y="380"/>
                  </a:cubicBezTo>
                  <a:cubicBezTo>
                    <a:pt x="2" y="388"/>
                    <a:pt x="2" y="396"/>
                    <a:pt x="1" y="405"/>
                  </a:cubicBezTo>
                  <a:cubicBezTo>
                    <a:pt x="2" y="383"/>
                    <a:pt x="2" y="383"/>
                    <a:pt x="2" y="383"/>
                  </a:cubicBezTo>
                  <a:cubicBezTo>
                    <a:pt x="3" y="382"/>
                    <a:pt x="3" y="380"/>
                    <a:pt x="3" y="380"/>
                  </a:cubicBezTo>
                  <a:cubicBezTo>
                    <a:pt x="3" y="380"/>
                    <a:pt x="3" y="380"/>
                    <a:pt x="3" y="380"/>
                  </a:cubicBezTo>
                  <a:cubicBezTo>
                    <a:pt x="3" y="380"/>
                    <a:pt x="3" y="380"/>
                    <a:pt x="3" y="380"/>
                  </a:cubicBezTo>
                  <a:cubicBezTo>
                    <a:pt x="3" y="380"/>
                    <a:pt x="3" y="380"/>
                    <a:pt x="3" y="380"/>
                  </a:cubicBezTo>
                  <a:cubicBezTo>
                    <a:pt x="3" y="380"/>
                    <a:pt x="3" y="380"/>
                    <a:pt x="3" y="380"/>
                  </a:cubicBezTo>
                  <a:cubicBezTo>
                    <a:pt x="4" y="380"/>
                    <a:pt x="4" y="380"/>
                    <a:pt x="4" y="380"/>
                  </a:cubicBezTo>
                  <a:cubicBezTo>
                    <a:pt x="6" y="380"/>
                    <a:pt x="6" y="380"/>
                    <a:pt x="6" y="380"/>
                  </a:cubicBezTo>
                  <a:cubicBezTo>
                    <a:pt x="9" y="380"/>
                    <a:pt x="9" y="380"/>
                    <a:pt x="9" y="380"/>
                  </a:cubicBezTo>
                  <a:cubicBezTo>
                    <a:pt x="16" y="380"/>
                    <a:pt x="16" y="380"/>
                    <a:pt x="16" y="380"/>
                  </a:cubicBezTo>
                  <a:cubicBezTo>
                    <a:pt x="21" y="380"/>
                    <a:pt x="27" y="380"/>
                    <a:pt x="32" y="380"/>
                  </a:cubicBezTo>
                  <a:cubicBezTo>
                    <a:pt x="43" y="380"/>
                    <a:pt x="53" y="379"/>
                    <a:pt x="64" y="380"/>
                  </a:cubicBezTo>
                  <a:cubicBezTo>
                    <a:pt x="85" y="380"/>
                    <a:pt x="104" y="382"/>
                    <a:pt x="121" y="389"/>
                  </a:cubicBezTo>
                  <a:cubicBezTo>
                    <a:pt x="132" y="389"/>
                    <a:pt x="109" y="416"/>
                    <a:pt x="120" y="430"/>
                  </a:cubicBezTo>
                  <a:cubicBezTo>
                    <a:pt x="131" y="430"/>
                    <a:pt x="154" y="430"/>
                    <a:pt x="165" y="430"/>
                  </a:cubicBezTo>
                  <a:cubicBezTo>
                    <a:pt x="176" y="451"/>
                    <a:pt x="153" y="471"/>
                    <a:pt x="164" y="492"/>
                  </a:cubicBezTo>
                  <a:cubicBezTo>
                    <a:pt x="175" y="513"/>
                    <a:pt x="220" y="500"/>
                    <a:pt x="231" y="513"/>
                  </a:cubicBezTo>
                  <a:cubicBezTo>
                    <a:pt x="264" y="527"/>
                    <a:pt x="208" y="534"/>
                    <a:pt x="175" y="533"/>
                  </a:cubicBezTo>
                  <a:cubicBezTo>
                    <a:pt x="181" y="540"/>
                    <a:pt x="175" y="540"/>
                    <a:pt x="168" y="540"/>
                  </a:cubicBezTo>
                  <a:cubicBezTo>
                    <a:pt x="161" y="540"/>
                    <a:pt x="153" y="540"/>
                    <a:pt x="153" y="547"/>
                  </a:cubicBezTo>
                  <a:cubicBezTo>
                    <a:pt x="153" y="574"/>
                    <a:pt x="152" y="602"/>
                    <a:pt x="197" y="623"/>
                  </a:cubicBezTo>
                  <a:cubicBezTo>
                    <a:pt x="208" y="630"/>
                    <a:pt x="197" y="650"/>
                    <a:pt x="197" y="664"/>
                  </a:cubicBezTo>
                  <a:cubicBezTo>
                    <a:pt x="330" y="665"/>
                    <a:pt x="475" y="666"/>
                    <a:pt x="608" y="640"/>
                  </a:cubicBezTo>
                  <a:cubicBezTo>
                    <a:pt x="663" y="630"/>
                    <a:pt x="723" y="633"/>
                    <a:pt x="782" y="635"/>
                  </a:cubicBezTo>
                  <a:cubicBezTo>
                    <a:pt x="845" y="637"/>
                    <a:pt x="908" y="640"/>
                    <a:pt x="964" y="628"/>
                  </a:cubicBezTo>
                  <a:cubicBezTo>
                    <a:pt x="976" y="626"/>
                    <a:pt x="991" y="628"/>
                    <a:pt x="1006" y="630"/>
                  </a:cubicBezTo>
                  <a:cubicBezTo>
                    <a:pt x="1033" y="633"/>
                    <a:pt x="1061" y="637"/>
                    <a:pt x="1076" y="615"/>
                  </a:cubicBezTo>
                  <a:cubicBezTo>
                    <a:pt x="1042" y="615"/>
                    <a:pt x="1042" y="615"/>
                    <a:pt x="1042" y="615"/>
                  </a:cubicBezTo>
                  <a:cubicBezTo>
                    <a:pt x="1062" y="602"/>
                    <a:pt x="1082" y="605"/>
                    <a:pt x="1102" y="608"/>
                  </a:cubicBezTo>
                  <a:cubicBezTo>
                    <a:pt x="1116" y="609"/>
                    <a:pt x="1129" y="611"/>
                    <a:pt x="1143" y="608"/>
                  </a:cubicBezTo>
                  <a:cubicBezTo>
                    <a:pt x="1142" y="594"/>
                    <a:pt x="1142" y="588"/>
                    <a:pt x="1154" y="581"/>
                  </a:cubicBezTo>
                  <a:cubicBezTo>
                    <a:pt x="1131" y="581"/>
                    <a:pt x="1098" y="587"/>
                    <a:pt x="1076" y="581"/>
                  </a:cubicBezTo>
                  <a:cubicBezTo>
                    <a:pt x="1076" y="560"/>
                    <a:pt x="1076" y="560"/>
                    <a:pt x="1076" y="560"/>
                  </a:cubicBezTo>
                  <a:cubicBezTo>
                    <a:pt x="1087" y="557"/>
                    <a:pt x="1101" y="558"/>
                    <a:pt x="1114" y="560"/>
                  </a:cubicBezTo>
                  <a:cubicBezTo>
                    <a:pt x="1128" y="562"/>
                    <a:pt x="1142" y="564"/>
                    <a:pt x="1153" y="560"/>
                  </a:cubicBezTo>
                  <a:cubicBezTo>
                    <a:pt x="1153" y="553"/>
                    <a:pt x="1153" y="540"/>
                    <a:pt x="1153" y="533"/>
                  </a:cubicBezTo>
                  <a:cubicBezTo>
                    <a:pt x="1153" y="526"/>
                    <a:pt x="1164" y="526"/>
                    <a:pt x="1176" y="526"/>
                  </a:cubicBezTo>
                  <a:cubicBezTo>
                    <a:pt x="1164" y="526"/>
                    <a:pt x="1142" y="526"/>
                    <a:pt x="1131" y="526"/>
                  </a:cubicBezTo>
                  <a:cubicBezTo>
                    <a:pt x="1131" y="519"/>
                    <a:pt x="1131" y="505"/>
                    <a:pt x="1131" y="498"/>
                  </a:cubicBezTo>
                  <a:cubicBezTo>
                    <a:pt x="1131" y="491"/>
                    <a:pt x="1142" y="491"/>
                    <a:pt x="1153" y="492"/>
                  </a:cubicBezTo>
                  <a:cubicBezTo>
                    <a:pt x="1153" y="478"/>
                    <a:pt x="1164" y="464"/>
                    <a:pt x="1153" y="457"/>
                  </a:cubicBezTo>
                  <a:cubicBezTo>
                    <a:pt x="1142" y="457"/>
                    <a:pt x="1131" y="457"/>
                    <a:pt x="1120" y="457"/>
                  </a:cubicBezTo>
                  <a:cubicBezTo>
                    <a:pt x="1164" y="450"/>
                    <a:pt x="1186" y="416"/>
                    <a:pt x="1186" y="395"/>
                  </a:cubicBezTo>
                  <a:cubicBezTo>
                    <a:pt x="1180" y="399"/>
                    <a:pt x="1178" y="395"/>
                    <a:pt x="1175" y="392"/>
                  </a:cubicBezTo>
                  <a:cubicBezTo>
                    <a:pt x="1172" y="389"/>
                    <a:pt x="1169" y="385"/>
                    <a:pt x="1164" y="389"/>
                  </a:cubicBezTo>
                  <a:cubicBezTo>
                    <a:pt x="1197" y="368"/>
                    <a:pt x="1230" y="341"/>
                    <a:pt x="1186" y="334"/>
                  </a:cubicBezTo>
                  <a:cubicBezTo>
                    <a:pt x="1123" y="330"/>
                    <a:pt x="1059" y="328"/>
                    <a:pt x="995" y="327"/>
                  </a:cubicBezTo>
                  <a:cubicBezTo>
                    <a:pt x="1034" y="325"/>
                    <a:pt x="1073" y="324"/>
                    <a:pt x="1112" y="322"/>
                  </a:cubicBezTo>
                  <a:cubicBezTo>
                    <a:pt x="1136" y="321"/>
                    <a:pt x="1160" y="321"/>
                    <a:pt x="1185" y="320"/>
                  </a:cubicBezTo>
                  <a:cubicBezTo>
                    <a:pt x="1208" y="319"/>
                    <a:pt x="1232" y="318"/>
                    <a:pt x="1255" y="317"/>
                  </a:cubicBezTo>
                  <a:cubicBezTo>
                    <a:pt x="1260" y="316"/>
                    <a:pt x="1262" y="314"/>
                    <a:pt x="1264" y="311"/>
                  </a:cubicBezTo>
                  <a:cubicBezTo>
                    <a:pt x="1266" y="309"/>
                    <a:pt x="1267" y="306"/>
                    <a:pt x="1267" y="303"/>
                  </a:cubicBezTo>
                  <a:cubicBezTo>
                    <a:pt x="1267" y="300"/>
                    <a:pt x="1267" y="297"/>
                    <a:pt x="1266" y="294"/>
                  </a:cubicBezTo>
                </a:path>
              </a:pathLst>
            </a:custGeom>
            <a:solidFill>
              <a:srgbClr val="FFFFFF">
                <a:alpha val="15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ïṡlí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F9FF32D-D163-4783-B21E-F5D85BAE69EA}"/>
                </a:ext>
              </a:extLst>
            </p:cNvPr>
            <p:cNvSpPr/>
            <p:nvPr/>
          </p:nvSpPr>
          <p:spPr bwMode="auto">
            <a:xfrm>
              <a:off x="4740275" y="3971926"/>
              <a:ext cx="2719388" cy="347663"/>
            </a:xfrm>
            <a:custGeom>
              <a:avLst/>
              <a:gdLst>
                <a:gd name="T0" fmla="*/ 688 w 694"/>
                <a:gd name="T1" fmla="*/ 11 h 89"/>
                <a:gd name="T2" fmla="*/ 556 w 694"/>
                <a:gd name="T3" fmla="*/ 1 h 89"/>
                <a:gd name="T4" fmla="*/ 417 w 694"/>
                <a:gd name="T5" fmla="*/ 4 h 89"/>
                <a:gd name="T6" fmla="*/ 148 w 694"/>
                <a:gd name="T7" fmla="*/ 42 h 89"/>
                <a:gd name="T8" fmla="*/ 75 w 694"/>
                <a:gd name="T9" fmla="*/ 60 h 89"/>
                <a:gd name="T10" fmla="*/ 3 w 694"/>
                <a:gd name="T11" fmla="*/ 83 h 89"/>
                <a:gd name="T12" fmla="*/ 4 w 694"/>
                <a:gd name="T13" fmla="*/ 88 h 89"/>
                <a:gd name="T14" fmla="*/ 66 w 694"/>
                <a:gd name="T15" fmla="*/ 74 h 89"/>
                <a:gd name="T16" fmla="*/ 130 w 694"/>
                <a:gd name="T17" fmla="*/ 59 h 89"/>
                <a:gd name="T18" fmla="*/ 264 w 694"/>
                <a:gd name="T19" fmla="*/ 35 h 89"/>
                <a:gd name="T20" fmla="*/ 534 w 694"/>
                <a:gd name="T21" fmla="*/ 16 h 89"/>
                <a:gd name="T22" fmla="*/ 609 w 694"/>
                <a:gd name="T23" fmla="*/ 18 h 89"/>
                <a:gd name="T24" fmla="*/ 687 w 694"/>
                <a:gd name="T25" fmla="*/ 21 h 89"/>
                <a:gd name="T26" fmla="*/ 688 w 694"/>
                <a:gd name="T27" fmla="*/ 1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94" h="89">
                  <a:moveTo>
                    <a:pt x="688" y="11"/>
                  </a:moveTo>
                  <a:cubicBezTo>
                    <a:pt x="646" y="0"/>
                    <a:pt x="599" y="2"/>
                    <a:pt x="556" y="1"/>
                  </a:cubicBezTo>
                  <a:cubicBezTo>
                    <a:pt x="510" y="1"/>
                    <a:pt x="463" y="2"/>
                    <a:pt x="417" y="4"/>
                  </a:cubicBezTo>
                  <a:cubicBezTo>
                    <a:pt x="327" y="10"/>
                    <a:pt x="237" y="23"/>
                    <a:pt x="148" y="42"/>
                  </a:cubicBezTo>
                  <a:cubicBezTo>
                    <a:pt x="124" y="47"/>
                    <a:pt x="99" y="53"/>
                    <a:pt x="75" y="60"/>
                  </a:cubicBezTo>
                  <a:cubicBezTo>
                    <a:pt x="51" y="66"/>
                    <a:pt x="25" y="71"/>
                    <a:pt x="3" y="83"/>
                  </a:cubicBezTo>
                  <a:cubicBezTo>
                    <a:pt x="0" y="84"/>
                    <a:pt x="1" y="89"/>
                    <a:pt x="4" y="88"/>
                  </a:cubicBezTo>
                  <a:cubicBezTo>
                    <a:pt x="25" y="86"/>
                    <a:pt x="46" y="79"/>
                    <a:pt x="66" y="74"/>
                  </a:cubicBezTo>
                  <a:cubicBezTo>
                    <a:pt x="88" y="69"/>
                    <a:pt x="109" y="64"/>
                    <a:pt x="130" y="59"/>
                  </a:cubicBezTo>
                  <a:cubicBezTo>
                    <a:pt x="175" y="49"/>
                    <a:pt x="220" y="41"/>
                    <a:pt x="264" y="35"/>
                  </a:cubicBezTo>
                  <a:cubicBezTo>
                    <a:pt x="354" y="22"/>
                    <a:pt x="444" y="16"/>
                    <a:pt x="534" y="16"/>
                  </a:cubicBezTo>
                  <a:cubicBezTo>
                    <a:pt x="559" y="17"/>
                    <a:pt x="584" y="17"/>
                    <a:pt x="609" y="18"/>
                  </a:cubicBezTo>
                  <a:cubicBezTo>
                    <a:pt x="635" y="20"/>
                    <a:pt x="661" y="22"/>
                    <a:pt x="687" y="21"/>
                  </a:cubicBezTo>
                  <a:cubicBezTo>
                    <a:pt x="692" y="20"/>
                    <a:pt x="694" y="12"/>
                    <a:pt x="688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ïṩḻî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16F7F55-06BA-4F2E-9B0A-D0B37530263C}"/>
                </a:ext>
              </a:extLst>
            </p:cNvPr>
            <p:cNvSpPr/>
            <p:nvPr/>
          </p:nvSpPr>
          <p:spPr bwMode="auto">
            <a:xfrm>
              <a:off x="3352800" y="3336926"/>
              <a:ext cx="1382713" cy="1778000"/>
            </a:xfrm>
            <a:custGeom>
              <a:avLst/>
              <a:gdLst>
                <a:gd name="T0" fmla="*/ 198 w 353"/>
                <a:gd name="T1" fmla="*/ 439 h 454"/>
                <a:gd name="T2" fmla="*/ 293 w 353"/>
                <a:gd name="T3" fmla="*/ 437 h 454"/>
                <a:gd name="T4" fmla="*/ 287 w 353"/>
                <a:gd name="T5" fmla="*/ 419 h 454"/>
                <a:gd name="T6" fmla="*/ 226 w 353"/>
                <a:gd name="T7" fmla="*/ 421 h 454"/>
                <a:gd name="T8" fmla="*/ 204 w 353"/>
                <a:gd name="T9" fmla="*/ 305 h 454"/>
                <a:gd name="T10" fmla="*/ 247 w 353"/>
                <a:gd name="T11" fmla="*/ 242 h 454"/>
                <a:gd name="T12" fmla="*/ 345 w 353"/>
                <a:gd name="T13" fmla="*/ 64 h 454"/>
                <a:gd name="T14" fmla="*/ 287 w 353"/>
                <a:gd name="T15" fmla="*/ 63 h 454"/>
                <a:gd name="T16" fmla="*/ 291 w 353"/>
                <a:gd name="T17" fmla="*/ 37 h 454"/>
                <a:gd name="T18" fmla="*/ 294 w 353"/>
                <a:gd name="T19" fmla="*/ 36 h 454"/>
                <a:gd name="T20" fmla="*/ 296 w 353"/>
                <a:gd name="T21" fmla="*/ 19 h 454"/>
                <a:gd name="T22" fmla="*/ 296 w 353"/>
                <a:gd name="T23" fmla="*/ 19 h 454"/>
                <a:gd name="T24" fmla="*/ 296 w 353"/>
                <a:gd name="T25" fmla="*/ 19 h 454"/>
                <a:gd name="T26" fmla="*/ 50 w 353"/>
                <a:gd name="T27" fmla="*/ 30 h 454"/>
                <a:gd name="T28" fmla="*/ 50 w 353"/>
                <a:gd name="T29" fmla="*/ 30 h 454"/>
                <a:gd name="T30" fmla="*/ 49 w 353"/>
                <a:gd name="T31" fmla="*/ 45 h 454"/>
                <a:gd name="T32" fmla="*/ 58 w 353"/>
                <a:gd name="T33" fmla="*/ 46 h 454"/>
                <a:gd name="T34" fmla="*/ 62 w 353"/>
                <a:gd name="T35" fmla="*/ 67 h 454"/>
                <a:gd name="T36" fmla="*/ 0 w 353"/>
                <a:gd name="T37" fmla="*/ 80 h 454"/>
                <a:gd name="T38" fmla="*/ 117 w 353"/>
                <a:gd name="T39" fmla="*/ 239 h 454"/>
                <a:gd name="T40" fmla="*/ 176 w 353"/>
                <a:gd name="T41" fmla="*/ 306 h 454"/>
                <a:gd name="T42" fmla="*/ 162 w 353"/>
                <a:gd name="T43" fmla="*/ 422 h 454"/>
                <a:gd name="T44" fmla="*/ 113 w 353"/>
                <a:gd name="T45" fmla="*/ 423 h 454"/>
                <a:gd name="T46" fmla="*/ 95 w 353"/>
                <a:gd name="T47" fmla="*/ 441 h 454"/>
                <a:gd name="T48" fmla="*/ 82 w 353"/>
                <a:gd name="T49" fmla="*/ 442 h 454"/>
                <a:gd name="T50" fmla="*/ 66 w 353"/>
                <a:gd name="T51" fmla="*/ 454 h 454"/>
                <a:gd name="T52" fmla="*/ 319 w 353"/>
                <a:gd name="T53" fmla="*/ 454 h 454"/>
                <a:gd name="T54" fmla="*/ 306 w 353"/>
                <a:gd name="T55" fmla="*/ 436 h 454"/>
                <a:gd name="T56" fmla="*/ 198 w 353"/>
                <a:gd name="T57" fmla="*/ 439 h 454"/>
                <a:gd name="T58" fmla="*/ 323 w 353"/>
                <a:gd name="T59" fmla="*/ 87 h 454"/>
                <a:gd name="T60" fmla="*/ 253 w 353"/>
                <a:gd name="T61" fmla="*/ 224 h 454"/>
                <a:gd name="T62" fmla="*/ 284 w 353"/>
                <a:gd name="T63" fmla="*/ 85 h 454"/>
                <a:gd name="T64" fmla="*/ 323 w 353"/>
                <a:gd name="T65" fmla="*/ 87 h 454"/>
                <a:gd name="T66" fmla="*/ 26 w 353"/>
                <a:gd name="T67" fmla="*/ 98 h 454"/>
                <a:gd name="T68" fmla="*/ 67 w 353"/>
                <a:gd name="T69" fmla="*/ 89 h 454"/>
                <a:gd name="T70" fmla="*/ 109 w 353"/>
                <a:gd name="T71" fmla="*/ 220 h 454"/>
                <a:gd name="T72" fmla="*/ 26 w 353"/>
                <a:gd name="T73" fmla="*/ 9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3" h="453">
                  <a:moveTo>
                    <a:pt x="198" y="439"/>
                  </a:moveTo>
                  <a:cubicBezTo>
                    <a:pt x="293" y="437"/>
                    <a:pt x="293" y="437"/>
                    <a:pt x="293" y="437"/>
                  </a:cubicBezTo>
                  <a:cubicBezTo>
                    <a:pt x="287" y="419"/>
                    <a:pt x="287" y="419"/>
                    <a:pt x="287" y="419"/>
                  </a:cubicBezTo>
                  <a:cubicBezTo>
                    <a:pt x="226" y="421"/>
                    <a:pt x="226" y="421"/>
                    <a:pt x="226" y="421"/>
                  </a:cubicBezTo>
                  <a:cubicBezTo>
                    <a:pt x="222" y="401"/>
                    <a:pt x="210" y="347"/>
                    <a:pt x="204" y="305"/>
                  </a:cubicBezTo>
                  <a:cubicBezTo>
                    <a:pt x="221" y="297"/>
                    <a:pt x="236" y="273"/>
                    <a:pt x="247" y="242"/>
                  </a:cubicBezTo>
                  <a:cubicBezTo>
                    <a:pt x="353" y="247"/>
                    <a:pt x="345" y="64"/>
                    <a:pt x="345" y="64"/>
                  </a:cubicBezTo>
                  <a:cubicBezTo>
                    <a:pt x="287" y="63"/>
                    <a:pt x="287" y="63"/>
                    <a:pt x="287" y="63"/>
                  </a:cubicBezTo>
                  <a:cubicBezTo>
                    <a:pt x="289" y="53"/>
                    <a:pt x="290" y="44"/>
                    <a:pt x="291" y="37"/>
                  </a:cubicBezTo>
                  <a:cubicBezTo>
                    <a:pt x="293" y="36"/>
                    <a:pt x="294" y="36"/>
                    <a:pt x="294" y="36"/>
                  </a:cubicBezTo>
                  <a:cubicBezTo>
                    <a:pt x="296" y="19"/>
                    <a:pt x="296" y="19"/>
                    <a:pt x="296" y="19"/>
                  </a:cubicBezTo>
                  <a:cubicBezTo>
                    <a:pt x="296" y="19"/>
                    <a:pt x="296" y="19"/>
                    <a:pt x="296" y="19"/>
                  </a:cubicBezTo>
                  <a:cubicBezTo>
                    <a:pt x="296" y="19"/>
                    <a:pt x="296" y="19"/>
                    <a:pt x="296" y="19"/>
                  </a:cubicBezTo>
                  <a:cubicBezTo>
                    <a:pt x="296" y="19"/>
                    <a:pt x="170" y="0"/>
                    <a:pt x="50" y="30"/>
                  </a:cubicBezTo>
                  <a:cubicBezTo>
                    <a:pt x="50" y="30"/>
                    <a:pt x="50" y="30"/>
                    <a:pt x="50" y="30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52" y="45"/>
                    <a:pt x="55" y="46"/>
                    <a:pt x="58" y="46"/>
                  </a:cubicBezTo>
                  <a:cubicBezTo>
                    <a:pt x="59" y="52"/>
                    <a:pt x="61" y="59"/>
                    <a:pt x="62" y="67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22" y="249"/>
                    <a:pt x="117" y="239"/>
                  </a:cubicBezTo>
                  <a:cubicBezTo>
                    <a:pt x="134" y="272"/>
                    <a:pt x="154" y="298"/>
                    <a:pt x="176" y="306"/>
                  </a:cubicBezTo>
                  <a:cubicBezTo>
                    <a:pt x="177" y="341"/>
                    <a:pt x="175" y="390"/>
                    <a:pt x="162" y="422"/>
                  </a:cubicBezTo>
                  <a:cubicBezTo>
                    <a:pt x="113" y="423"/>
                    <a:pt x="113" y="423"/>
                    <a:pt x="113" y="423"/>
                  </a:cubicBezTo>
                  <a:cubicBezTo>
                    <a:pt x="95" y="441"/>
                    <a:pt x="95" y="441"/>
                    <a:pt x="95" y="441"/>
                  </a:cubicBezTo>
                  <a:cubicBezTo>
                    <a:pt x="82" y="442"/>
                    <a:pt x="82" y="442"/>
                    <a:pt x="82" y="442"/>
                  </a:cubicBezTo>
                  <a:cubicBezTo>
                    <a:pt x="66" y="454"/>
                    <a:pt x="66" y="454"/>
                    <a:pt x="66" y="454"/>
                  </a:cubicBezTo>
                  <a:cubicBezTo>
                    <a:pt x="319" y="454"/>
                    <a:pt x="319" y="454"/>
                    <a:pt x="319" y="454"/>
                  </a:cubicBezTo>
                  <a:cubicBezTo>
                    <a:pt x="306" y="436"/>
                    <a:pt x="306" y="436"/>
                    <a:pt x="306" y="436"/>
                  </a:cubicBezTo>
                  <a:cubicBezTo>
                    <a:pt x="198" y="439"/>
                    <a:pt x="198" y="439"/>
                    <a:pt x="198" y="439"/>
                  </a:cubicBezTo>
                  <a:moveTo>
                    <a:pt x="323" y="87"/>
                  </a:moveTo>
                  <a:cubicBezTo>
                    <a:pt x="323" y="87"/>
                    <a:pt x="321" y="211"/>
                    <a:pt x="253" y="224"/>
                  </a:cubicBezTo>
                  <a:cubicBezTo>
                    <a:pt x="268" y="180"/>
                    <a:pt x="278" y="126"/>
                    <a:pt x="284" y="85"/>
                  </a:cubicBezTo>
                  <a:cubicBezTo>
                    <a:pt x="323" y="87"/>
                    <a:pt x="323" y="87"/>
                    <a:pt x="323" y="87"/>
                  </a:cubicBezTo>
                  <a:moveTo>
                    <a:pt x="26" y="98"/>
                  </a:moveTo>
                  <a:cubicBezTo>
                    <a:pt x="67" y="89"/>
                    <a:pt x="67" y="89"/>
                    <a:pt x="67" y="89"/>
                  </a:cubicBezTo>
                  <a:cubicBezTo>
                    <a:pt x="76" y="127"/>
                    <a:pt x="90" y="178"/>
                    <a:pt x="109" y="220"/>
                  </a:cubicBezTo>
                  <a:cubicBezTo>
                    <a:pt x="47" y="209"/>
                    <a:pt x="26" y="98"/>
                    <a:pt x="26" y="98"/>
                  </a:cubicBezTo>
                </a:path>
              </a:pathLst>
            </a:custGeom>
            <a:solidFill>
              <a:srgbClr val="401E1D">
                <a:alpha val="15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íṡḻï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3A7A674-D301-40BA-B5E6-33936F811D05}"/>
                </a:ext>
              </a:extLst>
            </p:cNvPr>
            <p:cNvSpPr/>
            <p:nvPr/>
          </p:nvSpPr>
          <p:spPr bwMode="auto">
            <a:xfrm>
              <a:off x="4732338" y="4287838"/>
              <a:ext cx="760413" cy="842963"/>
            </a:xfrm>
            <a:custGeom>
              <a:avLst/>
              <a:gdLst>
                <a:gd name="T0" fmla="*/ 189 w 194"/>
                <a:gd name="T1" fmla="*/ 93 h 215"/>
                <a:gd name="T2" fmla="*/ 182 w 194"/>
                <a:gd name="T3" fmla="*/ 70 h 215"/>
                <a:gd name="T4" fmla="*/ 160 w 194"/>
                <a:gd name="T5" fmla="*/ 48 h 215"/>
                <a:gd name="T6" fmla="*/ 123 w 194"/>
                <a:gd name="T7" fmla="*/ 51 h 215"/>
                <a:gd name="T8" fmla="*/ 122 w 194"/>
                <a:gd name="T9" fmla="*/ 52 h 215"/>
                <a:gd name="T10" fmla="*/ 124 w 194"/>
                <a:gd name="T11" fmla="*/ 47 h 215"/>
                <a:gd name="T12" fmla="*/ 123 w 194"/>
                <a:gd name="T13" fmla="*/ 7 h 215"/>
                <a:gd name="T14" fmla="*/ 100 w 194"/>
                <a:gd name="T15" fmla="*/ 45 h 215"/>
                <a:gd name="T16" fmla="*/ 97 w 194"/>
                <a:gd name="T17" fmla="*/ 58 h 215"/>
                <a:gd name="T18" fmla="*/ 92 w 194"/>
                <a:gd name="T19" fmla="*/ 36 h 215"/>
                <a:gd name="T20" fmla="*/ 93 w 194"/>
                <a:gd name="T21" fmla="*/ 7 h 215"/>
                <a:gd name="T22" fmla="*/ 82 w 194"/>
                <a:gd name="T23" fmla="*/ 6 h 215"/>
                <a:gd name="T24" fmla="*/ 85 w 194"/>
                <a:gd name="T25" fmla="*/ 59 h 215"/>
                <a:gd name="T26" fmla="*/ 47 w 194"/>
                <a:gd name="T27" fmla="*/ 49 h 215"/>
                <a:gd name="T28" fmla="*/ 12 w 194"/>
                <a:gd name="T29" fmla="*/ 72 h 215"/>
                <a:gd name="T30" fmla="*/ 1 w 194"/>
                <a:gd name="T31" fmla="*/ 114 h 215"/>
                <a:gd name="T32" fmla="*/ 8 w 194"/>
                <a:gd name="T33" fmla="*/ 155 h 215"/>
                <a:gd name="T34" fmla="*/ 52 w 194"/>
                <a:gd name="T35" fmla="*/ 209 h 215"/>
                <a:gd name="T36" fmla="*/ 87 w 194"/>
                <a:gd name="T37" fmla="*/ 205 h 215"/>
                <a:gd name="T38" fmla="*/ 114 w 194"/>
                <a:gd name="T39" fmla="*/ 206 h 215"/>
                <a:gd name="T40" fmla="*/ 148 w 194"/>
                <a:gd name="T41" fmla="*/ 206 h 215"/>
                <a:gd name="T42" fmla="*/ 170 w 194"/>
                <a:gd name="T43" fmla="*/ 184 h 215"/>
                <a:gd name="T44" fmla="*/ 189 w 194"/>
                <a:gd name="T45" fmla="*/ 93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4" h="215">
                  <a:moveTo>
                    <a:pt x="189" y="93"/>
                  </a:moveTo>
                  <a:cubicBezTo>
                    <a:pt x="188" y="85"/>
                    <a:pt x="186" y="77"/>
                    <a:pt x="182" y="70"/>
                  </a:cubicBezTo>
                  <a:cubicBezTo>
                    <a:pt x="178" y="60"/>
                    <a:pt x="170" y="51"/>
                    <a:pt x="160" y="48"/>
                  </a:cubicBezTo>
                  <a:cubicBezTo>
                    <a:pt x="148" y="43"/>
                    <a:pt x="135" y="46"/>
                    <a:pt x="123" y="51"/>
                  </a:cubicBezTo>
                  <a:cubicBezTo>
                    <a:pt x="123" y="51"/>
                    <a:pt x="122" y="51"/>
                    <a:pt x="122" y="52"/>
                  </a:cubicBezTo>
                  <a:cubicBezTo>
                    <a:pt x="122" y="50"/>
                    <a:pt x="123" y="48"/>
                    <a:pt x="124" y="47"/>
                  </a:cubicBezTo>
                  <a:cubicBezTo>
                    <a:pt x="127" y="34"/>
                    <a:pt x="126" y="20"/>
                    <a:pt x="123" y="7"/>
                  </a:cubicBezTo>
                  <a:cubicBezTo>
                    <a:pt x="111" y="16"/>
                    <a:pt x="105" y="31"/>
                    <a:pt x="100" y="45"/>
                  </a:cubicBezTo>
                  <a:cubicBezTo>
                    <a:pt x="99" y="49"/>
                    <a:pt x="98" y="53"/>
                    <a:pt x="97" y="58"/>
                  </a:cubicBezTo>
                  <a:cubicBezTo>
                    <a:pt x="95" y="51"/>
                    <a:pt x="93" y="43"/>
                    <a:pt x="92" y="36"/>
                  </a:cubicBezTo>
                  <a:cubicBezTo>
                    <a:pt x="91" y="26"/>
                    <a:pt x="93" y="17"/>
                    <a:pt x="93" y="7"/>
                  </a:cubicBezTo>
                  <a:cubicBezTo>
                    <a:pt x="93" y="1"/>
                    <a:pt x="84" y="0"/>
                    <a:pt x="82" y="6"/>
                  </a:cubicBezTo>
                  <a:cubicBezTo>
                    <a:pt x="76" y="22"/>
                    <a:pt x="79" y="42"/>
                    <a:pt x="85" y="59"/>
                  </a:cubicBezTo>
                  <a:cubicBezTo>
                    <a:pt x="73" y="53"/>
                    <a:pt x="60" y="48"/>
                    <a:pt x="47" y="49"/>
                  </a:cubicBezTo>
                  <a:cubicBezTo>
                    <a:pt x="33" y="51"/>
                    <a:pt x="20" y="60"/>
                    <a:pt x="12" y="72"/>
                  </a:cubicBezTo>
                  <a:cubicBezTo>
                    <a:pt x="4" y="85"/>
                    <a:pt x="1" y="99"/>
                    <a:pt x="1" y="114"/>
                  </a:cubicBezTo>
                  <a:cubicBezTo>
                    <a:pt x="0" y="128"/>
                    <a:pt x="3" y="142"/>
                    <a:pt x="8" y="155"/>
                  </a:cubicBezTo>
                  <a:cubicBezTo>
                    <a:pt x="17" y="177"/>
                    <a:pt x="32" y="197"/>
                    <a:pt x="52" y="209"/>
                  </a:cubicBezTo>
                  <a:cubicBezTo>
                    <a:pt x="61" y="215"/>
                    <a:pt x="76" y="206"/>
                    <a:pt x="87" y="205"/>
                  </a:cubicBezTo>
                  <a:cubicBezTo>
                    <a:pt x="96" y="203"/>
                    <a:pt x="105" y="205"/>
                    <a:pt x="114" y="206"/>
                  </a:cubicBezTo>
                  <a:cubicBezTo>
                    <a:pt x="126" y="208"/>
                    <a:pt x="138" y="210"/>
                    <a:pt x="148" y="206"/>
                  </a:cubicBezTo>
                  <a:cubicBezTo>
                    <a:pt x="158" y="202"/>
                    <a:pt x="165" y="193"/>
                    <a:pt x="170" y="184"/>
                  </a:cubicBezTo>
                  <a:cubicBezTo>
                    <a:pt x="187" y="157"/>
                    <a:pt x="194" y="124"/>
                    <a:pt x="189" y="93"/>
                  </a:cubicBezTo>
                </a:path>
              </a:pathLst>
            </a:custGeom>
            <a:solidFill>
              <a:srgbClr val="401E1D">
                <a:alpha val="15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iŝļï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2090375-5727-4CBC-A9F9-8B562ECEC190}"/>
                </a:ext>
              </a:extLst>
            </p:cNvPr>
            <p:cNvSpPr/>
            <p:nvPr/>
          </p:nvSpPr>
          <p:spPr bwMode="auto">
            <a:xfrm>
              <a:off x="7953375" y="2957513"/>
              <a:ext cx="547688" cy="2157413"/>
            </a:xfrm>
            <a:custGeom>
              <a:avLst/>
              <a:gdLst>
                <a:gd name="T0" fmla="*/ 220 w 345"/>
                <a:gd name="T1" fmla="*/ 0 h 1359"/>
                <a:gd name="T2" fmla="*/ 195 w 345"/>
                <a:gd name="T3" fmla="*/ 0 h 1359"/>
                <a:gd name="T4" fmla="*/ 0 w 345"/>
                <a:gd name="T5" fmla="*/ 22 h 1359"/>
                <a:gd name="T6" fmla="*/ 143 w 345"/>
                <a:gd name="T7" fmla="*/ 1359 h 1359"/>
                <a:gd name="T8" fmla="*/ 321 w 345"/>
                <a:gd name="T9" fmla="*/ 1359 h 1359"/>
                <a:gd name="T10" fmla="*/ 345 w 345"/>
                <a:gd name="T11" fmla="*/ 1359 h 1359"/>
                <a:gd name="T12" fmla="*/ 220 w 345"/>
                <a:gd name="T13" fmla="*/ 0 h 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5" h="1359">
                  <a:moveTo>
                    <a:pt x="220" y="0"/>
                  </a:moveTo>
                  <a:lnTo>
                    <a:pt x="195" y="0"/>
                  </a:lnTo>
                  <a:lnTo>
                    <a:pt x="0" y="22"/>
                  </a:lnTo>
                  <a:lnTo>
                    <a:pt x="143" y="1359"/>
                  </a:lnTo>
                  <a:lnTo>
                    <a:pt x="321" y="1359"/>
                  </a:lnTo>
                  <a:lnTo>
                    <a:pt x="345" y="1359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rgbClr val="401E1D">
                <a:alpha val="15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î$ľi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09965DF-E109-4DFA-B98C-30D99AAF7C4E}"/>
                </a:ext>
              </a:extLst>
            </p:cNvPr>
            <p:cNvSpPr/>
            <p:nvPr/>
          </p:nvSpPr>
          <p:spPr bwMode="auto">
            <a:xfrm>
              <a:off x="7953375" y="2957513"/>
              <a:ext cx="547688" cy="2157413"/>
            </a:xfrm>
            <a:custGeom>
              <a:avLst/>
              <a:gdLst>
                <a:gd name="T0" fmla="*/ 220 w 345"/>
                <a:gd name="T1" fmla="*/ 0 h 1359"/>
                <a:gd name="T2" fmla="*/ 195 w 345"/>
                <a:gd name="T3" fmla="*/ 0 h 1359"/>
                <a:gd name="T4" fmla="*/ 0 w 345"/>
                <a:gd name="T5" fmla="*/ 22 h 1359"/>
                <a:gd name="T6" fmla="*/ 143 w 345"/>
                <a:gd name="T7" fmla="*/ 1359 h 1359"/>
                <a:gd name="T8" fmla="*/ 321 w 345"/>
                <a:gd name="T9" fmla="*/ 1359 h 1359"/>
                <a:gd name="T10" fmla="*/ 345 w 345"/>
                <a:gd name="T11" fmla="*/ 1359 h 1359"/>
                <a:gd name="T12" fmla="*/ 220 w 345"/>
                <a:gd name="T13" fmla="*/ 0 h 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5" h="1359">
                  <a:moveTo>
                    <a:pt x="220" y="0"/>
                  </a:moveTo>
                  <a:lnTo>
                    <a:pt x="195" y="0"/>
                  </a:lnTo>
                  <a:lnTo>
                    <a:pt x="0" y="22"/>
                  </a:lnTo>
                  <a:lnTo>
                    <a:pt x="143" y="1359"/>
                  </a:lnTo>
                  <a:lnTo>
                    <a:pt x="321" y="1359"/>
                  </a:lnTo>
                  <a:lnTo>
                    <a:pt x="345" y="1359"/>
                  </a:lnTo>
                  <a:lnTo>
                    <a:pt x="2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ïšľí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956E561-78ED-4B85-9E50-4547EA65AC2E}"/>
                </a:ext>
              </a:extLst>
            </p:cNvPr>
            <p:cNvSpPr/>
            <p:nvPr/>
          </p:nvSpPr>
          <p:spPr bwMode="auto">
            <a:xfrm>
              <a:off x="8113713" y="2733676"/>
              <a:ext cx="560388" cy="2381250"/>
            </a:xfrm>
            <a:custGeom>
              <a:avLst/>
              <a:gdLst>
                <a:gd name="T0" fmla="*/ 353 w 353"/>
                <a:gd name="T1" fmla="*/ 1500 h 1500"/>
                <a:gd name="T2" fmla="*/ 156 w 353"/>
                <a:gd name="T3" fmla="*/ 1500 h 1500"/>
                <a:gd name="T4" fmla="*/ 151 w 353"/>
                <a:gd name="T5" fmla="*/ 1443 h 1500"/>
                <a:gd name="T6" fmla="*/ 148 w 353"/>
                <a:gd name="T7" fmla="*/ 1421 h 1500"/>
                <a:gd name="T8" fmla="*/ 143 w 353"/>
                <a:gd name="T9" fmla="*/ 1362 h 1500"/>
                <a:gd name="T10" fmla="*/ 141 w 353"/>
                <a:gd name="T11" fmla="*/ 1337 h 1500"/>
                <a:gd name="T12" fmla="*/ 133 w 353"/>
                <a:gd name="T13" fmla="*/ 1278 h 1500"/>
                <a:gd name="T14" fmla="*/ 131 w 353"/>
                <a:gd name="T15" fmla="*/ 1256 h 1500"/>
                <a:gd name="T16" fmla="*/ 123 w 353"/>
                <a:gd name="T17" fmla="*/ 1196 h 1500"/>
                <a:gd name="T18" fmla="*/ 121 w 353"/>
                <a:gd name="T19" fmla="*/ 1172 h 1500"/>
                <a:gd name="T20" fmla="*/ 116 w 353"/>
                <a:gd name="T21" fmla="*/ 1113 h 1500"/>
                <a:gd name="T22" fmla="*/ 114 w 353"/>
                <a:gd name="T23" fmla="*/ 1090 h 1500"/>
                <a:gd name="T24" fmla="*/ 106 w 353"/>
                <a:gd name="T25" fmla="*/ 1029 h 1500"/>
                <a:gd name="T26" fmla="*/ 104 w 353"/>
                <a:gd name="T27" fmla="*/ 1007 h 1500"/>
                <a:gd name="T28" fmla="*/ 99 w 353"/>
                <a:gd name="T29" fmla="*/ 947 h 1500"/>
                <a:gd name="T30" fmla="*/ 96 w 353"/>
                <a:gd name="T31" fmla="*/ 923 h 1500"/>
                <a:gd name="T32" fmla="*/ 89 w 353"/>
                <a:gd name="T33" fmla="*/ 863 h 1500"/>
                <a:gd name="T34" fmla="*/ 86 w 353"/>
                <a:gd name="T35" fmla="*/ 839 h 1500"/>
                <a:gd name="T36" fmla="*/ 82 w 353"/>
                <a:gd name="T37" fmla="*/ 780 h 1500"/>
                <a:gd name="T38" fmla="*/ 79 w 353"/>
                <a:gd name="T39" fmla="*/ 757 h 1500"/>
                <a:gd name="T40" fmla="*/ 72 w 353"/>
                <a:gd name="T41" fmla="*/ 696 h 1500"/>
                <a:gd name="T42" fmla="*/ 69 w 353"/>
                <a:gd name="T43" fmla="*/ 674 h 1500"/>
                <a:gd name="T44" fmla="*/ 62 w 353"/>
                <a:gd name="T45" fmla="*/ 614 h 1500"/>
                <a:gd name="T46" fmla="*/ 59 w 353"/>
                <a:gd name="T47" fmla="*/ 590 h 1500"/>
                <a:gd name="T48" fmla="*/ 54 w 353"/>
                <a:gd name="T49" fmla="*/ 530 h 1500"/>
                <a:gd name="T50" fmla="*/ 52 w 353"/>
                <a:gd name="T51" fmla="*/ 506 h 1500"/>
                <a:gd name="T52" fmla="*/ 45 w 353"/>
                <a:gd name="T53" fmla="*/ 447 h 1500"/>
                <a:gd name="T54" fmla="*/ 42 w 353"/>
                <a:gd name="T55" fmla="*/ 424 h 1500"/>
                <a:gd name="T56" fmla="*/ 37 w 353"/>
                <a:gd name="T57" fmla="*/ 365 h 1500"/>
                <a:gd name="T58" fmla="*/ 35 w 353"/>
                <a:gd name="T59" fmla="*/ 341 h 1500"/>
                <a:gd name="T60" fmla="*/ 27 w 353"/>
                <a:gd name="T61" fmla="*/ 281 h 1500"/>
                <a:gd name="T62" fmla="*/ 25 w 353"/>
                <a:gd name="T63" fmla="*/ 257 h 1500"/>
                <a:gd name="T64" fmla="*/ 20 w 353"/>
                <a:gd name="T65" fmla="*/ 197 h 1500"/>
                <a:gd name="T66" fmla="*/ 17 w 353"/>
                <a:gd name="T67" fmla="*/ 173 h 1500"/>
                <a:gd name="T68" fmla="*/ 10 w 353"/>
                <a:gd name="T69" fmla="*/ 114 h 1500"/>
                <a:gd name="T70" fmla="*/ 7 w 353"/>
                <a:gd name="T71" fmla="*/ 91 h 1500"/>
                <a:gd name="T72" fmla="*/ 0 w 353"/>
                <a:gd name="T73" fmla="*/ 22 h 1500"/>
                <a:gd name="T74" fmla="*/ 215 w 353"/>
                <a:gd name="T75" fmla="*/ 0 h 1500"/>
                <a:gd name="T76" fmla="*/ 353 w 353"/>
                <a:gd name="T77" fmla="*/ 1500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3" h="1500">
                  <a:moveTo>
                    <a:pt x="353" y="1500"/>
                  </a:moveTo>
                  <a:lnTo>
                    <a:pt x="156" y="1500"/>
                  </a:lnTo>
                  <a:lnTo>
                    <a:pt x="151" y="1443"/>
                  </a:lnTo>
                  <a:lnTo>
                    <a:pt x="148" y="1421"/>
                  </a:lnTo>
                  <a:lnTo>
                    <a:pt x="143" y="1362"/>
                  </a:lnTo>
                  <a:lnTo>
                    <a:pt x="141" y="1337"/>
                  </a:lnTo>
                  <a:lnTo>
                    <a:pt x="133" y="1278"/>
                  </a:lnTo>
                  <a:lnTo>
                    <a:pt x="131" y="1256"/>
                  </a:lnTo>
                  <a:lnTo>
                    <a:pt x="123" y="1196"/>
                  </a:lnTo>
                  <a:lnTo>
                    <a:pt x="121" y="1172"/>
                  </a:lnTo>
                  <a:lnTo>
                    <a:pt x="116" y="1113"/>
                  </a:lnTo>
                  <a:lnTo>
                    <a:pt x="114" y="1090"/>
                  </a:lnTo>
                  <a:lnTo>
                    <a:pt x="106" y="1029"/>
                  </a:lnTo>
                  <a:lnTo>
                    <a:pt x="104" y="1007"/>
                  </a:lnTo>
                  <a:lnTo>
                    <a:pt x="99" y="947"/>
                  </a:lnTo>
                  <a:lnTo>
                    <a:pt x="96" y="923"/>
                  </a:lnTo>
                  <a:lnTo>
                    <a:pt x="89" y="863"/>
                  </a:lnTo>
                  <a:lnTo>
                    <a:pt x="86" y="839"/>
                  </a:lnTo>
                  <a:lnTo>
                    <a:pt x="82" y="780"/>
                  </a:lnTo>
                  <a:lnTo>
                    <a:pt x="79" y="757"/>
                  </a:lnTo>
                  <a:lnTo>
                    <a:pt x="72" y="696"/>
                  </a:lnTo>
                  <a:lnTo>
                    <a:pt x="69" y="674"/>
                  </a:lnTo>
                  <a:lnTo>
                    <a:pt x="62" y="614"/>
                  </a:lnTo>
                  <a:lnTo>
                    <a:pt x="59" y="590"/>
                  </a:lnTo>
                  <a:lnTo>
                    <a:pt x="54" y="530"/>
                  </a:lnTo>
                  <a:lnTo>
                    <a:pt x="52" y="506"/>
                  </a:lnTo>
                  <a:lnTo>
                    <a:pt x="45" y="447"/>
                  </a:lnTo>
                  <a:lnTo>
                    <a:pt x="42" y="424"/>
                  </a:lnTo>
                  <a:lnTo>
                    <a:pt x="37" y="365"/>
                  </a:lnTo>
                  <a:lnTo>
                    <a:pt x="35" y="341"/>
                  </a:lnTo>
                  <a:lnTo>
                    <a:pt x="27" y="281"/>
                  </a:lnTo>
                  <a:lnTo>
                    <a:pt x="25" y="257"/>
                  </a:lnTo>
                  <a:lnTo>
                    <a:pt x="20" y="197"/>
                  </a:lnTo>
                  <a:lnTo>
                    <a:pt x="17" y="173"/>
                  </a:lnTo>
                  <a:lnTo>
                    <a:pt x="10" y="114"/>
                  </a:lnTo>
                  <a:lnTo>
                    <a:pt x="7" y="91"/>
                  </a:lnTo>
                  <a:lnTo>
                    <a:pt x="0" y="22"/>
                  </a:lnTo>
                  <a:lnTo>
                    <a:pt x="215" y="0"/>
                  </a:lnTo>
                  <a:lnTo>
                    <a:pt x="353" y="1500"/>
                  </a:lnTo>
                  <a:close/>
                </a:path>
              </a:pathLst>
            </a:custGeom>
            <a:solidFill>
              <a:srgbClr val="F296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íSlï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80B194E-DEC6-454F-83F4-4D2C592FC2ED}"/>
                </a:ext>
              </a:extLst>
            </p:cNvPr>
            <p:cNvSpPr/>
            <p:nvPr/>
          </p:nvSpPr>
          <p:spPr bwMode="auto">
            <a:xfrm>
              <a:off x="8113713" y="2733676"/>
              <a:ext cx="560388" cy="2381250"/>
            </a:xfrm>
            <a:custGeom>
              <a:avLst/>
              <a:gdLst>
                <a:gd name="T0" fmla="*/ 353 w 353"/>
                <a:gd name="T1" fmla="*/ 1500 h 1500"/>
                <a:gd name="T2" fmla="*/ 156 w 353"/>
                <a:gd name="T3" fmla="*/ 1500 h 1500"/>
                <a:gd name="T4" fmla="*/ 151 w 353"/>
                <a:gd name="T5" fmla="*/ 1443 h 1500"/>
                <a:gd name="T6" fmla="*/ 148 w 353"/>
                <a:gd name="T7" fmla="*/ 1421 h 1500"/>
                <a:gd name="T8" fmla="*/ 143 w 353"/>
                <a:gd name="T9" fmla="*/ 1362 h 1500"/>
                <a:gd name="T10" fmla="*/ 141 w 353"/>
                <a:gd name="T11" fmla="*/ 1337 h 1500"/>
                <a:gd name="T12" fmla="*/ 133 w 353"/>
                <a:gd name="T13" fmla="*/ 1278 h 1500"/>
                <a:gd name="T14" fmla="*/ 131 w 353"/>
                <a:gd name="T15" fmla="*/ 1256 h 1500"/>
                <a:gd name="T16" fmla="*/ 123 w 353"/>
                <a:gd name="T17" fmla="*/ 1196 h 1500"/>
                <a:gd name="T18" fmla="*/ 121 w 353"/>
                <a:gd name="T19" fmla="*/ 1172 h 1500"/>
                <a:gd name="T20" fmla="*/ 116 w 353"/>
                <a:gd name="T21" fmla="*/ 1113 h 1500"/>
                <a:gd name="T22" fmla="*/ 114 w 353"/>
                <a:gd name="T23" fmla="*/ 1090 h 1500"/>
                <a:gd name="T24" fmla="*/ 106 w 353"/>
                <a:gd name="T25" fmla="*/ 1029 h 1500"/>
                <a:gd name="T26" fmla="*/ 104 w 353"/>
                <a:gd name="T27" fmla="*/ 1007 h 1500"/>
                <a:gd name="T28" fmla="*/ 99 w 353"/>
                <a:gd name="T29" fmla="*/ 947 h 1500"/>
                <a:gd name="T30" fmla="*/ 96 w 353"/>
                <a:gd name="T31" fmla="*/ 923 h 1500"/>
                <a:gd name="T32" fmla="*/ 89 w 353"/>
                <a:gd name="T33" fmla="*/ 863 h 1500"/>
                <a:gd name="T34" fmla="*/ 86 w 353"/>
                <a:gd name="T35" fmla="*/ 839 h 1500"/>
                <a:gd name="T36" fmla="*/ 82 w 353"/>
                <a:gd name="T37" fmla="*/ 780 h 1500"/>
                <a:gd name="T38" fmla="*/ 79 w 353"/>
                <a:gd name="T39" fmla="*/ 757 h 1500"/>
                <a:gd name="T40" fmla="*/ 72 w 353"/>
                <a:gd name="T41" fmla="*/ 696 h 1500"/>
                <a:gd name="T42" fmla="*/ 69 w 353"/>
                <a:gd name="T43" fmla="*/ 674 h 1500"/>
                <a:gd name="T44" fmla="*/ 62 w 353"/>
                <a:gd name="T45" fmla="*/ 614 h 1500"/>
                <a:gd name="T46" fmla="*/ 59 w 353"/>
                <a:gd name="T47" fmla="*/ 590 h 1500"/>
                <a:gd name="T48" fmla="*/ 54 w 353"/>
                <a:gd name="T49" fmla="*/ 530 h 1500"/>
                <a:gd name="T50" fmla="*/ 52 w 353"/>
                <a:gd name="T51" fmla="*/ 506 h 1500"/>
                <a:gd name="T52" fmla="*/ 45 w 353"/>
                <a:gd name="T53" fmla="*/ 447 h 1500"/>
                <a:gd name="T54" fmla="*/ 42 w 353"/>
                <a:gd name="T55" fmla="*/ 424 h 1500"/>
                <a:gd name="T56" fmla="*/ 37 w 353"/>
                <a:gd name="T57" fmla="*/ 365 h 1500"/>
                <a:gd name="T58" fmla="*/ 35 w 353"/>
                <a:gd name="T59" fmla="*/ 341 h 1500"/>
                <a:gd name="T60" fmla="*/ 27 w 353"/>
                <a:gd name="T61" fmla="*/ 281 h 1500"/>
                <a:gd name="T62" fmla="*/ 25 w 353"/>
                <a:gd name="T63" fmla="*/ 257 h 1500"/>
                <a:gd name="T64" fmla="*/ 20 w 353"/>
                <a:gd name="T65" fmla="*/ 197 h 1500"/>
                <a:gd name="T66" fmla="*/ 17 w 353"/>
                <a:gd name="T67" fmla="*/ 173 h 1500"/>
                <a:gd name="T68" fmla="*/ 10 w 353"/>
                <a:gd name="T69" fmla="*/ 114 h 1500"/>
                <a:gd name="T70" fmla="*/ 7 w 353"/>
                <a:gd name="T71" fmla="*/ 91 h 1500"/>
                <a:gd name="T72" fmla="*/ 0 w 353"/>
                <a:gd name="T73" fmla="*/ 22 h 1500"/>
                <a:gd name="T74" fmla="*/ 215 w 353"/>
                <a:gd name="T75" fmla="*/ 0 h 1500"/>
                <a:gd name="T76" fmla="*/ 353 w 353"/>
                <a:gd name="T77" fmla="*/ 1500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3" h="1500">
                  <a:moveTo>
                    <a:pt x="353" y="1500"/>
                  </a:moveTo>
                  <a:lnTo>
                    <a:pt x="156" y="1500"/>
                  </a:lnTo>
                  <a:lnTo>
                    <a:pt x="151" y="1443"/>
                  </a:lnTo>
                  <a:lnTo>
                    <a:pt x="148" y="1421"/>
                  </a:lnTo>
                  <a:lnTo>
                    <a:pt x="143" y="1362"/>
                  </a:lnTo>
                  <a:lnTo>
                    <a:pt x="141" y="1337"/>
                  </a:lnTo>
                  <a:lnTo>
                    <a:pt x="133" y="1278"/>
                  </a:lnTo>
                  <a:lnTo>
                    <a:pt x="131" y="1256"/>
                  </a:lnTo>
                  <a:lnTo>
                    <a:pt x="123" y="1196"/>
                  </a:lnTo>
                  <a:lnTo>
                    <a:pt x="121" y="1172"/>
                  </a:lnTo>
                  <a:lnTo>
                    <a:pt x="116" y="1113"/>
                  </a:lnTo>
                  <a:lnTo>
                    <a:pt x="114" y="1090"/>
                  </a:lnTo>
                  <a:lnTo>
                    <a:pt x="106" y="1029"/>
                  </a:lnTo>
                  <a:lnTo>
                    <a:pt x="104" y="1007"/>
                  </a:lnTo>
                  <a:lnTo>
                    <a:pt x="99" y="947"/>
                  </a:lnTo>
                  <a:lnTo>
                    <a:pt x="96" y="923"/>
                  </a:lnTo>
                  <a:lnTo>
                    <a:pt x="89" y="863"/>
                  </a:lnTo>
                  <a:lnTo>
                    <a:pt x="86" y="839"/>
                  </a:lnTo>
                  <a:lnTo>
                    <a:pt x="82" y="780"/>
                  </a:lnTo>
                  <a:lnTo>
                    <a:pt x="79" y="757"/>
                  </a:lnTo>
                  <a:lnTo>
                    <a:pt x="72" y="696"/>
                  </a:lnTo>
                  <a:lnTo>
                    <a:pt x="69" y="674"/>
                  </a:lnTo>
                  <a:lnTo>
                    <a:pt x="62" y="614"/>
                  </a:lnTo>
                  <a:lnTo>
                    <a:pt x="59" y="590"/>
                  </a:lnTo>
                  <a:lnTo>
                    <a:pt x="54" y="530"/>
                  </a:lnTo>
                  <a:lnTo>
                    <a:pt x="52" y="506"/>
                  </a:lnTo>
                  <a:lnTo>
                    <a:pt x="45" y="447"/>
                  </a:lnTo>
                  <a:lnTo>
                    <a:pt x="42" y="424"/>
                  </a:lnTo>
                  <a:lnTo>
                    <a:pt x="37" y="365"/>
                  </a:lnTo>
                  <a:lnTo>
                    <a:pt x="35" y="341"/>
                  </a:lnTo>
                  <a:lnTo>
                    <a:pt x="27" y="281"/>
                  </a:lnTo>
                  <a:lnTo>
                    <a:pt x="25" y="257"/>
                  </a:lnTo>
                  <a:lnTo>
                    <a:pt x="20" y="197"/>
                  </a:lnTo>
                  <a:lnTo>
                    <a:pt x="17" y="173"/>
                  </a:lnTo>
                  <a:lnTo>
                    <a:pt x="10" y="114"/>
                  </a:lnTo>
                  <a:lnTo>
                    <a:pt x="7" y="91"/>
                  </a:lnTo>
                  <a:lnTo>
                    <a:pt x="0" y="22"/>
                  </a:lnTo>
                  <a:lnTo>
                    <a:pt x="215" y="0"/>
                  </a:lnTo>
                  <a:lnTo>
                    <a:pt x="353" y="150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íṩḷî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DD4C41A-E2D4-4896-B33C-F28D750E978C}"/>
                </a:ext>
              </a:extLst>
            </p:cNvPr>
            <p:cNvSpPr/>
            <p:nvPr/>
          </p:nvSpPr>
          <p:spPr bwMode="auto">
            <a:xfrm>
              <a:off x="8348663" y="4978401"/>
              <a:ext cx="160338" cy="50800"/>
            </a:xfrm>
            <a:custGeom>
              <a:avLst/>
              <a:gdLst>
                <a:gd name="T0" fmla="*/ 36 w 41"/>
                <a:gd name="T1" fmla="*/ 8 h 13"/>
                <a:gd name="T2" fmla="*/ 13 w 41"/>
                <a:gd name="T3" fmla="*/ 11 h 13"/>
                <a:gd name="T4" fmla="*/ 1 w 41"/>
                <a:gd name="T5" fmla="*/ 12 h 13"/>
                <a:gd name="T6" fmla="*/ 0 w 41"/>
                <a:gd name="T7" fmla="*/ 3 h 13"/>
                <a:gd name="T8" fmla="*/ 12 w 41"/>
                <a:gd name="T9" fmla="*/ 2 h 13"/>
                <a:gd name="T10" fmla="*/ 34 w 41"/>
                <a:gd name="T11" fmla="*/ 1 h 13"/>
                <a:gd name="T12" fmla="*/ 35 w 41"/>
                <a:gd name="T13" fmla="*/ 1 h 13"/>
                <a:gd name="T14" fmla="*/ 35 w 41"/>
                <a:gd name="T15" fmla="*/ 1 h 13"/>
                <a:gd name="T16" fmla="*/ 35 w 41"/>
                <a:gd name="T17" fmla="*/ 1 h 13"/>
                <a:gd name="T18" fmla="*/ 36 w 41"/>
                <a:gd name="T19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13">
                  <a:moveTo>
                    <a:pt x="36" y="8"/>
                  </a:moveTo>
                  <a:cubicBezTo>
                    <a:pt x="29" y="10"/>
                    <a:pt x="21" y="11"/>
                    <a:pt x="13" y="11"/>
                  </a:cubicBezTo>
                  <a:cubicBezTo>
                    <a:pt x="9" y="12"/>
                    <a:pt x="5" y="13"/>
                    <a:pt x="1" y="1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2"/>
                    <a:pt x="8" y="2"/>
                    <a:pt x="12" y="2"/>
                  </a:cubicBezTo>
                  <a:cubicBezTo>
                    <a:pt x="20" y="1"/>
                    <a:pt x="27" y="0"/>
                    <a:pt x="34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9" y="1"/>
                    <a:pt x="41" y="7"/>
                    <a:pt x="36" y="8"/>
                  </a:cubicBezTo>
                  <a:close/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ïş1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3A6BABC-FBCF-487A-B0D8-B569806C17E3}"/>
                </a:ext>
              </a:extLst>
            </p:cNvPr>
            <p:cNvSpPr/>
            <p:nvPr/>
          </p:nvSpPr>
          <p:spPr bwMode="auto">
            <a:xfrm>
              <a:off x="8337550" y="4852988"/>
              <a:ext cx="101600" cy="42863"/>
            </a:xfrm>
            <a:custGeom>
              <a:avLst/>
              <a:gdLst>
                <a:gd name="T0" fmla="*/ 23 w 26"/>
                <a:gd name="T1" fmla="*/ 8 h 11"/>
                <a:gd name="T2" fmla="*/ 7 w 26"/>
                <a:gd name="T3" fmla="*/ 10 h 11"/>
                <a:gd name="T4" fmla="*/ 1 w 26"/>
                <a:gd name="T5" fmla="*/ 11 h 11"/>
                <a:gd name="T6" fmla="*/ 0 w 26"/>
                <a:gd name="T7" fmla="*/ 1 h 11"/>
                <a:gd name="T8" fmla="*/ 6 w 26"/>
                <a:gd name="T9" fmla="*/ 1 h 11"/>
                <a:gd name="T10" fmla="*/ 21 w 26"/>
                <a:gd name="T11" fmla="*/ 0 h 11"/>
                <a:gd name="T12" fmla="*/ 22 w 26"/>
                <a:gd name="T13" fmla="*/ 0 h 11"/>
                <a:gd name="T14" fmla="*/ 22 w 26"/>
                <a:gd name="T15" fmla="*/ 0 h 11"/>
                <a:gd name="T16" fmla="*/ 22 w 26"/>
                <a:gd name="T17" fmla="*/ 0 h 11"/>
                <a:gd name="T18" fmla="*/ 23 w 26"/>
                <a:gd name="T1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">
                  <a:moveTo>
                    <a:pt x="23" y="8"/>
                  </a:moveTo>
                  <a:cubicBezTo>
                    <a:pt x="17" y="9"/>
                    <a:pt x="12" y="10"/>
                    <a:pt x="7" y="10"/>
                  </a:cubicBezTo>
                  <a:cubicBezTo>
                    <a:pt x="5" y="10"/>
                    <a:pt x="3" y="11"/>
                    <a:pt x="1" y="1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1"/>
                    <a:pt x="4" y="1"/>
                    <a:pt x="6" y="1"/>
                  </a:cubicBezTo>
                  <a:cubicBezTo>
                    <a:pt x="11" y="0"/>
                    <a:pt x="16" y="0"/>
                    <a:pt x="21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4" y="1"/>
                    <a:pt x="26" y="6"/>
                    <a:pt x="23" y="8"/>
                  </a:cubicBezTo>
                  <a:close/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îşļï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510639B-194E-4398-B85A-80E534B4150B}"/>
                </a:ext>
              </a:extLst>
            </p:cNvPr>
            <p:cNvSpPr/>
            <p:nvPr/>
          </p:nvSpPr>
          <p:spPr bwMode="auto">
            <a:xfrm>
              <a:off x="8321675" y="4719638"/>
              <a:ext cx="101600" cy="42863"/>
            </a:xfrm>
            <a:custGeom>
              <a:avLst/>
              <a:gdLst>
                <a:gd name="T0" fmla="*/ 23 w 26"/>
                <a:gd name="T1" fmla="*/ 8 h 11"/>
                <a:gd name="T2" fmla="*/ 7 w 26"/>
                <a:gd name="T3" fmla="*/ 11 h 11"/>
                <a:gd name="T4" fmla="*/ 1 w 26"/>
                <a:gd name="T5" fmla="*/ 11 h 11"/>
                <a:gd name="T6" fmla="*/ 0 w 26"/>
                <a:gd name="T7" fmla="*/ 2 h 11"/>
                <a:gd name="T8" fmla="*/ 6 w 26"/>
                <a:gd name="T9" fmla="*/ 1 h 11"/>
                <a:gd name="T10" fmla="*/ 21 w 26"/>
                <a:gd name="T11" fmla="*/ 0 h 11"/>
                <a:gd name="T12" fmla="*/ 22 w 26"/>
                <a:gd name="T13" fmla="*/ 0 h 11"/>
                <a:gd name="T14" fmla="*/ 22 w 26"/>
                <a:gd name="T15" fmla="*/ 1 h 11"/>
                <a:gd name="T16" fmla="*/ 22 w 26"/>
                <a:gd name="T17" fmla="*/ 1 h 11"/>
                <a:gd name="T18" fmla="*/ 23 w 26"/>
                <a:gd name="T1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">
                  <a:moveTo>
                    <a:pt x="23" y="8"/>
                  </a:moveTo>
                  <a:cubicBezTo>
                    <a:pt x="18" y="10"/>
                    <a:pt x="13" y="10"/>
                    <a:pt x="7" y="11"/>
                  </a:cubicBezTo>
                  <a:cubicBezTo>
                    <a:pt x="5" y="11"/>
                    <a:pt x="3" y="11"/>
                    <a:pt x="1" y="1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1"/>
                    <a:pt x="4" y="1"/>
                    <a:pt x="6" y="1"/>
                  </a:cubicBezTo>
                  <a:cubicBezTo>
                    <a:pt x="11" y="1"/>
                    <a:pt x="16" y="0"/>
                    <a:pt x="21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5" y="1"/>
                    <a:pt x="26" y="7"/>
                    <a:pt x="23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íṣḻï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BB66D5B-3B98-4A8A-ADB8-32F82A369F24}"/>
                </a:ext>
              </a:extLst>
            </p:cNvPr>
            <p:cNvSpPr/>
            <p:nvPr/>
          </p:nvSpPr>
          <p:spPr bwMode="auto">
            <a:xfrm>
              <a:off x="8305800" y="4586288"/>
              <a:ext cx="101600" cy="46038"/>
            </a:xfrm>
            <a:custGeom>
              <a:avLst/>
              <a:gdLst>
                <a:gd name="T0" fmla="*/ 23 w 26"/>
                <a:gd name="T1" fmla="*/ 8 h 12"/>
                <a:gd name="T2" fmla="*/ 8 w 26"/>
                <a:gd name="T3" fmla="*/ 11 h 12"/>
                <a:gd name="T4" fmla="*/ 1 w 26"/>
                <a:gd name="T5" fmla="*/ 12 h 12"/>
                <a:gd name="T6" fmla="*/ 0 w 26"/>
                <a:gd name="T7" fmla="*/ 2 h 12"/>
                <a:gd name="T8" fmla="*/ 7 w 26"/>
                <a:gd name="T9" fmla="*/ 1 h 12"/>
                <a:gd name="T10" fmla="*/ 22 w 26"/>
                <a:gd name="T11" fmla="*/ 1 h 12"/>
                <a:gd name="T12" fmla="*/ 22 w 26"/>
                <a:gd name="T13" fmla="*/ 1 h 12"/>
                <a:gd name="T14" fmla="*/ 23 w 26"/>
                <a:gd name="T15" fmla="*/ 1 h 12"/>
                <a:gd name="T16" fmla="*/ 23 w 26"/>
                <a:gd name="T17" fmla="*/ 1 h 12"/>
                <a:gd name="T18" fmla="*/ 23 w 26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2">
                  <a:moveTo>
                    <a:pt x="23" y="8"/>
                  </a:moveTo>
                  <a:cubicBezTo>
                    <a:pt x="18" y="10"/>
                    <a:pt x="13" y="10"/>
                    <a:pt x="8" y="11"/>
                  </a:cubicBezTo>
                  <a:cubicBezTo>
                    <a:pt x="6" y="11"/>
                    <a:pt x="3" y="12"/>
                    <a:pt x="1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5" y="2"/>
                    <a:pt x="7" y="1"/>
                  </a:cubicBezTo>
                  <a:cubicBezTo>
                    <a:pt x="12" y="1"/>
                    <a:pt x="17" y="0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5" y="2"/>
                    <a:pt x="26" y="7"/>
                    <a:pt x="23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işļ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46E36C8-8D7C-4F19-87F1-3ED26A45FF0D}"/>
                </a:ext>
              </a:extLst>
            </p:cNvPr>
            <p:cNvSpPr/>
            <p:nvPr/>
          </p:nvSpPr>
          <p:spPr bwMode="auto">
            <a:xfrm>
              <a:off x="8294688" y="4449763"/>
              <a:ext cx="155575" cy="50800"/>
            </a:xfrm>
            <a:custGeom>
              <a:avLst/>
              <a:gdLst>
                <a:gd name="T0" fmla="*/ 36 w 40"/>
                <a:gd name="T1" fmla="*/ 8 h 13"/>
                <a:gd name="T2" fmla="*/ 13 w 40"/>
                <a:gd name="T3" fmla="*/ 12 h 13"/>
                <a:gd name="T4" fmla="*/ 1 w 40"/>
                <a:gd name="T5" fmla="*/ 13 h 13"/>
                <a:gd name="T6" fmla="*/ 0 w 40"/>
                <a:gd name="T7" fmla="*/ 4 h 13"/>
                <a:gd name="T8" fmla="*/ 12 w 40"/>
                <a:gd name="T9" fmla="*/ 2 h 13"/>
                <a:gd name="T10" fmla="*/ 34 w 40"/>
                <a:gd name="T11" fmla="*/ 1 h 13"/>
                <a:gd name="T12" fmla="*/ 35 w 40"/>
                <a:gd name="T13" fmla="*/ 1 h 13"/>
                <a:gd name="T14" fmla="*/ 35 w 40"/>
                <a:gd name="T15" fmla="*/ 1 h 13"/>
                <a:gd name="T16" fmla="*/ 35 w 40"/>
                <a:gd name="T17" fmla="*/ 1 h 13"/>
                <a:gd name="T18" fmla="*/ 36 w 40"/>
                <a:gd name="T19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13">
                  <a:moveTo>
                    <a:pt x="36" y="8"/>
                  </a:moveTo>
                  <a:cubicBezTo>
                    <a:pt x="28" y="10"/>
                    <a:pt x="21" y="11"/>
                    <a:pt x="13" y="12"/>
                  </a:cubicBezTo>
                  <a:cubicBezTo>
                    <a:pt x="9" y="12"/>
                    <a:pt x="5" y="13"/>
                    <a:pt x="1" y="1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4" y="3"/>
                    <a:pt x="8" y="3"/>
                    <a:pt x="12" y="2"/>
                  </a:cubicBezTo>
                  <a:cubicBezTo>
                    <a:pt x="19" y="1"/>
                    <a:pt x="27" y="0"/>
                    <a:pt x="34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9" y="1"/>
                    <a:pt x="40" y="7"/>
                    <a:pt x="36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iśl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DD60E8B-A4FC-4962-AA88-B1256C33177D}"/>
                </a:ext>
              </a:extLst>
            </p:cNvPr>
            <p:cNvSpPr/>
            <p:nvPr/>
          </p:nvSpPr>
          <p:spPr bwMode="auto">
            <a:xfrm>
              <a:off x="8278813" y="4324351"/>
              <a:ext cx="101600" cy="42863"/>
            </a:xfrm>
            <a:custGeom>
              <a:avLst/>
              <a:gdLst>
                <a:gd name="T0" fmla="*/ 23 w 26"/>
                <a:gd name="T1" fmla="*/ 8 h 11"/>
                <a:gd name="T2" fmla="*/ 7 w 26"/>
                <a:gd name="T3" fmla="*/ 10 h 11"/>
                <a:gd name="T4" fmla="*/ 1 w 26"/>
                <a:gd name="T5" fmla="*/ 11 h 11"/>
                <a:gd name="T6" fmla="*/ 0 w 26"/>
                <a:gd name="T7" fmla="*/ 2 h 11"/>
                <a:gd name="T8" fmla="*/ 6 w 26"/>
                <a:gd name="T9" fmla="*/ 1 h 11"/>
                <a:gd name="T10" fmla="*/ 22 w 26"/>
                <a:gd name="T11" fmla="*/ 0 h 11"/>
                <a:gd name="T12" fmla="*/ 22 w 26"/>
                <a:gd name="T13" fmla="*/ 0 h 11"/>
                <a:gd name="T14" fmla="*/ 22 w 26"/>
                <a:gd name="T15" fmla="*/ 0 h 11"/>
                <a:gd name="T16" fmla="*/ 22 w 26"/>
                <a:gd name="T17" fmla="*/ 0 h 11"/>
                <a:gd name="T18" fmla="*/ 23 w 26"/>
                <a:gd name="T1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">
                  <a:moveTo>
                    <a:pt x="23" y="8"/>
                  </a:moveTo>
                  <a:cubicBezTo>
                    <a:pt x="18" y="10"/>
                    <a:pt x="13" y="10"/>
                    <a:pt x="7" y="10"/>
                  </a:cubicBezTo>
                  <a:cubicBezTo>
                    <a:pt x="5" y="11"/>
                    <a:pt x="3" y="11"/>
                    <a:pt x="1" y="1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1"/>
                    <a:pt x="4" y="1"/>
                    <a:pt x="6" y="1"/>
                  </a:cubicBezTo>
                  <a:cubicBezTo>
                    <a:pt x="11" y="1"/>
                    <a:pt x="17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1"/>
                    <a:pt x="26" y="7"/>
                    <a:pt x="23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îšļï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91A7B9B-2536-4BAB-9B9D-1CE8F593F3E8}"/>
                </a:ext>
              </a:extLst>
            </p:cNvPr>
            <p:cNvSpPr/>
            <p:nvPr/>
          </p:nvSpPr>
          <p:spPr bwMode="auto">
            <a:xfrm>
              <a:off x="8266113" y="4191001"/>
              <a:ext cx="103188" cy="46038"/>
            </a:xfrm>
            <a:custGeom>
              <a:avLst/>
              <a:gdLst>
                <a:gd name="T0" fmla="*/ 22 w 26"/>
                <a:gd name="T1" fmla="*/ 8 h 12"/>
                <a:gd name="T2" fmla="*/ 7 w 26"/>
                <a:gd name="T3" fmla="*/ 11 h 12"/>
                <a:gd name="T4" fmla="*/ 1 w 26"/>
                <a:gd name="T5" fmla="*/ 12 h 12"/>
                <a:gd name="T6" fmla="*/ 0 w 26"/>
                <a:gd name="T7" fmla="*/ 2 h 12"/>
                <a:gd name="T8" fmla="*/ 6 w 26"/>
                <a:gd name="T9" fmla="*/ 1 h 12"/>
                <a:gd name="T10" fmla="*/ 21 w 26"/>
                <a:gd name="T11" fmla="*/ 1 h 12"/>
                <a:gd name="T12" fmla="*/ 22 w 26"/>
                <a:gd name="T13" fmla="*/ 1 h 12"/>
                <a:gd name="T14" fmla="*/ 22 w 26"/>
                <a:gd name="T15" fmla="*/ 1 h 12"/>
                <a:gd name="T16" fmla="*/ 22 w 26"/>
                <a:gd name="T17" fmla="*/ 1 h 12"/>
                <a:gd name="T18" fmla="*/ 22 w 26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2">
                  <a:moveTo>
                    <a:pt x="22" y="8"/>
                  </a:moveTo>
                  <a:cubicBezTo>
                    <a:pt x="17" y="10"/>
                    <a:pt x="12" y="10"/>
                    <a:pt x="7" y="11"/>
                  </a:cubicBezTo>
                  <a:cubicBezTo>
                    <a:pt x="5" y="11"/>
                    <a:pt x="3" y="11"/>
                    <a:pt x="1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4" y="2"/>
                    <a:pt x="6" y="1"/>
                  </a:cubicBezTo>
                  <a:cubicBezTo>
                    <a:pt x="11" y="1"/>
                    <a:pt x="16" y="0"/>
                    <a:pt x="21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4" y="1"/>
                    <a:pt x="26" y="7"/>
                    <a:pt x="22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iṡľï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86584F7-5064-4B19-B7F1-4E728417BAE4}"/>
                </a:ext>
              </a:extLst>
            </p:cNvPr>
            <p:cNvSpPr/>
            <p:nvPr/>
          </p:nvSpPr>
          <p:spPr bwMode="auto">
            <a:xfrm>
              <a:off x="8250238" y="4057651"/>
              <a:ext cx="103188" cy="46038"/>
            </a:xfrm>
            <a:custGeom>
              <a:avLst/>
              <a:gdLst>
                <a:gd name="T0" fmla="*/ 23 w 26"/>
                <a:gd name="T1" fmla="*/ 8 h 12"/>
                <a:gd name="T2" fmla="*/ 7 w 26"/>
                <a:gd name="T3" fmla="*/ 11 h 12"/>
                <a:gd name="T4" fmla="*/ 1 w 26"/>
                <a:gd name="T5" fmla="*/ 12 h 12"/>
                <a:gd name="T6" fmla="*/ 0 w 26"/>
                <a:gd name="T7" fmla="*/ 2 h 12"/>
                <a:gd name="T8" fmla="*/ 6 w 26"/>
                <a:gd name="T9" fmla="*/ 2 h 12"/>
                <a:gd name="T10" fmla="*/ 21 w 26"/>
                <a:gd name="T11" fmla="*/ 1 h 12"/>
                <a:gd name="T12" fmla="*/ 22 w 26"/>
                <a:gd name="T13" fmla="*/ 1 h 12"/>
                <a:gd name="T14" fmla="*/ 22 w 26"/>
                <a:gd name="T15" fmla="*/ 1 h 12"/>
                <a:gd name="T16" fmla="*/ 22 w 26"/>
                <a:gd name="T17" fmla="*/ 1 h 12"/>
                <a:gd name="T18" fmla="*/ 23 w 26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2">
                  <a:moveTo>
                    <a:pt x="23" y="8"/>
                  </a:moveTo>
                  <a:cubicBezTo>
                    <a:pt x="18" y="10"/>
                    <a:pt x="12" y="10"/>
                    <a:pt x="7" y="11"/>
                  </a:cubicBezTo>
                  <a:cubicBezTo>
                    <a:pt x="5" y="11"/>
                    <a:pt x="3" y="12"/>
                    <a:pt x="1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4" y="2"/>
                    <a:pt x="6" y="2"/>
                  </a:cubicBezTo>
                  <a:cubicBezTo>
                    <a:pt x="11" y="1"/>
                    <a:pt x="16" y="0"/>
                    <a:pt x="21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5" y="2"/>
                    <a:pt x="26" y="7"/>
                    <a:pt x="23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ïŝlï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BC0DF9C-EEE8-4EDC-B825-33A00200DFF8}"/>
                </a:ext>
              </a:extLst>
            </p:cNvPr>
            <p:cNvSpPr/>
            <p:nvPr/>
          </p:nvSpPr>
          <p:spPr bwMode="auto">
            <a:xfrm>
              <a:off x="8239125" y="3924301"/>
              <a:ext cx="157163" cy="47625"/>
            </a:xfrm>
            <a:custGeom>
              <a:avLst/>
              <a:gdLst>
                <a:gd name="T0" fmla="*/ 35 w 40"/>
                <a:gd name="T1" fmla="*/ 7 h 12"/>
                <a:gd name="T2" fmla="*/ 12 w 40"/>
                <a:gd name="T3" fmla="*/ 11 h 12"/>
                <a:gd name="T4" fmla="*/ 1 w 40"/>
                <a:gd name="T5" fmla="*/ 12 h 12"/>
                <a:gd name="T6" fmla="*/ 0 w 40"/>
                <a:gd name="T7" fmla="*/ 3 h 12"/>
                <a:gd name="T8" fmla="*/ 11 w 40"/>
                <a:gd name="T9" fmla="*/ 1 h 12"/>
                <a:gd name="T10" fmla="*/ 34 w 40"/>
                <a:gd name="T11" fmla="*/ 0 h 12"/>
                <a:gd name="T12" fmla="*/ 34 w 40"/>
                <a:gd name="T13" fmla="*/ 0 h 12"/>
                <a:gd name="T14" fmla="*/ 35 w 40"/>
                <a:gd name="T15" fmla="*/ 0 h 12"/>
                <a:gd name="T16" fmla="*/ 35 w 40"/>
                <a:gd name="T17" fmla="*/ 0 h 12"/>
                <a:gd name="T18" fmla="*/ 35 w 40"/>
                <a:gd name="T1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12">
                  <a:moveTo>
                    <a:pt x="35" y="7"/>
                  </a:moveTo>
                  <a:cubicBezTo>
                    <a:pt x="28" y="9"/>
                    <a:pt x="20" y="10"/>
                    <a:pt x="12" y="11"/>
                  </a:cubicBezTo>
                  <a:cubicBezTo>
                    <a:pt x="9" y="11"/>
                    <a:pt x="4" y="12"/>
                    <a:pt x="1" y="1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" y="2"/>
                    <a:pt x="8" y="2"/>
                    <a:pt x="11" y="1"/>
                  </a:cubicBezTo>
                  <a:cubicBezTo>
                    <a:pt x="19" y="1"/>
                    <a:pt x="26" y="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8" y="1"/>
                    <a:pt x="40" y="6"/>
                    <a:pt x="35" y="7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íṣļí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5DA8EB7-D85A-4E77-832E-AFFEC90F824E}"/>
                </a:ext>
              </a:extLst>
            </p:cNvPr>
            <p:cNvSpPr/>
            <p:nvPr/>
          </p:nvSpPr>
          <p:spPr bwMode="auto">
            <a:xfrm>
              <a:off x="8223250" y="3795713"/>
              <a:ext cx="101600" cy="42863"/>
            </a:xfrm>
            <a:custGeom>
              <a:avLst/>
              <a:gdLst>
                <a:gd name="T0" fmla="*/ 23 w 26"/>
                <a:gd name="T1" fmla="*/ 8 h 11"/>
                <a:gd name="T2" fmla="*/ 7 w 26"/>
                <a:gd name="T3" fmla="*/ 11 h 11"/>
                <a:gd name="T4" fmla="*/ 1 w 26"/>
                <a:gd name="T5" fmla="*/ 11 h 11"/>
                <a:gd name="T6" fmla="*/ 0 w 26"/>
                <a:gd name="T7" fmla="*/ 2 h 11"/>
                <a:gd name="T8" fmla="*/ 6 w 26"/>
                <a:gd name="T9" fmla="*/ 1 h 11"/>
                <a:gd name="T10" fmla="*/ 21 w 26"/>
                <a:gd name="T11" fmla="*/ 1 h 11"/>
                <a:gd name="T12" fmla="*/ 22 w 26"/>
                <a:gd name="T13" fmla="*/ 1 h 11"/>
                <a:gd name="T14" fmla="*/ 22 w 26"/>
                <a:gd name="T15" fmla="*/ 1 h 11"/>
                <a:gd name="T16" fmla="*/ 22 w 26"/>
                <a:gd name="T17" fmla="*/ 1 h 11"/>
                <a:gd name="T18" fmla="*/ 23 w 26"/>
                <a:gd name="T1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">
                  <a:moveTo>
                    <a:pt x="23" y="8"/>
                  </a:moveTo>
                  <a:cubicBezTo>
                    <a:pt x="18" y="10"/>
                    <a:pt x="12" y="10"/>
                    <a:pt x="7" y="11"/>
                  </a:cubicBezTo>
                  <a:cubicBezTo>
                    <a:pt x="5" y="11"/>
                    <a:pt x="3" y="11"/>
                    <a:pt x="1" y="1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1"/>
                    <a:pt x="4" y="2"/>
                    <a:pt x="6" y="1"/>
                  </a:cubicBezTo>
                  <a:cubicBezTo>
                    <a:pt x="11" y="1"/>
                    <a:pt x="16" y="0"/>
                    <a:pt x="21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4" y="1"/>
                    <a:pt x="26" y="7"/>
                    <a:pt x="23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ïṡļí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CC7C042-8FEF-4A6B-85DD-839DB410A609}"/>
                </a:ext>
              </a:extLst>
            </p:cNvPr>
            <p:cNvSpPr/>
            <p:nvPr/>
          </p:nvSpPr>
          <p:spPr bwMode="auto">
            <a:xfrm>
              <a:off x="8207375" y="3662363"/>
              <a:ext cx="101600" cy="46038"/>
            </a:xfrm>
            <a:custGeom>
              <a:avLst/>
              <a:gdLst>
                <a:gd name="T0" fmla="*/ 23 w 26"/>
                <a:gd name="T1" fmla="*/ 8 h 12"/>
                <a:gd name="T2" fmla="*/ 7 w 26"/>
                <a:gd name="T3" fmla="*/ 11 h 12"/>
                <a:gd name="T4" fmla="*/ 1 w 26"/>
                <a:gd name="T5" fmla="*/ 12 h 12"/>
                <a:gd name="T6" fmla="*/ 0 w 26"/>
                <a:gd name="T7" fmla="*/ 2 h 12"/>
                <a:gd name="T8" fmla="*/ 6 w 26"/>
                <a:gd name="T9" fmla="*/ 2 h 12"/>
                <a:gd name="T10" fmla="*/ 22 w 26"/>
                <a:gd name="T11" fmla="*/ 1 h 12"/>
                <a:gd name="T12" fmla="*/ 22 w 26"/>
                <a:gd name="T13" fmla="*/ 1 h 12"/>
                <a:gd name="T14" fmla="*/ 22 w 26"/>
                <a:gd name="T15" fmla="*/ 1 h 12"/>
                <a:gd name="T16" fmla="*/ 23 w 26"/>
                <a:gd name="T17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2">
                  <a:moveTo>
                    <a:pt x="23" y="8"/>
                  </a:moveTo>
                  <a:cubicBezTo>
                    <a:pt x="18" y="10"/>
                    <a:pt x="13" y="10"/>
                    <a:pt x="7" y="11"/>
                  </a:cubicBezTo>
                  <a:cubicBezTo>
                    <a:pt x="5" y="11"/>
                    <a:pt x="3" y="12"/>
                    <a:pt x="1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4" y="2"/>
                    <a:pt x="6" y="2"/>
                  </a:cubicBezTo>
                  <a:cubicBezTo>
                    <a:pt x="11" y="1"/>
                    <a:pt x="16" y="0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5" y="2"/>
                    <a:pt x="26" y="7"/>
                    <a:pt x="23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í$ļí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445ABF1-F884-486D-BF84-6704BE07A1BF}"/>
                </a:ext>
              </a:extLst>
            </p:cNvPr>
            <p:cNvSpPr/>
            <p:nvPr/>
          </p:nvSpPr>
          <p:spPr bwMode="auto">
            <a:xfrm>
              <a:off x="8196263" y="3532188"/>
              <a:ext cx="101600" cy="42863"/>
            </a:xfrm>
            <a:custGeom>
              <a:avLst/>
              <a:gdLst>
                <a:gd name="T0" fmla="*/ 22 w 26"/>
                <a:gd name="T1" fmla="*/ 8 h 11"/>
                <a:gd name="T2" fmla="*/ 7 w 26"/>
                <a:gd name="T3" fmla="*/ 10 h 11"/>
                <a:gd name="T4" fmla="*/ 1 w 26"/>
                <a:gd name="T5" fmla="*/ 11 h 11"/>
                <a:gd name="T6" fmla="*/ 0 w 26"/>
                <a:gd name="T7" fmla="*/ 1 h 11"/>
                <a:gd name="T8" fmla="*/ 6 w 26"/>
                <a:gd name="T9" fmla="*/ 1 h 11"/>
                <a:gd name="T10" fmla="*/ 21 w 26"/>
                <a:gd name="T11" fmla="*/ 0 h 11"/>
                <a:gd name="T12" fmla="*/ 22 w 26"/>
                <a:gd name="T13" fmla="*/ 0 h 11"/>
                <a:gd name="T14" fmla="*/ 22 w 26"/>
                <a:gd name="T15" fmla="*/ 0 h 11"/>
                <a:gd name="T16" fmla="*/ 22 w 26"/>
                <a:gd name="T17" fmla="*/ 0 h 11"/>
                <a:gd name="T18" fmla="*/ 22 w 26"/>
                <a:gd name="T1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">
                  <a:moveTo>
                    <a:pt x="22" y="8"/>
                  </a:moveTo>
                  <a:cubicBezTo>
                    <a:pt x="17" y="9"/>
                    <a:pt x="12" y="10"/>
                    <a:pt x="7" y="10"/>
                  </a:cubicBezTo>
                  <a:cubicBezTo>
                    <a:pt x="5" y="10"/>
                    <a:pt x="3" y="11"/>
                    <a:pt x="1" y="1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1"/>
                    <a:pt x="4" y="1"/>
                    <a:pt x="6" y="1"/>
                  </a:cubicBezTo>
                  <a:cubicBezTo>
                    <a:pt x="11" y="0"/>
                    <a:pt x="16" y="0"/>
                    <a:pt x="21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4" y="1"/>
                    <a:pt x="26" y="6"/>
                    <a:pt x="22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" name="ïṩlî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3FDEC78-CFCB-413A-BAC5-54CEDCB76132}"/>
                </a:ext>
              </a:extLst>
            </p:cNvPr>
            <p:cNvSpPr/>
            <p:nvPr/>
          </p:nvSpPr>
          <p:spPr bwMode="auto">
            <a:xfrm>
              <a:off x="8180388" y="3395663"/>
              <a:ext cx="157163" cy="47625"/>
            </a:xfrm>
            <a:custGeom>
              <a:avLst/>
              <a:gdLst>
                <a:gd name="T0" fmla="*/ 36 w 40"/>
                <a:gd name="T1" fmla="*/ 7 h 12"/>
                <a:gd name="T2" fmla="*/ 13 w 40"/>
                <a:gd name="T3" fmla="*/ 11 h 12"/>
                <a:gd name="T4" fmla="*/ 1 w 40"/>
                <a:gd name="T5" fmla="*/ 12 h 12"/>
                <a:gd name="T6" fmla="*/ 0 w 40"/>
                <a:gd name="T7" fmla="*/ 3 h 12"/>
                <a:gd name="T8" fmla="*/ 12 w 40"/>
                <a:gd name="T9" fmla="*/ 2 h 12"/>
                <a:gd name="T10" fmla="*/ 34 w 40"/>
                <a:gd name="T11" fmla="*/ 0 h 12"/>
                <a:gd name="T12" fmla="*/ 35 w 40"/>
                <a:gd name="T13" fmla="*/ 0 h 12"/>
                <a:gd name="T14" fmla="*/ 35 w 40"/>
                <a:gd name="T15" fmla="*/ 0 h 12"/>
                <a:gd name="T16" fmla="*/ 35 w 40"/>
                <a:gd name="T17" fmla="*/ 0 h 12"/>
                <a:gd name="T18" fmla="*/ 36 w 40"/>
                <a:gd name="T1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12">
                  <a:moveTo>
                    <a:pt x="36" y="7"/>
                  </a:moveTo>
                  <a:cubicBezTo>
                    <a:pt x="28" y="10"/>
                    <a:pt x="21" y="10"/>
                    <a:pt x="13" y="11"/>
                  </a:cubicBezTo>
                  <a:cubicBezTo>
                    <a:pt x="9" y="11"/>
                    <a:pt x="5" y="12"/>
                    <a:pt x="1" y="1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2"/>
                    <a:pt x="8" y="2"/>
                    <a:pt x="12" y="2"/>
                  </a:cubicBezTo>
                  <a:cubicBezTo>
                    <a:pt x="19" y="1"/>
                    <a:pt x="27" y="0"/>
                    <a:pt x="34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9" y="1"/>
                    <a:pt x="40" y="6"/>
                    <a:pt x="36" y="7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" name="ïslï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E1985A5-DCF9-4ECC-A417-05700EFDE3CF}"/>
                </a:ext>
              </a:extLst>
            </p:cNvPr>
            <p:cNvSpPr/>
            <p:nvPr/>
          </p:nvSpPr>
          <p:spPr bwMode="auto">
            <a:xfrm>
              <a:off x="8169275" y="3267076"/>
              <a:ext cx="96838" cy="46038"/>
            </a:xfrm>
            <a:custGeom>
              <a:avLst/>
              <a:gdLst>
                <a:gd name="T0" fmla="*/ 22 w 25"/>
                <a:gd name="T1" fmla="*/ 8 h 12"/>
                <a:gd name="T2" fmla="*/ 7 w 25"/>
                <a:gd name="T3" fmla="*/ 11 h 12"/>
                <a:gd name="T4" fmla="*/ 1 w 25"/>
                <a:gd name="T5" fmla="*/ 12 h 12"/>
                <a:gd name="T6" fmla="*/ 0 w 25"/>
                <a:gd name="T7" fmla="*/ 2 h 12"/>
                <a:gd name="T8" fmla="*/ 6 w 25"/>
                <a:gd name="T9" fmla="*/ 1 h 12"/>
                <a:gd name="T10" fmla="*/ 21 w 25"/>
                <a:gd name="T11" fmla="*/ 1 h 12"/>
                <a:gd name="T12" fmla="*/ 21 w 25"/>
                <a:gd name="T13" fmla="*/ 1 h 12"/>
                <a:gd name="T14" fmla="*/ 21 w 25"/>
                <a:gd name="T15" fmla="*/ 1 h 12"/>
                <a:gd name="T16" fmla="*/ 21 w 25"/>
                <a:gd name="T17" fmla="*/ 1 h 12"/>
                <a:gd name="T18" fmla="*/ 22 w 25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12">
                  <a:moveTo>
                    <a:pt x="22" y="8"/>
                  </a:moveTo>
                  <a:cubicBezTo>
                    <a:pt x="17" y="10"/>
                    <a:pt x="12" y="10"/>
                    <a:pt x="7" y="11"/>
                  </a:cubicBezTo>
                  <a:cubicBezTo>
                    <a:pt x="5" y="11"/>
                    <a:pt x="3" y="11"/>
                    <a:pt x="1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4" y="2"/>
                    <a:pt x="6" y="1"/>
                  </a:cubicBezTo>
                  <a:cubicBezTo>
                    <a:pt x="11" y="1"/>
                    <a:pt x="16" y="0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4" y="2"/>
                    <a:pt x="25" y="7"/>
                    <a:pt x="22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" name="îśḻí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B5D5FD8-E3A9-445F-BBBC-CC6DF5666943}"/>
                </a:ext>
              </a:extLst>
            </p:cNvPr>
            <p:cNvSpPr/>
            <p:nvPr/>
          </p:nvSpPr>
          <p:spPr bwMode="auto">
            <a:xfrm>
              <a:off x="8153400" y="3133726"/>
              <a:ext cx="101600" cy="46038"/>
            </a:xfrm>
            <a:custGeom>
              <a:avLst/>
              <a:gdLst>
                <a:gd name="T0" fmla="*/ 23 w 26"/>
                <a:gd name="T1" fmla="*/ 8 h 12"/>
                <a:gd name="T2" fmla="*/ 7 w 26"/>
                <a:gd name="T3" fmla="*/ 11 h 12"/>
                <a:gd name="T4" fmla="*/ 1 w 26"/>
                <a:gd name="T5" fmla="*/ 12 h 12"/>
                <a:gd name="T6" fmla="*/ 0 w 26"/>
                <a:gd name="T7" fmla="*/ 2 h 12"/>
                <a:gd name="T8" fmla="*/ 6 w 26"/>
                <a:gd name="T9" fmla="*/ 2 h 12"/>
                <a:gd name="T10" fmla="*/ 21 w 26"/>
                <a:gd name="T11" fmla="*/ 1 h 12"/>
                <a:gd name="T12" fmla="*/ 22 w 26"/>
                <a:gd name="T13" fmla="*/ 1 h 12"/>
                <a:gd name="T14" fmla="*/ 22 w 26"/>
                <a:gd name="T15" fmla="*/ 1 h 12"/>
                <a:gd name="T16" fmla="*/ 23 w 26"/>
                <a:gd name="T17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2">
                  <a:moveTo>
                    <a:pt x="23" y="8"/>
                  </a:moveTo>
                  <a:cubicBezTo>
                    <a:pt x="18" y="10"/>
                    <a:pt x="12" y="11"/>
                    <a:pt x="7" y="11"/>
                  </a:cubicBezTo>
                  <a:cubicBezTo>
                    <a:pt x="5" y="11"/>
                    <a:pt x="3" y="12"/>
                    <a:pt x="1" y="1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4" y="2"/>
                    <a:pt x="6" y="2"/>
                  </a:cubicBezTo>
                  <a:cubicBezTo>
                    <a:pt x="11" y="1"/>
                    <a:pt x="16" y="0"/>
                    <a:pt x="21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4" y="2"/>
                    <a:pt x="26" y="7"/>
                    <a:pt x="23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" name="ïṡlïd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C8A084E-2A6A-4D69-975B-91290084862D}"/>
                </a:ext>
              </a:extLst>
            </p:cNvPr>
            <p:cNvSpPr/>
            <p:nvPr/>
          </p:nvSpPr>
          <p:spPr bwMode="auto">
            <a:xfrm>
              <a:off x="8140700" y="3003551"/>
              <a:ext cx="98425" cy="42863"/>
            </a:xfrm>
            <a:custGeom>
              <a:avLst/>
              <a:gdLst>
                <a:gd name="T0" fmla="*/ 22 w 25"/>
                <a:gd name="T1" fmla="*/ 8 h 11"/>
                <a:gd name="T2" fmla="*/ 6 w 25"/>
                <a:gd name="T3" fmla="*/ 10 h 11"/>
                <a:gd name="T4" fmla="*/ 1 w 25"/>
                <a:gd name="T5" fmla="*/ 11 h 11"/>
                <a:gd name="T6" fmla="*/ 0 w 25"/>
                <a:gd name="T7" fmla="*/ 1 h 11"/>
                <a:gd name="T8" fmla="*/ 5 w 25"/>
                <a:gd name="T9" fmla="*/ 1 h 11"/>
                <a:gd name="T10" fmla="*/ 21 w 25"/>
                <a:gd name="T11" fmla="*/ 0 h 11"/>
                <a:gd name="T12" fmla="*/ 21 w 25"/>
                <a:gd name="T13" fmla="*/ 0 h 11"/>
                <a:gd name="T14" fmla="*/ 21 w 25"/>
                <a:gd name="T15" fmla="*/ 0 h 11"/>
                <a:gd name="T16" fmla="*/ 21 w 25"/>
                <a:gd name="T17" fmla="*/ 0 h 11"/>
                <a:gd name="T18" fmla="*/ 22 w 25"/>
                <a:gd name="T1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11">
                  <a:moveTo>
                    <a:pt x="22" y="8"/>
                  </a:moveTo>
                  <a:cubicBezTo>
                    <a:pt x="17" y="10"/>
                    <a:pt x="12" y="10"/>
                    <a:pt x="6" y="10"/>
                  </a:cubicBezTo>
                  <a:cubicBezTo>
                    <a:pt x="4" y="11"/>
                    <a:pt x="3" y="11"/>
                    <a:pt x="1" y="1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3" y="1"/>
                    <a:pt x="5" y="1"/>
                  </a:cubicBezTo>
                  <a:cubicBezTo>
                    <a:pt x="10" y="1"/>
                    <a:pt x="15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4" y="1"/>
                    <a:pt x="25" y="7"/>
                    <a:pt x="22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ïṧ1í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516B013-EC15-4861-BBBB-FBE60EC2F45A}"/>
                </a:ext>
              </a:extLst>
            </p:cNvPr>
            <p:cNvSpPr/>
            <p:nvPr/>
          </p:nvSpPr>
          <p:spPr bwMode="auto">
            <a:xfrm>
              <a:off x="8124825" y="2867026"/>
              <a:ext cx="157163" cy="47625"/>
            </a:xfrm>
            <a:custGeom>
              <a:avLst/>
              <a:gdLst>
                <a:gd name="T0" fmla="*/ 35 w 40"/>
                <a:gd name="T1" fmla="*/ 8 h 12"/>
                <a:gd name="T2" fmla="*/ 13 w 40"/>
                <a:gd name="T3" fmla="*/ 11 h 12"/>
                <a:gd name="T4" fmla="*/ 1 w 40"/>
                <a:gd name="T5" fmla="*/ 12 h 12"/>
                <a:gd name="T6" fmla="*/ 0 w 40"/>
                <a:gd name="T7" fmla="*/ 3 h 12"/>
                <a:gd name="T8" fmla="*/ 12 w 40"/>
                <a:gd name="T9" fmla="*/ 2 h 12"/>
                <a:gd name="T10" fmla="*/ 34 w 40"/>
                <a:gd name="T11" fmla="*/ 0 h 12"/>
                <a:gd name="T12" fmla="*/ 34 w 40"/>
                <a:gd name="T13" fmla="*/ 0 h 12"/>
                <a:gd name="T14" fmla="*/ 35 w 40"/>
                <a:gd name="T15" fmla="*/ 0 h 12"/>
                <a:gd name="T16" fmla="*/ 35 w 40"/>
                <a:gd name="T17" fmla="*/ 0 h 12"/>
                <a:gd name="T18" fmla="*/ 35 w 40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12">
                  <a:moveTo>
                    <a:pt x="35" y="8"/>
                  </a:moveTo>
                  <a:cubicBezTo>
                    <a:pt x="28" y="10"/>
                    <a:pt x="20" y="10"/>
                    <a:pt x="13" y="11"/>
                  </a:cubicBezTo>
                  <a:cubicBezTo>
                    <a:pt x="9" y="12"/>
                    <a:pt x="5" y="12"/>
                    <a:pt x="1" y="1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2"/>
                    <a:pt x="8" y="2"/>
                    <a:pt x="12" y="2"/>
                  </a:cubicBezTo>
                  <a:cubicBezTo>
                    <a:pt x="19" y="1"/>
                    <a:pt x="26" y="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8" y="1"/>
                    <a:pt x="40" y="6"/>
                    <a:pt x="35" y="8"/>
                  </a:cubicBezTo>
                </a:path>
              </a:pathLst>
            </a:custGeom>
            <a:solidFill>
              <a:srgbClr val="673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8" name="iṣļiď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FF5A265-38A1-47BB-8618-45F63EC672CD}"/>
                </a:ext>
              </a:extLst>
            </p:cNvPr>
            <p:cNvSpPr/>
            <p:nvPr/>
          </p:nvSpPr>
          <p:spPr bwMode="auto">
            <a:xfrm>
              <a:off x="8455025" y="2733676"/>
              <a:ext cx="261938" cy="2381250"/>
            </a:xfrm>
            <a:custGeom>
              <a:avLst/>
              <a:gdLst>
                <a:gd name="T0" fmla="*/ 0 w 165"/>
                <a:gd name="T1" fmla="*/ 0 h 1500"/>
                <a:gd name="T2" fmla="*/ 138 w 165"/>
                <a:gd name="T3" fmla="*/ 1500 h 1500"/>
                <a:gd name="T4" fmla="*/ 165 w 165"/>
                <a:gd name="T5" fmla="*/ 1500 h 1500"/>
                <a:gd name="T6" fmla="*/ 27 w 165"/>
                <a:gd name="T7" fmla="*/ 0 h 1500"/>
                <a:gd name="T8" fmla="*/ 0 w 165"/>
                <a:gd name="T9" fmla="*/ 0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500">
                  <a:moveTo>
                    <a:pt x="0" y="0"/>
                  </a:moveTo>
                  <a:lnTo>
                    <a:pt x="138" y="1500"/>
                  </a:lnTo>
                  <a:lnTo>
                    <a:pt x="165" y="1500"/>
                  </a:lnTo>
                  <a:lnTo>
                    <a:pt x="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57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îṧḻi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AB3C33B-5058-4B30-A0FD-C96305E90058}"/>
                </a:ext>
              </a:extLst>
            </p:cNvPr>
            <p:cNvSpPr/>
            <p:nvPr/>
          </p:nvSpPr>
          <p:spPr bwMode="auto">
            <a:xfrm>
              <a:off x="8455025" y="2733676"/>
              <a:ext cx="261938" cy="2381250"/>
            </a:xfrm>
            <a:custGeom>
              <a:avLst/>
              <a:gdLst>
                <a:gd name="T0" fmla="*/ 0 w 165"/>
                <a:gd name="T1" fmla="*/ 0 h 1500"/>
                <a:gd name="T2" fmla="*/ 138 w 165"/>
                <a:gd name="T3" fmla="*/ 1500 h 1500"/>
                <a:gd name="T4" fmla="*/ 165 w 165"/>
                <a:gd name="T5" fmla="*/ 1500 h 1500"/>
                <a:gd name="T6" fmla="*/ 27 w 165"/>
                <a:gd name="T7" fmla="*/ 0 h 1500"/>
                <a:gd name="T8" fmla="*/ 0 w 165"/>
                <a:gd name="T9" fmla="*/ 0 h 1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1500">
                  <a:moveTo>
                    <a:pt x="0" y="0"/>
                  </a:moveTo>
                  <a:lnTo>
                    <a:pt x="138" y="1500"/>
                  </a:lnTo>
                  <a:lnTo>
                    <a:pt x="165" y="1500"/>
                  </a:lnTo>
                  <a:lnTo>
                    <a:pt x="27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0" name="îSḷï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230EE8D-A3B7-4236-95F6-648AEEF9B276}"/>
                </a:ext>
              </a:extLst>
            </p:cNvPr>
            <p:cNvSpPr/>
            <p:nvPr/>
          </p:nvSpPr>
          <p:spPr bwMode="auto">
            <a:xfrm>
              <a:off x="8169275" y="3289301"/>
              <a:ext cx="117475" cy="1116013"/>
            </a:xfrm>
            <a:custGeom>
              <a:avLst/>
              <a:gdLst>
                <a:gd name="T0" fmla="*/ 10 w 74"/>
                <a:gd name="T1" fmla="*/ 84 h 703"/>
                <a:gd name="T2" fmla="*/ 74 w 74"/>
                <a:gd name="T3" fmla="*/ 703 h 703"/>
                <a:gd name="T4" fmla="*/ 71 w 74"/>
                <a:gd name="T5" fmla="*/ 679 h 703"/>
                <a:gd name="T6" fmla="*/ 69 w 74"/>
                <a:gd name="T7" fmla="*/ 657 h 703"/>
                <a:gd name="T8" fmla="*/ 64 w 74"/>
                <a:gd name="T9" fmla="*/ 597 h 703"/>
                <a:gd name="T10" fmla="*/ 61 w 74"/>
                <a:gd name="T11" fmla="*/ 573 h 703"/>
                <a:gd name="T12" fmla="*/ 54 w 74"/>
                <a:gd name="T13" fmla="*/ 513 h 703"/>
                <a:gd name="T14" fmla="*/ 51 w 74"/>
                <a:gd name="T15" fmla="*/ 489 h 703"/>
                <a:gd name="T16" fmla="*/ 47 w 74"/>
                <a:gd name="T17" fmla="*/ 430 h 703"/>
                <a:gd name="T18" fmla="*/ 44 w 74"/>
                <a:gd name="T19" fmla="*/ 407 h 703"/>
                <a:gd name="T20" fmla="*/ 37 w 74"/>
                <a:gd name="T21" fmla="*/ 346 h 703"/>
                <a:gd name="T22" fmla="*/ 34 w 74"/>
                <a:gd name="T23" fmla="*/ 324 h 703"/>
                <a:gd name="T24" fmla="*/ 27 w 74"/>
                <a:gd name="T25" fmla="*/ 264 h 703"/>
                <a:gd name="T26" fmla="*/ 24 w 74"/>
                <a:gd name="T27" fmla="*/ 240 h 703"/>
                <a:gd name="T28" fmla="*/ 19 w 74"/>
                <a:gd name="T29" fmla="*/ 180 h 703"/>
                <a:gd name="T30" fmla="*/ 17 w 74"/>
                <a:gd name="T31" fmla="*/ 156 h 703"/>
                <a:gd name="T32" fmla="*/ 10 w 74"/>
                <a:gd name="T33" fmla="*/ 97 h 703"/>
                <a:gd name="T34" fmla="*/ 10 w 74"/>
                <a:gd name="T35" fmla="*/ 84 h 703"/>
                <a:gd name="T36" fmla="*/ 0 w 74"/>
                <a:gd name="T37" fmla="*/ 0 h 703"/>
                <a:gd name="T38" fmla="*/ 5 w 74"/>
                <a:gd name="T39" fmla="*/ 52 h 703"/>
                <a:gd name="T40" fmla="*/ 2 w 74"/>
                <a:gd name="T41" fmla="*/ 15 h 703"/>
                <a:gd name="T42" fmla="*/ 0 w 74"/>
                <a:gd name="T43" fmla="*/ 0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4" h="703">
                  <a:moveTo>
                    <a:pt x="10" y="84"/>
                  </a:moveTo>
                  <a:lnTo>
                    <a:pt x="74" y="703"/>
                  </a:lnTo>
                  <a:lnTo>
                    <a:pt x="71" y="679"/>
                  </a:lnTo>
                  <a:lnTo>
                    <a:pt x="69" y="657"/>
                  </a:lnTo>
                  <a:lnTo>
                    <a:pt x="64" y="597"/>
                  </a:lnTo>
                  <a:lnTo>
                    <a:pt x="61" y="573"/>
                  </a:lnTo>
                  <a:lnTo>
                    <a:pt x="54" y="513"/>
                  </a:lnTo>
                  <a:lnTo>
                    <a:pt x="51" y="489"/>
                  </a:lnTo>
                  <a:lnTo>
                    <a:pt x="47" y="430"/>
                  </a:lnTo>
                  <a:lnTo>
                    <a:pt x="44" y="407"/>
                  </a:lnTo>
                  <a:lnTo>
                    <a:pt x="37" y="346"/>
                  </a:lnTo>
                  <a:lnTo>
                    <a:pt x="34" y="324"/>
                  </a:lnTo>
                  <a:lnTo>
                    <a:pt x="27" y="264"/>
                  </a:lnTo>
                  <a:lnTo>
                    <a:pt x="24" y="240"/>
                  </a:lnTo>
                  <a:lnTo>
                    <a:pt x="19" y="180"/>
                  </a:lnTo>
                  <a:lnTo>
                    <a:pt x="17" y="156"/>
                  </a:lnTo>
                  <a:lnTo>
                    <a:pt x="10" y="97"/>
                  </a:lnTo>
                  <a:lnTo>
                    <a:pt x="10" y="84"/>
                  </a:lnTo>
                  <a:close/>
                  <a:moveTo>
                    <a:pt x="0" y="0"/>
                  </a:moveTo>
                  <a:lnTo>
                    <a:pt x="5" y="52"/>
                  </a:lnTo>
                  <a:lnTo>
                    <a:pt x="2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335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1" name="iš1ï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8D1DB6A-7D77-4A9D-A561-084659F48B1E}"/>
                </a:ext>
              </a:extLst>
            </p:cNvPr>
            <p:cNvSpPr/>
            <p:nvPr/>
          </p:nvSpPr>
          <p:spPr bwMode="auto">
            <a:xfrm>
              <a:off x="8169275" y="3289301"/>
              <a:ext cx="117475" cy="1116013"/>
            </a:xfrm>
            <a:custGeom>
              <a:avLst/>
              <a:gdLst>
                <a:gd name="T0" fmla="*/ 10 w 74"/>
                <a:gd name="T1" fmla="*/ 84 h 703"/>
                <a:gd name="T2" fmla="*/ 74 w 74"/>
                <a:gd name="T3" fmla="*/ 703 h 703"/>
                <a:gd name="T4" fmla="*/ 71 w 74"/>
                <a:gd name="T5" fmla="*/ 679 h 703"/>
                <a:gd name="T6" fmla="*/ 69 w 74"/>
                <a:gd name="T7" fmla="*/ 657 h 703"/>
                <a:gd name="T8" fmla="*/ 64 w 74"/>
                <a:gd name="T9" fmla="*/ 597 h 703"/>
                <a:gd name="T10" fmla="*/ 61 w 74"/>
                <a:gd name="T11" fmla="*/ 573 h 703"/>
                <a:gd name="T12" fmla="*/ 54 w 74"/>
                <a:gd name="T13" fmla="*/ 513 h 703"/>
                <a:gd name="T14" fmla="*/ 51 w 74"/>
                <a:gd name="T15" fmla="*/ 489 h 703"/>
                <a:gd name="T16" fmla="*/ 47 w 74"/>
                <a:gd name="T17" fmla="*/ 430 h 703"/>
                <a:gd name="T18" fmla="*/ 44 w 74"/>
                <a:gd name="T19" fmla="*/ 407 h 703"/>
                <a:gd name="T20" fmla="*/ 37 w 74"/>
                <a:gd name="T21" fmla="*/ 346 h 703"/>
                <a:gd name="T22" fmla="*/ 34 w 74"/>
                <a:gd name="T23" fmla="*/ 324 h 703"/>
                <a:gd name="T24" fmla="*/ 27 w 74"/>
                <a:gd name="T25" fmla="*/ 264 h 703"/>
                <a:gd name="T26" fmla="*/ 24 w 74"/>
                <a:gd name="T27" fmla="*/ 240 h 703"/>
                <a:gd name="T28" fmla="*/ 19 w 74"/>
                <a:gd name="T29" fmla="*/ 180 h 703"/>
                <a:gd name="T30" fmla="*/ 17 w 74"/>
                <a:gd name="T31" fmla="*/ 156 h 703"/>
                <a:gd name="T32" fmla="*/ 10 w 74"/>
                <a:gd name="T33" fmla="*/ 97 h 703"/>
                <a:gd name="T34" fmla="*/ 10 w 74"/>
                <a:gd name="T35" fmla="*/ 84 h 703"/>
                <a:gd name="T36" fmla="*/ 0 w 74"/>
                <a:gd name="T37" fmla="*/ 0 h 703"/>
                <a:gd name="T38" fmla="*/ 5 w 74"/>
                <a:gd name="T39" fmla="*/ 52 h 703"/>
                <a:gd name="T40" fmla="*/ 2 w 74"/>
                <a:gd name="T41" fmla="*/ 15 h 703"/>
                <a:gd name="T42" fmla="*/ 0 w 74"/>
                <a:gd name="T43" fmla="*/ 0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4" h="703">
                  <a:moveTo>
                    <a:pt x="10" y="84"/>
                  </a:moveTo>
                  <a:lnTo>
                    <a:pt x="74" y="703"/>
                  </a:lnTo>
                  <a:lnTo>
                    <a:pt x="71" y="679"/>
                  </a:lnTo>
                  <a:lnTo>
                    <a:pt x="69" y="657"/>
                  </a:lnTo>
                  <a:lnTo>
                    <a:pt x="64" y="597"/>
                  </a:lnTo>
                  <a:lnTo>
                    <a:pt x="61" y="573"/>
                  </a:lnTo>
                  <a:lnTo>
                    <a:pt x="54" y="513"/>
                  </a:lnTo>
                  <a:lnTo>
                    <a:pt x="51" y="489"/>
                  </a:lnTo>
                  <a:lnTo>
                    <a:pt x="47" y="430"/>
                  </a:lnTo>
                  <a:lnTo>
                    <a:pt x="44" y="407"/>
                  </a:lnTo>
                  <a:lnTo>
                    <a:pt x="37" y="346"/>
                  </a:lnTo>
                  <a:lnTo>
                    <a:pt x="34" y="324"/>
                  </a:lnTo>
                  <a:lnTo>
                    <a:pt x="27" y="264"/>
                  </a:lnTo>
                  <a:lnTo>
                    <a:pt x="24" y="240"/>
                  </a:lnTo>
                  <a:lnTo>
                    <a:pt x="19" y="180"/>
                  </a:lnTo>
                  <a:lnTo>
                    <a:pt x="17" y="156"/>
                  </a:lnTo>
                  <a:lnTo>
                    <a:pt x="10" y="97"/>
                  </a:lnTo>
                  <a:lnTo>
                    <a:pt x="10" y="84"/>
                  </a:lnTo>
                  <a:moveTo>
                    <a:pt x="0" y="0"/>
                  </a:moveTo>
                  <a:lnTo>
                    <a:pt x="5" y="52"/>
                  </a:lnTo>
                  <a:lnTo>
                    <a:pt x="2" y="15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ï$ľi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8893EFD-A5A0-423B-BF14-997F34A80B8C}"/>
                </a:ext>
              </a:extLst>
            </p:cNvPr>
            <p:cNvSpPr/>
            <p:nvPr/>
          </p:nvSpPr>
          <p:spPr bwMode="auto">
            <a:xfrm>
              <a:off x="8113713" y="2733676"/>
              <a:ext cx="474663" cy="1679575"/>
            </a:xfrm>
            <a:custGeom>
              <a:avLst/>
              <a:gdLst>
                <a:gd name="T0" fmla="*/ 48 w 121"/>
                <a:gd name="T1" fmla="*/ 407 h 429"/>
                <a:gd name="T2" fmla="*/ 64 w 121"/>
                <a:gd name="T3" fmla="*/ 406 h 429"/>
                <a:gd name="T4" fmla="*/ 65 w 121"/>
                <a:gd name="T5" fmla="*/ 414 h 429"/>
                <a:gd name="T6" fmla="*/ 40 w 121"/>
                <a:gd name="T7" fmla="*/ 384 h 429"/>
                <a:gd name="T8" fmla="*/ 56 w 121"/>
                <a:gd name="T9" fmla="*/ 372 h 429"/>
                <a:gd name="T10" fmla="*/ 61 w 121"/>
                <a:gd name="T11" fmla="*/ 373 h 429"/>
                <a:gd name="T12" fmla="*/ 46 w 121"/>
                <a:gd name="T13" fmla="*/ 383 h 429"/>
                <a:gd name="T14" fmla="*/ 35 w 121"/>
                <a:gd name="T15" fmla="*/ 340 h 429"/>
                <a:gd name="T16" fmla="*/ 56 w 121"/>
                <a:gd name="T17" fmla="*/ 339 h 429"/>
                <a:gd name="T18" fmla="*/ 57 w 121"/>
                <a:gd name="T19" fmla="*/ 339 h 429"/>
                <a:gd name="T20" fmla="*/ 36 w 121"/>
                <a:gd name="T21" fmla="*/ 350 h 429"/>
                <a:gd name="T22" fmla="*/ 32 w 121"/>
                <a:gd name="T23" fmla="*/ 307 h 429"/>
                <a:gd name="T24" fmla="*/ 66 w 121"/>
                <a:gd name="T25" fmla="*/ 304 h 429"/>
                <a:gd name="T26" fmla="*/ 67 w 121"/>
                <a:gd name="T27" fmla="*/ 304 h 429"/>
                <a:gd name="T28" fmla="*/ 34 w 121"/>
                <a:gd name="T29" fmla="*/ 316 h 429"/>
                <a:gd name="T30" fmla="*/ 34 w 121"/>
                <a:gd name="T31" fmla="*/ 272 h 429"/>
                <a:gd name="T32" fmla="*/ 50 w 121"/>
                <a:gd name="T33" fmla="*/ 272 h 429"/>
                <a:gd name="T34" fmla="*/ 51 w 121"/>
                <a:gd name="T35" fmla="*/ 279 h 429"/>
                <a:gd name="T36" fmla="*/ 25 w 121"/>
                <a:gd name="T37" fmla="*/ 249 h 429"/>
                <a:gd name="T38" fmla="*/ 42 w 121"/>
                <a:gd name="T39" fmla="*/ 238 h 429"/>
                <a:gd name="T40" fmla="*/ 46 w 121"/>
                <a:gd name="T41" fmla="*/ 238 h 429"/>
                <a:gd name="T42" fmla="*/ 25 w 121"/>
                <a:gd name="T43" fmla="*/ 249 h 429"/>
                <a:gd name="T44" fmla="*/ 27 w 121"/>
                <a:gd name="T45" fmla="*/ 205 h 429"/>
                <a:gd name="T46" fmla="*/ 43 w 121"/>
                <a:gd name="T47" fmla="*/ 204 h 429"/>
                <a:gd name="T48" fmla="*/ 43 w 121"/>
                <a:gd name="T49" fmla="*/ 212 h 429"/>
                <a:gd name="T50" fmla="*/ 87 w 121"/>
                <a:gd name="T51" fmla="*/ 0 h 429"/>
                <a:gd name="T52" fmla="*/ 15 w 121"/>
                <a:gd name="T53" fmla="*/ 36 h 429"/>
                <a:gd name="T54" fmla="*/ 37 w 121"/>
                <a:gd name="T55" fmla="*/ 34 h 429"/>
                <a:gd name="T56" fmla="*/ 38 w 121"/>
                <a:gd name="T57" fmla="*/ 42 h 429"/>
                <a:gd name="T58" fmla="*/ 4 w 121"/>
                <a:gd name="T59" fmla="*/ 46 h 429"/>
                <a:gd name="T60" fmla="*/ 24 w 121"/>
                <a:gd name="T61" fmla="*/ 69 h 429"/>
                <a:gd name="T62" fmla="*/ 28 w 121"/>
                <a:gd name="T63" fmla="*/ 69 h 429"/>
                <a:gd name="T64" fmla="*/ 13 w 121"/>
                <a:gd name="T65" fmla="*/ 79 h 429"/>
                <a:gd name="T66" fmla="*/ 16 w 121"/>
                <a:gd name="T67" fmla="*/ 104 h 429"/>
                <a:gd name="T68" fmla="*/ 32 w 121"/>
                <a:gd name="T69" fmla="*/ 103 h 429"/>
                <a:gd name="T70" fmla="*/ 17 w 121"/>
                <a:gd name="T71" fmla="*/ 113 h 429"/>
                <a:gd name="T72" fmla="*/ 20 w 121"/>
                <a:gd name="T73" fmla="*/ 137 h 429"/>
                <a:gd name="T74" fmla="*/ 35 w 121"/>
                <a:gd name="T75" fmla="*/ 137 h 429"/>
                <a:gd name="T76" fmla="*/ 36 w 121"/>
                <a:gd name="T77" fmla="*/ 144 h 429"/>
                <a:gd name="T78" fmla="*/ 14 w 121"/>
                <a:gd name="T79" fmla="*/ 142 h 429"/>
                <a:gd name="T80" fmla="*/ 17 w 121"/>
                <a:gd name="T81" fmla="*/ 172 h 429"/>
                <a:gd name="T82" fmla="*/ 51 w 121"/>
                <a:gd name="T83" fmla="*/ 169 h 429"/>
                <a:gd name="T84" fmla="*/ 52 w 121"/>
                <a:gd name="T85" fmla="*/ 169 h 429"/>
                <a:gd name="T86" fmla="*/ 19 w 121"/>
                <a:gd name="T87" fmla="*/ 181 h 429"/>
                <a:gd name="T88" fmla="*/ 18 w 121"/>
                <a:gd name="T89" fmla="*/ 181 h 429"/>
                <a:gd name="T90" fmla="*/ 24 w 121"/>
                <a:gd name="T91" fmla="*/ 239 h 429"/>
                <a:gd name="T92" fmla="*/ 29 w 121"/>
                <a:gd name="T93" fmla="*/ 282 h 429"/>
                <a:gd name="T94" fmla="*/ 35 w 121"/>
                <a:gd name="T95" fmla="*/ 340 h 429"/>
                <a:gd name="T96" fmla="*/ 40 w 121"/>
                <a:gd name="T97" fmla="*/ 384 h 429"/>
                <a:gd name="T98" fmla="*/ 44 w 121"/>
                <a:gd name="T99" fmla="*/ 427 h 429"/>
                <a:gd name="T100" fmla="*/ 87 w 121"/>
                <a:gd name="T101" fmla="*/ 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0" h="429">
                  <a:moveTo>
                    <a:pt x="43" y="417"/>
                  </a:moveTo>
                  <a:cubicBezTo>
                    <a:pt x="42" y="408"/>
                    <a:pt x="42" y="408"/>
                    <a:pt x="42" y="408"/>
                  </a:cubicBezTo>
                  <a:cubicBezTo>
                    <a:pt x="44" y="407"/>
                    <a:pt x="46" y="407"/>
                    <a:pt x="48" y="407"/>
                  </a:cubicBezTo>
                  <a:cubicBezTo>
                    <a:pt x="52" y="407"/>
                    <a:pt x="56" y="406"/>
                    <a:pt x="60" y="406"/>
                  </a:cubicBezTo>
                  <a:cubicBezTo>
                    <a:pt x="61" y="406"/>
                    <a:pt x="62" y="406"/>
                    <a:pt x="64" y="406"/>
                  </a:cubicBezTo>
                  <a:cubicBezTo>
                    <a:pt x="64" y="406"/>
                    <a:pt x="64" y="406"/>
                    <a:pt x="64" y="406"/>
                  </a:cubicBezTo>
                  <a:cubicBezTo>
                    <a:pt x="64" y="406"/>
                    <a:pt x="64" y="406"/>
                    <a:pt x="64" y="406"/>
                  </a:cubicBezTo>
                  <a:cubicBezTo>
                    <a:pt x="64" y="406"/>
                    <a:pt x="64" y="406"/>
                    <a:pt x="64" y="406"/>
                  </a:cubicBezTo>
                  <a:cubicBezTo>
                    <a:pt x="67" y="407"/>
                    <a:pt x="68" y="413"/>
                    <a:pt x="65" y="414"/>
                  </a:cubicBezTo>
                  <a:cubicBezTo>
                    <a:pt x="60" y="416"/>
                    <a:pt x="55" y="416"/>
                    <a:pt x="49" y="416"/>
                  </a:cubicBezTo>
                  <a:cubicBezTo>
                    <a:pt x="47" y="417"/>
                    <a:pt x="45" y="417"/>
                    <a:pt x="43" y="417"/>
                  </a:cubicBezTo>
                  <a:moveTo>
                    <a:pt x="40" y="384"/>
                  </a:moveTo>
                  <a:cubicBezTo>
                    <a:pt x="39" y="374"/>
                    <a:pt x="39" y="374"/>
                    <a:pt x="39" y="374"/>
                  </a:cubicBezTo>
                  <a:cubicBezTo>
                    <a:pt x="41" y="374"/>
                    <a:pt x="43" y="374"/>
                    <a:pt x="45" y="373"/>
                  </a:cubicBezTo>
                  <a:cubicBezTo>
                    <a:pt x="49" y="373"/>
                    <a:pt x="52" y="372"/>
                    <a:pt x="56" y="372"/>
                  </a:cubicBezTo>
                  <a:cubicBezTo>
                    <a:pt x="57" y="372"/>
                    <a:pt x="59" y="373"/>
                    <a:pt x="60" y="373"/>
                  </a:cubicBezTo>
                  <a:cubicBezTo>
                    <a:pt x="61" y="373"/>
                    <a:pt x="61" y="373"/>
                    <a:pt x="61" y="373"/>
                  </a:cubicBezTo>
                  <a:cubicBezTo>
                    <a:pt x="61" y="373"/>
                    <a:pt x="61" y="373"/>
                    <a:pt x="61" y="373"/>
                  </a:cubicBezTo>
                  <a:cubicBezTo>
                    <a:pt x="61" y="373"/>
                    <a:pt x="61" y="373"/>
                    <a:pt x="61" y="373"/>
                  </a:cubicBezTo>
                  <a:cubicBezTo>
                    <a:pt x="63" y="373"/>
                    <a:pt x="65" y="379"/>
                    <a:pt x="61" y="380"/>
                  </a:cubicBezTo>
                  <a:cubicBezTo>
                    <a:pt x="56" y="382"/>
                    <a:pt x="51" y="382"/>
                    <a:pt x="46" y="383"/>
                  </a:cubicBezTo>
                  <a:cubicBezTo>
                    <a:pt x="44" y="383"/>
                    <a:pt x="42" y="383"/>
                    <a:pt x="40" y="384"/>
                  </a:cubicBezTo>
                  <a:moveTo>
                    <a:pt x="36" y="350"/>
                  </a:moveTo>
                  <a:cubicBezTo>
                    <a:pt x="35" y="340"/>
                    <a:pt x="35" y="340"/>
                    <a:pt x="35" y="340"/>
                  </a:cubicBezTo>
                  <a:cubicBezTo>
                    <a:pt x="37" y="340"/>
                    <a:pt x="39" y="340"/>
                    <a:pt x="41" y="340"/>
                  </a:cubicBezTo>
                  <a:cubicBezTo>
                    <a:pt x="45" y="339"/>
                    <a:pt x="49" y="339"/>
                    <a:pt x="53" y="339"/>
                  </a:cubicBezTo>
                  <a:cubicBezTo>
                    <a:pt x="54" y="339"/>
                    <a:pt x="55" y="339"/>
                    <a:pt x="56" y="339"/>
                  </a:cubicBezTo>
                  <a:cubicBezTo>
                    <a:pt x="57" y="339"/>
                    <a:pt x="57" y="339"/>
                    <a:pt x="57" y="339"/>
                  </a:cubicBezTo>
                  <a:cubicBezTo>
                    <a:pt x="57" y="339"/>
                    <a:pt x="57" y="339"/>
                    <a:pt x="57" y="339"/>
                  </a:cubicBezTo>
                  <a:cubicBezTo>
                    <a:pt x="57" y="339"/>
                    <a:pt x="57" y="339"/>
                    <a:pt x="57" y="339"/>
                  </a:cubicBezTo>
                  <a:cubicBezTo>
                    <a:pt x="60" y="340"/>
                    <a:pt x="61" y="345"/>
                    <a:pt x="58" y="346"/>
                  </a:cubicBezTo>
                  <a:cubicBezTo>
                    <a:pt x="53" y="348"/>
                    <a:pt x="47" y="348"/>
                    <a:pt x="42" y="349"/>
                  </a:cubicBezTo>
                  <a:cubicBezTo>
                    <a:pt x="40" y="349"/>
                    <a:pt x="38" y="350"/>
                    <a:pt x="36" y="350"/>
                  </a:cubicBezTo>
                  <a:moveTo>
                    <a:pt x="34" y="316"/>
                  </a:moveTo>
                  <a:cubicBezTo>
                    <a:pt x="33" y="316"/>
                    <a:pt x="33" y="316"/>
                    <a:pt x="33" y="316"/>
                  </a:cubicBezTo>
                  <a:cubicBezTo>
                    <a:pt x="32" y="307"/>
                    <a:pt x="32" y="307"/>
                    <a:pt x="32" y="307"/>
                  </a:cubicBezTo>
                  <a:cubicBezTo>
                    <a:pt x="35" y="306"/>
                    <a:pt x="40" y="306"/>
                    <a:pt x="43" y="305"/>
                  </a:cubicBezTo>
                  <a:cubicBezTo>
                    <a:pt x="50" y="305"/>
                    <a:pt x="56" y="304"/>
                    <a:pt x="63" y="304"/>
                  </a:cubicBezTo>
                  <a:cubicBezTo>
                    <a:pt x="64" y="304"/>
                    <a:pt x="65" y="304"/>
                    <a:pt x="66" y="304"/>
                  </a:cubicBezTo>
                  <a:cubicBezTo>
                    <a:pt x="66" y="304"/>
                    <a:pt x="66" y="304"/>
                    <a:pt x="66" y="304"/>
                  </a:cubicBezTo>
                  <a:cubicBezTo>
                    <a:pt x="67" y="304"/>
                    <a:pt x="67" y="304"/>
                    <a:pt x="67" y="304"/>
                  </a:cubicBezTo>
                  <a:cubicBezTo>
                    <a:pt x="67" y="304"/>
                    <a:pt x="67" y="304"/>
                    <a:pt x="67" y="304"/>
                  </a:cubicBezTo>
                  <a:cubicBezTo>
                    <a:pt x="70" y="305"/>
                    <a:pt x="72" y="310"/>
                    <a:pt x="67" y="311"/>
                  </a:cubicBezTo>
                  <a:cubicBezTo>
                    <a:pt x="60" y="313"/>
                    <a:pt x="52" y="314"/>
                    <a:pt x="44" y="315"/>
                  </a:cubicBezTo>
                  <a:cubicBezTo>
                    <a:pt x="41" y="315"/>
                    <a:pt x="37" y="316"/>
                    <a:pt x="34" y="316"/>
                  </a:cubicBezTo>
                  <a:moveTo>
                    <a:pt x="29" y="282"/>
                  </a:moveTo>
                  <a:cubicBezTo>
                    <a:pt x="28" y="273"/>
                    <a:pt x="28" y="273"/>
                    <a:pt x="28" y="273"/>
                  </a:cubicBezTo>
                  <a:cubicBezTo>
                    <a:pt x="30" y="272"/>
                    <a:pt x="32" y="273"/>
                    <a:pt x="34" y="272"/>
                  </a:cubicBezTo>
                  <a:cubicBezTo>
                    <a:pt x="38" y="272"/>
                    <a:pt x="42" y="271"/>
                    <a:pt x="45" y="271"/>
                  </a:cubicBezTo>
                  <a:cubicBezTo>
                    <a:pt x="47" y="271"/>
                    <a:pt x="48" y="271"/>
                    <a:pt x="49" y="272"/>
                  </a:cubicBezTo>
                  <a:cubicBezTo>
                    <a:pt x="50" y="272"/>
                    <a:pt x="50" y="272"/>
                    <a:pt x="50" y="272"/>
                  </a:cubicBezTo>
                  <a:cubicBezTo>
                    <a:pt x="50" y="272"/>
                    <a:pt x="50" y="272"/>
                    <a:pt x="50" y="272"/>
                  </a:cubicBezTo>
                  <a:cubicBezTo>
                    <a:pt x="50" y="272"/>
                    <a:pt x="50" y="272"/>
                    <a:pt x="50" y="272"/>
                  </a:cubicBezTo>
                  <a:cubicBezTo>
                    <a:pt x="52" y="272"/>
                    <a:pt x="54" y="278"/>
                    <a:pt x="51" y="279"/>
                  </a:cubicBezTo>
                  <a:cubicBezTo>
                    <a:pt x="46" y="281"/>
                    <a:pt x="40" y="281"/>
                    <a:pt x="35" y="282"/>
                  </a:cubicBezTo>
                  <a:cubicBezTo>
                    <a:pt x="33" y="282"/>
                    <a:pt x="31" y="282"/>
                    <a:pt x="29" y="282"/>
                  </a:cubicBezTo>
                  <a:moveTo>
                    <a:pt x="25" y="249"/>
                  </a:moveTo>
                  <a:cubicBezTo>
                    <a:pt x="24" y="239"/>
                    <a:pt x="24" y="239"/>
                    <a:pt x="24" y="239"/>
                  </a:cubicBezTo>
                  <a:cubicBezTo>
                    <a:pt x="26" y="239"/>
                    <a:pt x="28" y="239"/>
                    <a:pt x="30" y="239"/>
                  </a:cubicBezTo>
                  <a:cubicBezTo>
                    <a:pt x="34" y="238"/>
                    <a:pt x="38" y="238"/>
                    <a:pt x="42" y="238"/>
                  </a:cubicBezTo>
                  <a:cubicBezTo>
                    <a:pt x="43" y="238"/>
                    <a:pt x="44" y="238"/>
                    <a:pt x="46" y="238"/>
                  </a:cubicBezTo>
                  <a:cubicBezTo>
                    <a:pt x="46" y="238"/>
                    <a:pt x="46" y="238"/>
                    <a:pt x="46" y="238"/>
                  </a:cubicBezTo>
                  <a:cubicBezTo>
                    <a:pt x="46" y="238"/>
                    <a:pt x="46" y="238"/>
                    <a:pt x="46" y="238"/>
                  </a:cubicBezTo>
                  <a:cubicBezTo>
                    <a:pt x="49" y="239"/>
                    <a:pt x="50" y="244"/>
                    <a:pt x="47" y="245"/>
                  </a:cubicBezTo>
                  <a:cubicBezTo>
                    <a:pt x="42" y="247"/>
                    <a:pt x="37" y="247"/>
                    <a:pt x="31" y="248"/>
                  </a:cubicBezTo>
                  <a:cubicBezTo>
                    <a:pt x="29" y="248"/>
                    <a:pt x="27" y="249"/>
                    <a:pt x="25" y="249"/>
                  </a:cubicBezTo>
                  <a:moveTo>
                    <a:pt x="22" y="215"/>
                  </a:moveTo>
                  <a:cubicBezTo>
                    <a:pt x="21" y="205"/>
                    <a:pt x="21" y="205"/>
                    <a:pt x="21" y="205"/>
                  </a:cubicBezTo>
                  <a:cubicBezTo>
                    <a:pt x="23" y="205"/>
                    <a:pt x="25" y="205"/>
                    <a:pt x="27" y="205"/>
                  </a:cubicBezTo>
                  <a:cubicBezTo>
                    <a:pt x="31" y="204"/>
                    <a:pt x="34" y="204"/>
                    <a:pt x="38" y="204"/>
                  </a:cubicBezTo>
                  <a:cubicBezTo>
                    <a:pt x="39" y="204"/>
                    <a:pt x="41" y="204"/>
                    <a:pt x="42" y="204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5"/>
                    <a:pt x="47" y="210"/>
                    <a:pt x="43" y="212"/>
                  </a:cubicBezTo>
                  <a:cubicBezTo>
                    <a:pt x="38" y="213"/>
                    <a:pt x="33" y="214"/>
                    <a:pt x="28" y="214"/>
                  </a:cubicBezTo>
                  <a:cubicBezTo>
                    <a:pt x="26" y="214"/>
                    <a:pt x="24" y="215"/>
                    <a:pt x="22" y="215"/>
                  </a:cubicBezTo>
                  <a:moveTo>
                    <a:pt x="87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7" y="36"/>
                    <a:pt x="11" y="36"/>
                    <a:pt x="15" y="36"/>
                  </a:cubicBezTo>
                  <a:cubicBezTo>
                    <a:pt x="21" y="35"/>
                    <a:pt x="27" y="34"/>
                    <a:pt x="34" y="34"/>
                  </a:cubicBezTo>
                  <a:cubicBezTo>
                    <a:pt x="35" y="34"/>
                    <a:pt x="36" y="34"/>
                    <a:pt x="37" y="34"/>
                  </a:cubicBezTo>
                  <a:cubicBezTo>
                    <a:pt x="37" y="34"/>
                    <a:pt x="37" y="34"/>
                    <a:pt x="37" y="3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41" y="35"/>
                    <a:pt x="43" y="40"/>
                    <a:pt x="38" y="42"/>
                  </a:cubicBezTo>
                  <a:cubicBezTo>
                    <a:pt x="31" y="44"/>
                    <a:pt x="23" y="44"/>
                    <a:pt x="16" y="45"/>
                  </a:cubicBezTo>
                  <a:cubicBezTo>
                    <a:pt x="12" y="45"/>
                    <a:pt x="8" y="46"/>
                    <a:pt x="5" y="46"/>
                  </a:cubicBezTo>
                  <a:cubicBezTo>
                    <a:pt x="5" y="46"/>
                    <a:pt x="4" y="46"/>
                    <a:pt x="4" y="46"/>
                  </a:cubicBezTo>
                  <a:cubicBezTo>
                    <a:pt x="7" y="70"/>
                    <a:pt x="7" y="70"/>
                    <a:pt x="7" y="70"/>
                  </a:cubicBezTo>
                  <a:cubicBezTo>
                    <a:pt x="8" y="70"/>
                    <a:pt x="10" y="70"/>
                    <a:pt x="12" y="70"/>
                  </a:cubicBezTo>
                  <a:cubicBezTo>
                    <a:pt x="16" y="70"/>
                    <a:pt x="20" y="69"/>
                    <a:pt x="24" y="69"/>
                  </a:cubicBezTo>
                  <a:cubicBezTo>
                    <a:pt x="25" y="69"/>
                    <a:pt x="26" y="69"/>
                    <a:pt x="28" y="69"/>
                  </a:cubicBezTo>
                  <a:cubicBezTo>
                    <a:pt x="28" y="69"/>
                    <a:pt x="28" y="69"/>
                    <a:pt x="28" y="69"/>
                  </a:cubicBezTo>
                  <a:cubicBezTo>
                    <a:pt x="28" y="69"/>
                    <a:pt x="28" y="69"/>
                    <a:pt x="28" y="69"/>
                  </a:cubicBezTo>
                  <a:cubicBezTo>
                    <a:pt x="28" y="69"/>
                    <a:pt x="28" y="69"/>
                    <a:pt x="28" y="69"/>
                  </a:cubicBezTo>
                  <a:cubicBezTo>
                    <a:pt x="31" y="70"/>
                    <a:pt x="32" y="76"/>
                    <a:pt x="29" y="77"/>
                  </a:cubicBezTo>
                  <a:cubicBezTo>
                    <a:pt x="24" y="79"/>
                    <a:pt x="19" y="79"/>
                    <a:pt x="13" y="79"/>
                  </a:cubicBezTo>
                  <a:cubicBezTo>
                    <a:pt x="11" y="80"/>
                    <a:pt x="10" y="80"/>
                    <a:pt x="8" y="80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12" y="104"/>
                    <a:pt x="14" y="104"/>
                    <a:pt x="16" y="104"/>
                  </a:cubicBezTo>
                  <a:cubicBezTo>
                    <a:pt x="20" y="103"/>
                    <a:pt x="23" y="103"/>
                    <a:pt x="27" y="103"/>
                  </a:cubicBezTo>
                  <a:cubicBezTo>
                    <a:pt x="29" y="103"/>
                    <a:pt x="30" y="103"/>
                    <a:pt x="31" y="103"/>
                  </a:cubicBezTo>
                  <a:cubicBezTo>
                    <a:pt x="32" y="103"/>
                    <a:pt x="32" y="103"/>
                    <a:pt x="32" y="103"/>
                  </a:cubicBezTo>
                  <a:cubicBezTo>
                    <a:pt x="32" y="103"/>
                    <a:pt x="32" y="103"/>
                    <a:pt x="32" y="103"/>
                  </a:cubicBezTo>
                  <a:cubicBezTo>
                    <a:pt x="34" y="104"/>
                    <a:pt x="36" y="109"/>
                    <a:pt x="33" y="110"/>
                  </a:cubicBezTo>
                  <a:cubicBezTo>
                    <a:pt x="28" y="112"/>
                    <a:pt x="22" y="113"/>
                    <a:pt x="17" y="113"/>
                  </a:cubicBezTo>
                  <a:cubicBezTo>
                    <a:pt x="15" y="113"/>
                    <a:pt x="13" y="114"/>
                    <a:pt x="11" y="114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6" y="138"/>
                    <a:pt x="18" y="138"/>
                    <a:pt x="20" y="137"/>
                  </a:cubicBezTo>
                  <a:cubicBezTo>
                    <a:pt x="23" y="137"/>
                    <a:pt x="27" y="137"/>
                    <a:pt x="31" y="137"/>
                  </a:cubicBezTo>
                  <a:cubicBezTo>
                    <a:pt x="32" y="137"/>
                    <a:pt x="34" y="137"/>
                    <a:pt x="35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8" y="138"/>
                    <a:pt x="39" y="143"/>
                    <a:pt x="36" y="144"/>
                  </a:cubicBezTo>
                  <a:cubicBezTo>
                    <a:pt x="31" y="146"/>
                    <a:pt x="26" y="146"/>
                    <a:pt x="21" y="147"/>
                  </a:cubicBezTo>
                  <a:cubicBezTo>
                    <a:pt x="19" y="147"/>
                    <a:pt x="17" y="147"/>
                    <a:pt x="15" y="148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5" y="148"/>
                    <a:pt x="15" y="148"/>
                    <a:pt x="15" y="148"/>
                  </a:cubicBezTo>
                  <a:cubicBezTo>
                    <a:pt x="16" y="163"/>
                    <a:pt x="16" y="163"/>
                    <a:pt x="16" y="163"/>
                  </a:cubicBezTo>
                  <a:cubicBezTo>
                    <a:pt x="17" y="172"/>
                    <a:pt x="17" y="172"/>
                    <a:pt x="17" y="172"/>
                  </a:cubicBezTo>
                  <a:cubicBezTo>
                    <a:pt x="21" y="171"/>
                    <a:pt x="25" y="171"/>
                    <a:pt x="29" y="171"/>
                  </a:cubicBezTo>
                  <a:cubicBezTo>
                    <a:pt x="35" y="170"/>
                    <a:pt x="42" y="169"/>
                    <a:pt x="48" y="169"/>
                  </a:cubicBezTo>
                  <a:cubicBezTo>
                    <a:pt x="49" y="169"/>
                    <a:pt x="50" y="169"/>
                    <a:pt x="51" y="169"/>
                  </a:cubicBezTo>
                  <a:cubicBezTo>
                    <a:pt x="52" y="169"/>
                    <a:pt x="52" y="169"/>
                    <a:pt x="52" y="169"/>
                  </a:cubicBezTo>
                  <a:cubicBezTo>
                    <a:pt x="52" y="169"/>
                    <a:pt x="52" y="169"/>
                    <a:pt x="52" y="169"/>
                  </a:cubicBezTo>
                  <a:cubicBezTo>
                    <a:pt x="52" y="169"/>
                    <a:pt x="52" y="169"/>
                    <a:pt x="52" y="169"/>
                  </a:cubicBezTo>
                  <a:cubicBezTo>
                    <a:pt x="56" y="170"/>
                    <a:pt x="57" y="175"/>
                    <a:pt x="53" y="176"/>
                  </a:cubicBezTo>
                  <a:cubicBezTo>
                    <a:pt x="45" y="179"/>
                    <a:pt x="38" y="179"/>
                    <a:pt x="30" y="180"/>
                  </a:cubicBezTo>
                  <a:cubicBezTo>
                    <a:pt x="27" y="180"/>
                    <a:pt x="23" y="181"/>
                    <a:pt x="19" y="181"/>
                  </a:cubicBezTo>
                  <a:cubicBezTo>
                    <a:pt x="19" y="181"/>
                    <a:pt x="19" y="181"/>
                    <a:pt x="18" y="181"/>
                  </a:cubicBezTo>
                  <a:cubicBezTo>
                    <a:pt x="18" y="176"/>
                    <a:pt x="18" y="176"/>
                    <a:pt x="18" y="176"/>
                  </a:cubicBezTo>
                  <a:cubicBezTo>
                    <a:pt x="18" y="181"/>
                    <a:pt x="18" y="181"/>
                    <a:pt x="18" y="181"/>
                  </a:cubicBezTo>
                  <a:cubicBezTo>
                    <a:pt x="21" y="205"/>
                    <a:pt x="21" y="205"/>
                    <a:pt x="21" y="205"/>
                  </a:cubicBezTo>
                  <a:cubicBezTo>
                    <a:pt x="22" y="215"/>
                    <a:pt x="22" y="215"/>
                    <a:pt x="22" y="215"/>
                  </a:cubicBezTo>
                  <a:cubicBezTo>
                    <a:pt x="24" y="239"/>
                    <a:pt x="24" y="239"/>
                    <a:pt x="24" y="239"/>
                  </a:cubicBezTo>
                  <a:cubicBezTo>
                    <a:pt x="25" y="249"/>
                    <a:pt x="25" y="249"/>
                    <a:pt x="25" y="249"/>
                  </a:cubicBezTo>
                  <a:cubicBezTo>
                    <a:pt x="28" y="273"/>
                    <a:pt x="28" y="273"/>
                    <a:pt x="28" y="273"/>
                  </a:cubicBezTo>
                  <a:cubicBezTo>
                    <a:pt x="29" y="282"/>
                    <a:pt x="29" y="282"/>
                    <a:pt x="29" y="282"/>
                  </a:cubicBezTo>
                  <a:cubicBezTo>
                    <a:pt x="32" y="307"/>
                    <a:pt x="32" y="307"/>
                    <a:pt x="32" y="307"/>
                  </a:cubicBezTo>
                  <a:cubicBezTo>
                    <a:pt x="33" y="316"/>
                    <a:pt x="33" y="316"/>
                    <a:pt x="33" y="316"/>
                  </a:cubicBezTo>
                  <a:cubicBezTo>
                    <a:pt x="35" y="340"/>
                    <a:pt x="35" y="340"/>
                    <a:pt x="35" y="340"/>
                  </a:cubicBezTo>
                  <a:cubicBezTo>
                    <a:pt x="36" y="350"/>
                    <a:pt x="36" y="350"/>
                    <a:pt x="36" y="350"/>
                  </a:cubicBezTo>
                  <a:cubicBezTo>
                    <a:pt x="39" y="374"/>
                    <a:pt x="39" y="374"/>
                    <a:pt x="39" y="374"/>
                  </a:cubicBezTo>
                  <a:cubicBezTo>
                    <a:pt x="40" y="384"/>
                    <a:pt x="40" y="384"/>
                    <a:pt x="40" y="384"/>
                  </a:cubicBezTo>
                  <a:cubicBezTo>
                    <a:pt x="42" y="408"/>
                    <a:pt x="42" y="408"/>
                    <a:pt x="42" y="408"/>
                  </a:cubicBezTo>
                  <a:cubicBezTo>
                    <a:pt x="43" y="417"/>
                    <a:pt x="43" y="417"/>
                    <a:pt x="43" y="417"/>
                  </a:cubicBezTo>
                  <a:cubicBezTo>
                    <a:pt x="44" y="427"/>
                    <a:pt x="44" y="427"/>
                    <a:pt x="44" y="427"/>
                  </a:cubicBezTo>
                  <a:cubicBezTo>
                    <a:pt x="45" y="429"/>
                    <a:pt x="45" y="429"/>
                    <a:pt x="45" y="429"/>
                  </a:cubicBezTo>
                  <a:cubicBezTo>
                    <a:pt x="121" y="372"/>
                    <a:pt x="121" y="372"/>
                    <a:pt x="121" y="372"/>
                  </a:cubicBezTo>
                  <a:cubicBezTo>
                    <a:pt x="87" y="0"/>
                    <a:pt x="87" y="0"/>
                    <a:pt x="87" y="0"/>
                  </a:cubicBezTo>
                </a:path>
              </a:pathLst>
            </a:custGeom>
            <a:solidFill>
              <a:srgbClr val="F3A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3" name="íṣļî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2E06DFD-F4C9-41FB-A0FD-28EB01A125AD}"/>
                </a:ext>
              </a:extLst>
            </p:cNvPr>
            <p:cNvSpPr/>
            <p:nvPr/>
          </p:nvSpPr>
          <p:spPr bwMode="auto">
            <a:xfrm>
              <a:off x="8278813" y="4324351"/>
              <a:ext cx="101600" cy="42863"/>
            </a:xfrm>
            <a:custGeom>
              <a:avLst/>
              <a:gdLst>
                <a:gd name="T0" fmla="*/ 18 w 26"/>
                <a:gd name="T1" fmla="*/ 0 h 11"/>
                <a:gd name="T2" fmla="*/ 6 w 26"/>
                <a:gd name="T3" fmla="*/ 1 h 11"/>
                <a:gd name="T4" fmla="*/ 0 w 26"/>
                <a:gd name="T5" fmla="*/ 2 h 11"/>
                <a:gd name="T6" fmla="*/ 1 w 26"/>
                <a:gd name="T7" fmla="*/ 11 h 11"/>
                <a:gd name="T8" fmla="*/ 7 w 26"/>
                <a:gd name="T9" fmla="*/ 10 h 11"/>
                <a:gd name="T10" fmla="*/ 23 w 26"/>
                <a:gd name="T11" fmla="*/ 8 h 11"/>
                <a:gd name="T12" fmla="*/ 22 w 26"/>
                <a:gd name="T13" fmla="*/ 0 h 11"/>
                <a:gd name="T14" fmla="*/ 22 w 26"/>
                <a:gd name="T15" fmla="*/ 0 h 11"/>
                <a:gd name="T16" fmla="*/ 22 w 26"/>
                <a:gd name="T17" fmla="*/ 0 h 11"/>
                <a:gd name="T18" fmla="*/ 22 w 26"/>
                <a:gd name="T19" fmla="*/ 0 h 11"/>
                <a:gd name="T20" fmla="*/ 18 w 26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1">
                  <a:moveTo>
                    <a:pt x="18" y="0"/>
                  </a:moveTo>
                  <a:cubicBezTo>
                    <a:pt x="14" y="0"/>
                    <a:pt x="10" y="1"/>
                    <a:pt x="6" y="1"/>
                  </a:cubicBezTo>
                  <a:cubicBezTo>
                    <a:pt x="4" y="1"/>
                    <a:pt x="2" y="1"/>
                    <a:pt x="0" y="2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" y="11"/>
                    <a:pt x="5" y="11"/>
                    <a:pt x="7" y="10"/>
                  </a:cubicBezTo>
                  <a:cubicBezTo>
                    <a:pt x="13" y="10"/>
                    <a:pt x="18" y="10"/>
                    <a:pt x="23" y="8"/>
                  </a:cubicBezTo>
                  <a:cubicBezTo>
                    <a:pt x="26" y="7"/>
                    <a:pt x="25" y="1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0" y="0"/>
                    <a:pt x="19" y="0"/>
                    <a:pt x="18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4" name="iṡľï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954CCF1-FC5B-4D94-8522-FF9F3B7ED8A8}"/>
                </a:ext>
              </a:extLst>
            </p:cNvPr>
            <p:cNvSpPr/>
            <p:nvPr/>
          </p:nvSpPr>
          <p:spPr bwMode="auto">
            <a:xfrm>
              <a:off x="8266113" y="4191001"/>
              <a:ext cx="103188" cy="46038"/>
            </a:xfrm>
            <a:custGeom>
              <a:avLst/>
              <a:gdLst>
                <a:gd name="T0" fmla="*/ 17 w 26"/>
                <a:gd name="T1" fmla="*/ 0 h 12"/>
                <a:gd name="T2" fmla="*/ 6 w 26"/>
                <a:gd name="T3" fmla="*/ 1 h 12"/>
                <a:gd name="T4" fmla="*/ 0 w 26"/>
                <a:gd name="T5" fmla="*/ 2 h 12"/>
                <a:gd name="T6" fmla="*/ 1 w 26"/>
                <a:gd name="T7" fmla="*/ 12 h 12"/>
                <a:gd name="T8" fmla="*/ 7 w 26"/>
                <a:gd name="T9" fmla="*/ 11 h 12"/>
                <a:gd name="T10" fmla="*/ 22 w 26"/>
                <a:gd name="T11" fmla="*/ 8 h 12"/>
                <a:gd name="T12" fmla="*/ 22 w 26"/>
                <a:gd name="T13" fmla="*/ 1 h 12"/>
                <a:gd name="T14" fmla="*/ 22 w 26"/>
                <a:gd name="T15" fmla="*/ 1 h 12"/>
                <a:gd name="T16" fmla="*/ 22 w 26"/>
                <a:gd name="T17" fmla="*/ 1 h 12"/>
                <a:gd name="T18" fmla="*/ 21 w 26"/>
                <a:gd name="T19" fmla="*/ 1 h 12"/>
                <a:gd name="T20" fmla="*/ 17 w 26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2">
                  <a:moveTo>
                    <a:pt x="17" y="0"/>
                  </a:moveTo>
                  <a:cubicBezTo>
                    <a:pt x="13" y="0"/>
                    <a:pt x="10" y="1"/>
                    <a:pt x="6" y="1"/>
                  </a:cubicBezTo>
                  <a:cubicBezTo>
                    <a:pt x="4" y="2"/>
                    <a:pt x="2" y="2"/>
                    <a:pt x="0" y="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3" y="11"/>
                    <a:pt x="5" y="11"/>
                    <a:pt x="7" y="11"/>
                  </a:cubicBezTo>
                  <a:cubicBezTo>
                    <a:pt x="12" y="10"/>
                    <a:pt x="17" y="10"/>
                    <a:pt x="22" y="8"/>
                  </a:cubicBezTo>
                  <a:cubicBezTo>
                    <a:pt x="26" y="7"/>
                    <a:pt x="24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0" y="1"/>
                    <a:pt x="18" y="0"/>
                    <a:pt x="17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5" name="ïŝḻîḋ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AC2F747-DB9F-4B5C-987B-45EA760BCFEE}"/>
                </a:ext>
              </a:extLst>
            </p:cNvPr>
            <p:cNvSpPr/>
            <p:nvPr/>
          </p:nvSpPr>
          <p:spPr bwMode="auto">
            <a:xfrm>
              <a:off x="8250238" y="4060826"/>
              <a:ext cx="103188" cy="42863"/>
            </a:xfrm>
            <a:custGeom>
              <a:avLst/>
              <a:gdLst>
                <a:gd name="T0" fmla="*/ 18 w 26"/>
                <a:gd name="T1" fmla="*/ 0 h 11"/>
                <a:gd name="T2" fmla="*/ 6 w 26"/>
                <a:gd name="T3" fmla="*/ 1 h 11"/>
                <a:gd name="T4" fmla="*/ 0 w 26"/>
                <a:gd name="T5" fmla="*/ 1 h 11"/>
                <a:gd name="T6" fmla="*/ 1 w 26"/>
                <a:gd name="T7" fmla="*/ 11 h 11"/>
                <a:gd name="T8" fmla="*/ 7 w 26"/>
                <a:gd name="T9" fmla="*/ 10 h 11"/>
                <a:gd name="T10" fmla="*/ 23 w 26"/>
                <a:gd name="T11" fmla="*/ 7 h 11"/>
                <a:gd name="T12" fmla="*/ 22 w 26"/>
                <a:gd name="T13" fmla="*/ 0 h 11"/>
                <a:gd name="T14" fmla="*/ 22 w 26"/>
                <a:gd name="T15" fmla="*/ 0 h 11"/>
                <a:gd name="T16" fmla="*/ 22 w 26"/>
                <a:gd name="T17" fmla="*/ 0 h 11"/>
                <a:gd name="T18" fmla="*/ 21 w 26"/>
                <a:gd name="T19" fmla="*/ 0 h 11"/>
                <a:gd name="T20" fmla="*/ 18 w 26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1">
                  <a:moveTo>
                    <a:pt x="18" y="0"/>
                  </a:moveTo>
                  <a:cubicBezTo>
                    <a:pt x="14" y="0"/>
                    <a:pt x="10" y="0"/>
                    <a:pt x="6" y="1"/>
                  </a:cubicBezTo>
                  <a:cubicBezTo>
                    <a:pt x="4" y="1"/>
                    <a:pt x="2" y="1"/>
                    <a:pt x="0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" y="11"/>
                    <a:pt x="5" y="10"/>
                    <a:pt x="7" y="10"/>
                  </a:cubicBezTo>
                  <a:cubicBezTo>
                    <a:pt x="12" y="9"/>
                    <a:pt x="18" y="9"/>
                    <a:pt x="23" y="7"/>
                  </a:cubicBezTo>
                  <a:cubicBezTo>
                    <a:pt x="26" y="6"/>
                    <a:pt x="25" y="1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0"/>
                    <a:pt x="19" y="0"/>
                    <a:pt x="18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ís1i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F962288-F31F-4BC4-AEC4-BE73924FBE2D}"/>
                </a:ext>
              </a:extLst>
            </p:cNvPr>
            <p:cNvSpPr/>
            <p:nvPr/>
          </p:nvSpPr>
          <p:spPr bwMode="auto">
            <a:xfrm>
              <a:off x="8239125" y="3924301"/>
              <a:ext cx="157163" cy="47625"/>
            </a:xfrm>
            <a:custGeom>
              <a:avLst/>
              <a:gdLst>
                <a:gd name="T0" fmla="*/ 31 w 40"/>
                <a:gd name="T1" fmla="*/ 0 h 12"/>
                <a:gd name="T2" fmla="*/ 11 w 40"/>
                <a:gd name="T3" fmla="*/ 1 h 12"/>
                <a:gd name="T4" fmla="*/ 0 w 40"/>
                <a:gd name="T5" fmla="*/ 3 h 12"/>
                <a:gd name="T6" fmla="*/ 1 w 40"/>
                <a:gd name="T7" fmla="*/ 12 h 12"/>
                <a:gd name="T8" fmla="*/ 2 w 40"/>
                <a:gd name="T9" fmla="*/ 12 h 12"/>
                <a:gd name="T10" fmla="*/ 12 w 40"/>
                <a:gd name="T11" fmla="*/ 11 h 12"/>
                <a:gd name="T12" fmla="*/ 35 w 40"/>
                <a:gd name="T13" fmla="*/ 7 h 12"/>
                <a:gd name="T14" fmla="*/ 35 w 40"/>
                <a:gd name="T15" fmla="*/ 0 h 12"/>
                <a:gd name="T16" fmla="*/ 35 w 40"/>
                <a:gd name="T17" fmla="*/ 0 h 12"/>
                <a:gd name="T18" fmla="*/ 34 w 40"/>
                <a:gd name="T19" fmla="*/ 0 h 12"/>
                <a:gd name="T20" fmla="*/ 34 w 40"/>
                <a:gd name="T21" fmla="*/ 0 h 12"/>
                <a:gd name="T22" fmla="*/ 31 w 40"/>
                <a:gd name="T2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2">
                  <a:moveTo>
                    <a:pt x="31" y="0"/>
                  </a:moveTo>
                  <a:cubicBezTo>
                    <a:pt x="24" y="0"/>
                    <a:pt x="18" y="1"/>
                    <a:pt x="11" y="1"/>
                  </a:cubicBezTo>
                  <a:cubicBezTo>
                    <a:pt x="8" y="2"/>
                    <a:pt x="3" y="2"/>
                    <a:pt x="0" y="3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2" y="12"/>
                  </a:cubicBezTo>
                  <a:cubicBezTo>
                    <a:pt x="5" y="12"/>
                    <a:pt x="9" y="11"/>
                    <a:pt x="12" y="11"/>
                  </a:cubicBezTo>
                  <a:cubicBezTo>
                    <a:pt x="20" y="10"/>
                    <a:pt x="28" y="9"/>
                    <a:pt x="35" y="7"/>
                  </a:cubicBezTo>
                  <a:cubicBezTo>
                    <a:pt x="40" y="6"/>
                    <a:pt x="38" y="1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3" y="0"/>
                    <a:pt x="32" y="0"/>
                    <a:pt x="31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7" name="í$1ï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F632995-4970-4D5C-B9D7-0C463F2F9753}"/>
                </a:ext>
              </a:extLst>
            </p:cNvPr>
            <p:cNvSpPr/>
            <p:nvPr/>
          </p:nvSpPr>
          <p:spPr bwMode="auto">
            <a:xfrm>
              <a:off x="8223250" y="3795713"/>
              <a:ext cx="101600" cy="42863"/>
            </a:xfrm>
            <a:custGeom>
              <a:avLst/>
              <a:gdLst>
                <a:gd name="T0" fmla="*/ 17 w 26"/>
                <a:gd name="T1" fmla="*/ 0 h 11"/>
                <a:gd name="T2" fmla="*/ 6 w 26"/>
                <a:gd name="T3" fmla="*/ 1 h 11"/>
                <a:gd name="T4" fmla="*/ 0 w 26"/>
                <a:gd name="T5" fmla="*/ 2 h 11"/>
                <a:gd name="T6" fmla="*/ 1 w 26"/>
                <a:gd name="T7" fmla="*/ 11 h 11"/>
                <a:gd name="T8" fmla="*/ 7 w 26"/>
                <a:gd name="T9" fmla="*/ 11 h 11"/>
                <a:gd name="T10" fmla="*/ 23 w 26"/>
                <a:gd name="T11" fmla="*/ 8 h 11"/>
                <a:gd name="T12" fmla="*/ 22 w 26"/>
                <a:gd name="T13" fmla="*/ 1 h 11"/>
                <a:gd name="T14" fmla="*/ 22 w 26"/>
                <a:gd name="T15" fmla="*/ 1 h 11"/>
                <a:gd name="T16" fmla="*/ 22 w 26"/>
                <a:gd name="T17" fmla="*/ 1 h 11"/>
                <a:gd name="T18" fmla="*/ 21 w 26"/>
                <a:gd name="T19" fmla="*/ 1 h 11"/>
                <a:gd name="T20" fmla="*/ 17 w 26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1">
                  <a:moveTo>
                    <a:pt x="17" y="0"/>
                  </a:moveTo>
                  <a:cubicBezTo>
                    <a:pt x="14" y="0"/>
                    <a:pt x="10" y="1"/>
                    <a:pt x="6" y="1"/>
                  </a:cubicBezTo>
                  <a:cubicBezTo>
                    <a:pt x="4" y="2"/>
                    <a:pt x="2" y="1"/>
                    <a:pt x="0" y="2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" y="11"/>
                    <a:pt x="5" y="11"/>
                    <a:pt x="7" y="11"/>
                  </a:cubicBezTo>
                  <a:cubicBezTo>
                    <a:pt x="12" y="10"/>
                    <a:pt x="18" y="10"/>
                    <a:pt x="23" y="8"/>
                  </a:cubicBezTo>
                  <a:cubicBezTo>
                    <a:pt x="26" y="7"/>
                    <a:pt x="24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0" y="0"/>
                    <a:pt x="19" y="0"/>
                    <a:pt x="17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8" name="íṩli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8332CBD-29BB-4F42-9714-F7FB6F44268D}"/>
                </a:ext>
              </a:extLst>
            </p:cNvPr>
            <p:cNvSpPr/>
            <p:nvPr/>
          </p:nvSpPr>
          <p:spPr bwMode="auto">
            <a:xfrm>
              <a:off x="8207375" y="3665538"/>
              <a:ext cx="101600" cy="42863"/>
            </a:xfrm>
            <a:custGeom>
              <a:avLst/>
              <a:gdLst>
                <a:gd name="T0" fmla="*/ 18 w 26"/>
                <a:gd name="T1" fmla="*/ 0 h 11"/>
                <a:gd name="T2" fmla="*/ 6 w 26"/>
                <a:gd name="T3" fmla="*/ 1 h 11"/>
                <a:gd name="T4" fmla="*/ 0 w 26"/>
                <a:gd name="T5" fmla="*/ 1 h 11"/>
                <a:gd name="T6" fmla="*/ 1 w 26"/>
                <a:gd name="T7" fmla="*/ 11 h 11"/>
                <a:gd name="T8" fmla="*/ 7 w 26"/>
                <a:gd name="T9" fmla="*/ 10 h 11"/>
                <a:gd name="T10" fmla="*/ 23 w 26"/>
                <a:gd name="T11" fmla="*/ 7 h 11"/>
                <a:gd name="T12" fmla="*/ 22 w 26"/>
                <a:gd name="T13" fmla="*/ 0 h 11"/>
                <a:gd name="T14" fmla="*/ 22 w 26"/>
                <a:gd name="T15" fmla="*/ 0 h 11"/>
                <a:gd name="T16" fmla="*/ 22 w 26"/>
                <a:gd name="T17" fmla="*/ 0 h 11"/>
                <a:gd name="T18" fmla="*/ 18 w 26"/>
                <a:gd name="T1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">
                  <a:moveTo>
                    <a:pt x="18" y="0"/>
                  </a:moveTo>
                  <a:cubicBezTo>
                    <a:pt x="14" y="0"/>
                    <a:pt x="10" y="0"/>
                    <a:pt x="6" y="1"/>
                  </a:cubicBezTo>
                  <a:cubicBezTo>
                    <a:pt x="4" y="1"/>
                    <a:pt x="2" y="1"/>
                    <a:pt x="0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" y="11"/>
                    <a:pt x="5" y="10"/>
                    <a:pt x="7" y="10"/>
                  </a:cubicBezTo>
                  <a:cubicBezTo>
                    <a:pt x="13" y="9"/>
                    <a:pt x="18" y="9"/>
                    <a:pt x="23" y="7"/>
                  </a:cubicBezTo>
                  <a:cubicBezTo>
                    <a:pt x="26" y="6"/>
                    <a:pt x="25" y="1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0" y="0"/>
                    <a:pt x="19" y="0"/>
                    <a:pt x="18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9" name="ïšľï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D401771-32EB-45FA-A3ED-2574FE38EEE5}"/>
                </a:ext>
              </a:extLst>
            </p:cNvPr>
            <p:cNvSpPr/>
            <p:nvPr/>
          </p:nvSpPr>
          <p:spPr bwMode="auto">
            <a:xfrm>
              <a:off x="8196263" y="3532188"/>
              <a:ext cx="101600" cy="42863"/>
            </a:xfrm>
            <a:custGeom>
              <a:avLst/>
              <a:gdLst>
                <a:gd name="T0" fmla="*/ 17 w 26"/>
                <a:gd name="T1" fmla="*/ 0 h 11"/>
                <a:gd name="T2" fmla="*/ 6 w 26"/>
                <a:gd name="T3" fmla="*/ 1 h 11"/>
                <a:gd name="T4" fmla="*/ 0 w 26"/>
                <a:gd name="T5" fmla="*/ 1 h 11"/>
                <a:gd name="T6" fmla="*/ 1 w 26"/>
                <a:gd name="T7" fmla="*/ 11 h 11"/>
                <a:gd name="T8" fmla="*/ 7 w 26"/>
                <a:gd name="T9" fmla="*/ 10 h 11"/>
                <a:gd name="T10" fmla="*/ 22 w 26"/>
                <a:gd name="T11" fmla="*/ 8 h 11"/>
                <a:gd name="T12" fmla="*/ 22 w 26"/>
                <a:gd name="T13" fmla="*/ 0 h 11"/>
                <a:gd name="T14" fmla="*/ 22 w 26"/>
                <a:gd name="T15" fmla="*/ 0 h 11"/>
                <a:gd name="T16" fmla="*/ 22 w 26"/>
                <a:gd name="T17" fmla="*/ 0 h 11"/>
                <a:gd name="T18" fmla="*/ 21 w 26"/>
                <a:gd name="T19" fmla="*/ 0 h 11"/>
                <a:gd name="T20" fmla="*/ 17 w 26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1">
                  <a:moveTo>
                    <a:pt x="17" y="0"/>
                  </a:moveTo>
                  <a:cubicBezTo>
                    <a:pt x="13" y="0"/>
                    <a:pt x="10" y="0"/>
                    <a:pt x="6" y="1"/>
                  </a:cubicBezTo>
                  <a:cubicBezTo>
                    <a:pt x="4" y="1"/>
                    <a:pt x="2" y="1"/>
                    <a:pt x="0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" y="11"/>
                    <a:pt x="5" y="10"/>
                    <a:pt x="7" y="10"/>
                  </a:cubicBezTo>
                  <a:cubicBezTo>
                    <a:pt x="12" y="10"/>
                    <a:pt x="17" y="9"/>
                    <a:pt x="22" y="8"/>
                  </a:cubicBezTo>
                  <a:cubicBezTo>
                    <a:pt x="26" y="6"/>
                    <a:pt x="24" y="1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0"/>
                    <a:pt x="18" y="0"/>
                    <a:pt x="17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0" name="îś1ï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DC0E1CB-65F1-46A7-BCDE-0FD76671CF32}"/>
                </a:ext>
              </a:extLst>
            </p:cNvPr>
            <p:cNvSpPr/>
            <p:nvPr/>
          </p:nvSpPr>
          <p:spPr bwMode="auto">
            <a:xfrm>
              <a:off x="8180388" y="3395663"/>
              <a:ext cx="157163" cy="47625"/>
            </a:xfrm>
            <a:custGeom>
              <a:avLst/>
              <a:gdLst>
                <a:gd name="T0" fmla="*/ 31 w 40"/>
                <a:gd name="T1" fmla="*/ 0 h 12"/>
                <a:gd name="T2" fmla="*/ 12 w 40"/>
                <a:gd name="T3" fmla="*/ 2 h 12"/>
                <a:gd name="T4" fmla="*/ 0 w 40"/>
                <a:gd name="T5" fmla="*/ 3 h 12"/>
                <a:gd name="T6" fmla="*/ 1 w 40"/>
                <a:gd name="T7" fmla="*/ 7 h 12"/>
                <a:gd name="T8" fmla="*/ 1 w 40"/>
                <a:gd name="T9" fmla="*/ 12 h 12"/>
                <a:gd name="T10" fmla="*/ 2 w 40"/>
                <a:gd name="T11" fmla="*/ 12 h 12"/>
                <a:gd name="T12" fmla="*/ 13 w 40"/>
                <a:gd name="T13" fmla="*/ 11 h 12"/>
                <a:gd name="T14" fmla="*/ 36 w 40"/>
                <a:gd name="T15" fmla="*/ 7 h 12"/>
                <a:gd name="T16" fmla="*/ 35 w 40"/>
                <a:gd name="T17" fmla="*/ 0 h 12"/>
                <a:gd name="T18" fmla="*/ 35 w 40"/>
                <a:gd name="T19" fmla="*/ 0 h 12"/>
                <a:gd name="T20" fmla="*/ 35 w 40"/>
                <a:gd name="T21" fmla="*/ 0 h 12"/>
                <a:gd name="T22" fmla="*/ 34 w 40"/>
                <a:gd name="T23" fmla="*/ 0 h 12"/>
                <a:gd name="T24" fmla="*/ 31 w 40"/>
                <a:gd name="T2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12">
                  <a:moveTo>
                    <a:pt x="31" y="0"/>
                  </a:moveTo>
                  <a:cubicBezTo>
                    <a:pt x="25" y="0"/>
                    <a:pt x="18" y="1"/>
                    <a:pt x="12" y="2"/>
                  </a:cubicBezTo>
                  <a:cubicBezTo>
                    <a:pt x="8" y="2"/>
                    <a:pt x="4" y="2"/>
                    <a:pt x="0" y="3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6" y="12"/>
                    <a:pt x="10" y="11"/>
                    <a:pt x="13" y="11"/>
                  </a:cubicBezTo>
                  <a:cubicBezTo>
                    <a:pt x="21" y="10"/>
                    <a:pt x="28" y="10"/>
                    <a:pt x="36" y="7"/>
                  </a:cubicBezTo>
                  <a:cubicBezTo>
                    <a:pt x="40" y="6"/>
                    <a:pt x="39" y="1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3" y="0"/>
                    <a:pt x="32" y="0"/>
                    <a:pt x="31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1" name="îSḻí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5D6480B-0B87-4A38-8BEE-0BE87FE70D5E}"/>
                </a:ext>
              </a:extLst>
            </p:cNvPr>
            <p:cNvSpPr/>
            <p:nvPr/>
          </p:nvSpPr>
          <p:spPr bwMode="auto">
            <a:xfrm>
              <a:off x="8169275" y="3270251"/>
              <a:ext cx="96838" cy="42863"/>
            </a:xfrm>
            <a:custGeom>
              <a:avLst/>
              <a:gdLst>
                <a:gd name="T0" fmla="*/ 17 w 25"/>
                <a:gd name="T1" fmla="*/ 0 h 11"/>
                <a:gd name="T2" fmla="*/ 6 w 25"/>
                <a:gd name="T3" fmla="*/ 0 h 11"/>
                <a:gd name="T4" fmla="*/ 0 w 25"/>
                <a:gd name="T5" fmla="*/ 1 h 11"/>
                <a:gd name="T6" fmla="*/ 0 w 25"/>
                <a:gd name="T7" fmla="*/ 5 h 11"/>
                <a:gd name="T8" fmla="*/ 1 w 25"/>
                <a:gd name="T9" fmla="*/ 11 h 11"/>
                <a:gd name="T10" fmla="*/ 7 w 25"/>
                <a:gd name="T11" fmla="*/ 10 h 11"/>
                <a:gd name="T12" fmla="*/ 22 w 25"/>
                <a:gd name="T13" fmla="*/ 7 h 11"/>
                <a:gd name="T14" fmla="*/ 21 w 25"/>
                <a:gd name="T15" fmla="*/ 0 h 11"/>
                <a:gd name="T16" fmla="*/ 21 w 25"/>
                <a:gd name="T17" fmla="*/ 0 h 11"/>
                <a:gd name="T18" fmla="*/ 21 w 25"/>
                <a:gd name="T19" fmla="*/ 0 h 11"/>
                <a:gd name="T20" fmla="*/ 21 w 25"/>
                <a:gd name="T21" fmla="*/ 0 h 11"/>
                <a:gd name="T22" fmla="*/ 17 w 25"/>
                <a:gd name="T2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11">
                  <a:moveTo>
                    <a:pt x="17" y="0"/>
                  </a:moveTo>
                  <a:cubicBezTo>
                    <a:pt x="13" y="0"/>
                    <a:pt x="9" y="0"/>
                    <a:pt x="6" y="0"/>
                  </a:cubicBezTo>
                  <a:cubicBezTo>
                    <a:pt x="4" y="1"/>
                    <a:pt x="2" y="1"/>
                    <a:pt x="0" y="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" y="10"/>
                    <a:pt x="5" y="10"/>
                    <a:pt x="7" y="10"/>
                  </a:cubicBezTo>
                  <a:cubicBezTo>
                    <a:pt x="12" y="9"/>
                    <a:pt x="17" y="9"/>
                    <a:pt x="22" y="7"/>
                  </a:cubicBezTo>
                  <a:cubicBezTo>
                    <a:pt x="25" y="6"/>
                    <a:pt x="24" y="1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0"/>
                    <a:pt x="18" y="0"/>
                    <a:pt x="17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ïsļï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E66D125-E0EF-442C-98F6-50367884E31D}"/>
                </a:ext>
              </a:extLst>
            </p:cNvPr>
            <p:cNvSpPr/>
            <p:nvPr/>
          </p:nvSpPr>
          <p:spPr bwMode="auto">
            <a:xfrm>
              <a:off x="8153400" y="3136901"/>
              <a:ext cx="101600" cy="42863"/>
            </a:xfrm>
            <a:custGeom>
              <a:avLst/>
              <a:gdLst>
                <a:gd name="T0" fmla="*/ 17 w 26"/>
                <a:gd name="T1" fmla="*/ 0 h 11"/>
                <a:gd name="T2" fmla="*/ 6 w 26"/>
                <a:gd name="T3" fmla="*/ 1 h 11"/>
                <a:gd name="T4" fmla="*/ 0 w 26"/>
                <a:gd name="T5" fmla="*/ 1 h 11"/>
                <a:gd name="T6" fmla="*/ 1 w 26"/>
                <a:gd name="T7" fmla="*/ 11 h 11"/>
                <a:gd name="T8" fmla="*/ 7 w 26"/>
                <a:gd name="T9" fmla="*/ 10 h 11"/>
                <a:gd name="T10" fmla="*/ 23 w 26"/>
                <a:gd name="T11" fmla="*/ 7 h 11"/>
                <a:gd name="T12" fmla="*/ 22 w 26"/>
                <a:gd name="T13" fmla="*/ 0 h 11"/>
                <a:gd name="T14" fmla="*/ 22 w 26"/>
                <a:gd name="T15" fmla="*/ 0 h 11"/>
                <a:gd name="T16" fmla="*/ 21 w 26"/>
                <a:gd name="T17" fmla="*/ 0 h 11"/>
                <a:gd name="T18" fmla="*/ 17 w 26"/>
                <a:gd name="T1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1">
                  <a:moveTo>
                    <a:pt x="17" y="0"/>
                  </a:moveTo>
                  <a:cubicBezTo>
                    <a:pt x="13" y="0"/>
                    <a:pt x="10" y="0"/>
                    <a:pt x="6" y="1"/>
                  </a:cubicBezTo>
                  <a:cubicBezTo>
                    <a:pt x="4" y="1"/>
                    <a:pt x="2" y="1"/>
                    <a:pt x="0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" y="11"/>
                    <a:pt x="5" y="10"/>
                    <a:pt x="7" y="10"/>
                  </a:cubicBezTo>
                  <a:cubicBezTo>
                    <a:pt x="12" y="10"/>
                    <a:pt x="18" y="9"/>
                    <a:pt x="23" y="7"/>
                  </a:cubicBezTo>
                  <a:cubicBezTo>
                    <a:pt x="26" y="6"/>
                    <a:pt x="24" y="1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0" y="0"/>
                    <a:pt x="19" y="0"/>
                    <a:pt x="17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3" name="ïsḻî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55C6D36-7051-45A3-8C1A-2D49ACE185DB}"/>
                </a:ext>
              </a:extLst>
            </p:cNvPr>
            <p:cNvSpPr/>
            <p:nvPr/>
          </p:nvSpPr>
          <p:spPr bwMode="auto">
            <a:xfrm>
              <a:off x="8140700" y="3003551"/>
              <a:ext cx="98425" cy="42863"/>
            </a:xfrm>
            <a:custGeom>
              <a:avLst/>
              <a:gdLst>
                <a:gd name="T0" fmla="*/ 17 w 25"/>
                <a:gd name="T1" fmla="*/ 0 h 11"/>
                <a:gd name="T2" fmla="*/ 5 w 25"/>
                <a:gd name="T3" fmla="*/ 1 h 11"/>
                <a:gd name="T4" fmla="*/ 0 w 25"/>
                <a:gd name="T5" fmla="*/ 1 h 11"/>
                <a:gd name="T6" fmla="*/ 1 w 25"/>
                <a:gd name="T7" fmla="*/ 11 h 11"/>
                <a:gd name="T8" fmla="*/ 6 w 25"/>
                <a:gd name="T9" fmla="*/ 10 h 11"/>
                <a:gd name="T10" fmla="*/ 22 w 25"/>
                <a:gd name="T11" fmla="*/ 8 h 11"/>
                <a:gd name="T12" fmla="*/ 21 w 25"/>
                <a:gd name="T13" fmla="*/ 0 h 11"/>
                <a:gd name="T14" fmla="*/ 21 w 25"/>
                <a:gd name="T15" fmla="*/ 0 h 11"/>
                <a:gd name="T16" fmla="*/ 21 w 25"/>
                <a:gd name="T17" fmla="*/ 0 h 11"/>
                <a:gd name="T18" fmla="*/ 21 w 25"/>
                <a:gd name="T19" fmla="*/ 0 h 11"/>
                <a:gd name="T20" fmla="*/ 17 w 25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11">
                  <a:moveTo>
                    <a:pt x="17" y="0"/>
                  </a:moveTo>
                  <a:cubicBezTo>
                    <a:pt x="13" y="0"/>
                    <a:pt x="9" y="1"/>
                    <a:pt x="5" y="1"/>
                  </a:cubicBezTo>
                  <a:cubicBezTo>
                    <a:pt x="3" y="1"/>
                    <a:pt x="1" y="1"/>
                    <a:pt x="0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" y="11"/>
                    <a:pt x="4" y="11"/>
                    <a:pt x="6" y="10"/>
                  </a:cubicBezTo>
                  <a:cubicBezTo>
                    <a:pt x="12" y="10"/>
                    <a:pt x="17" y="10"/>
                    <a:pt x="22" y="8"/>
                  </a:cubicBezTo>
                  <a:cubicBezTo>
                    <a:pt x="25" y="7"/>
                    <a:pt x="24" y="1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0"/>
                    <a:pt x="18" y="0"/>
                    <a:pt x="17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4" name="iṣḻí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871C9EB-41E5-4F3B-8825-9ED70AE8DC55}"/>
                </a:ext>
              </a:extLst>
            </p:cNvPr>
            <p:cNvSpPr/>
            <p:nvPr/>
          </p:nvSpPr>
          <p:spPr bwMode="auto">
            <a:xfrm>
              <a:off x="8124825" y="2867026"/>
              <a:ext cx="157163" cy="47625"/>
            </a:xfrm>
            <a:custGeom>
              <a:avLst/>
              <a:gdLst>
                <a:gd name="T0" fmla="*/ 31 w 40"/>
                <a:gd name="T1" fmla="*/ 0 h 12"/>
                <a:gd name="T2" fmla="*/ 12 w 40"/>
                <a:gd name="T3" fmla="*/ 2 h 12"/>
                <a:gd name="T4" fmla="*/ 0 w 40"/>
                <a:gd name="T5" fmla="*/ 3 h 12"/>
                <a:gd name="T6" fmla="*/ 1 w 40"/>
                <a:gd name="T7" fmla="*/ 12 h 12"/>
                <a:gd name="T8" fmla="*/ 2 w 40"/>
                <a:gd name="T9" fmla="*/ 12 h 12"/>
                <a:gd name="T10" fmla="*/ 13 w 40"/>
                <a:gd name="T11" fmla="*/ 11 h 12"/>
                <a:gd name="T12" fmla="*/ 35 w 40"/>
                <a:gd name="T13" fmla="*/ 8 h 12"/>
                <a:gd name="T14" fmla="*/ 35 w 40"/>
                <a:gd name="T15" fmla="*/ 0 h 12"/>
                <a:gd name="T16" fmla="*/ 35 w 40"/>
                <a:gd name="T17" fmla="*/ 0 h 12"/>
                <a:gd name="T18" fmla="*/ 34 w 40"/>
                <a:gd name="T19" fmla="*/ 0 h 12"/>
                <a:gd name="T20" fmla="*/ 34 w 40"/>
                <a:gd name="T21" fmla="*/ 0 h 12"/>
                <a:gd name="T22" fmla="*/ 31 w 40"/>
                <a:gd name="T2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2">
                  <a:moveTo>
                    <a:pt x="31" y="0"/>
                  </a:moveTo>
                  <a:cubicBezTo>
                    <a:pt x="24" y="0"/>
                    <a:pt x="18" y="1"/>
                    <a:pt x="12" y="2"/>
                  </a:cubicBezTo>
                  <a:cubicBezTo>
                    <a:pt x="8" y="2"/>
                    <a:pt x="4" y="2"/>
                    <a:pt x="0" y="3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2" y="12"/>
                    <a:pt x="2" y="12"/>
                  </a:cubicBezTo>
                  <a:cubicBezTo>
                    <a:pt x="5" y="12"/>
                    <a:pt x="9" y="11"/>
                    <a:pt x="13" y="11"/>
                  </a:cubicBezTo>
                  <a:cubicBezTo>
                    <a:pt x="20" y="10"/>
                    <a:pt x="28" y="10"/>
                    <a:pt x="35" y="8"/>
                  </a:cubicBezTo>
                  <a:cubicBezTo>
                    <a:pt x="40" y="6"/>
                    <a:pt x="38" y="1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3" y="0"/>
                    <a:pt x="32" y="0"/>
                    <a:pt x="31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5" name="îśľî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50309AB-5083-484B-B46C-431B32FC5A20}"/>
                </a:ext>
              </a:extLst>
            </p:cNvPr>
            <p:cNvSpPr/>
            <p:nvPr/>
          </p:nvSpPr>
          <p:spPr bwMode="auto">
            <a:xfrm>
              <a:off x="8302625" y="4346576"/>
              <a:ext cx="320675" cy="376238"/>
            </a:xfrm>
            <a:custGeom>
              <a:avLst/>
              <a:gdLst>
                <a:gd name="T0" fmla="*/ 77 w 82"/>
                <a:gd name="T1" fmla="*/ 0 h 96"/>
                <a:gd name="T2" fmla="*/ 36 w 82"/>
                <a:gd name="T3" fmla="*/ 29 h 96"/>
                <a:gd name="T4" fmla="*/ 34 w 82"/>
                <a:gd name="T5" fmla="*/ 34 h 96"/>
                <a:gd name="T6" fmla="*/ 26 w 82"/>
                <a:gd name="T7" fmla="*/ 36 h 96"/>
                <a:gd name="T8" fmla="*/ 0 w 82"/>
                <a:gd name="T9" fmla="*/ 53 h 96"/>
                <a:gd name="T10" fmla="*/ 1 w 82"/>
                <a:gd name="T11" fmla="*/ 63 h 96"/>
                <a:gd name="T12" fmla="*/ 8 w 82"/>
                <a:gd name="T13" fmla="*/ 62 h 96"/>
                <a:gd name="T14" fmla="*/ 19 w 82"/>
                <a:gd name="T15" fmla="*/ 62 h 96"/>
                <a:gd name="T16" fmla="*/ 23 w 82"/>
                <a:gd name="T17" fmla="*/ 62 h 96"/>
                <a:gd name="T18" fmla="*/ 23 w 82"/>
                <a:gd name="T19" fmla="*/ 62 h 96"/>
                <a:gd name="T20" fmla="*/ 24 w 82"/>
                <a:gd name="T21" fmla="*/ 62 h 96"/>
                <a:gd name="T22" fmla="*/ 24 w 82"/>
                <a:gd name="T23" fmla="*/ 62 h 96"/>
                <a:gd name="T24" fmla="*/ 24 w 82"/>
                <a:gd name="T25" fmla="*/ 69 h 96"/>
                <a:gd name="T26" fmla="*/ 9 w 82"/>
                <a:gd name="T27" fmla="*/ 72 h 96"/>
                <a:gd name="T28" fmla="*/ 2 w 82"/>
                <a:gd name="T29" fmla="*/ 73 h 96"/>
                <a:gd name="T30" fmla="*/ 3 w 82"/>
                <a:gd name="T31" fmla="*/ 78 h 96"/>
                <a:gd name="T32" fmla="*/ 15 w 82"/>
                <a:gd name="T33" fmla="*/ 77 h 96"/>
                <a:gd name="T34" fmla="*/ 18 w 82"/>
                <a:gd name="T35" fmla="*/ 96 h 96"/>
                <a:gd name="T36" fmla="*/ 20 w 82"/>
                <a:gd name="T37" fmla="*/ 95 h 96"/>
                <a:gd name="T38" fmla="*/ 82 w 82"/>
                <a:gd name="T39" fmla="*/ 48 h 96"/>
                <a:gd name="T40" fmla="*/ 77 w 82"/>
                <a:gd name="T41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96">
                  <a:moveTo>
                    <a:pt x="77" y="0"/>
                  </a:moveTo>
                  <a:cubicBezTo>
                    <a:pt x="36" y="29"/>
                    <a:pt x="36" y="29"/>
                    <a:pt x="36" y="29"/>
                  </a:cubicBezTo>
                  <a:cubicBezTo>
                    <a:pt x="37" y="30"/>
                    <a:pt x="37" y="33"/>
                    <a:pt x="34" y="34"/>
                  </a:cubicBezTo>
                  <a:cubicBezTo>
                    <a:pt x="31" y="35"/>
                    <a:pt x="28" y="35"/>
                    <a:pt x="26" y="36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3" y="63"/>
                    <a:pt x="6" y="63"/>
                    <a:pt x="8" y="62"/>
                  </a:cubicBezTo>
                  <a:cubicBezTo>
                    <a:pt x="11" y="62"/>
                    <a:pt x="15" y="62"/>
                    <a:pt x="19" y="62"/>
                  </a:cubicBezTo>
                  <a:cubicBezTo>
                    <a:pt x="20" y="62"/>
                    <a:pt x="22" y="62"/>
                    <a:pt x="23" y="62"/>
                  </a:cubicBezTo>
                  <a:cubicBezTo>
                    <a:pt x="23" y="62"/>
                    <a:pt x="23" y="62"/>
                    <a:pt x="23" y="62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26" y="63"/>
                    <a:pt x="27" y="68"/>
                    <a:pt x="24" y="69"/>
                  </a:cubicBezTo>
                  <a:cubicBezTo>
                    <a:pt x="19" y="71"/>
                    <a:pt x="14" y="71"/>
                    <a:pt x="9" y="72"/>
                  </a:cubicBezTo>
                  <a:cubicBezTo>
                    <a:pt x="7" y="72"/>
                    <a:pt x="4" y="73"/>
                    <a:pt x="2" y="73"/>
                  </a:cubicBezTo>
                  <a:cubicBezTo>
                    <a:pt x="3" y="78"/>
                    <a:pt x="3" y="78"/>
                    <a:pt x="3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5"/>
                    <a:pt x="20" y="95"/>
                    <a:pt x="20" y="95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77" y="0"/>
                    <a:pt x="77" y="0"/>
                    <a:pt x="77" y="0"/>
                  </a:cubicBezTo>
                </a:path>
              </a:pathLst>
            </a:custGeom>
            <a:solidFill>
              <a:srgbClr val="F3A1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6" name="îṥ1í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E097E78-91B2-4C6F-8BCB-0DF479D84D8C}"/>
                </a:ext>
              </a:extLst>
            </p:cNvPr>
            <p:cNvSpPr/>
            <p:nvPr/>
          </p:nvSpPr>
          <p:spPr bwMode="auto">
            <a:xfrm>
              <a:off x="8372475" y="4719638"/>
              <a:ext cx="7938" cy="7938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0 w 2"/>
                <a:gd name="T5" fmla="*/ 2 h 2"/>
                <a:gd name="T6" fmla="*/ 2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7" name="ïSļï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AF1EF65-42C9-475D-B436-6FE125647F71}"/>
                </a:ext>
              </a:extLst>
            </p:cNvPr>
            <p:cNvSpPr/>
            <p:nvPr/>
          </p:nvSpPr>
          <p:spPr bwMode="auto">
            <a:xfrm>
              <a:off x="8305800" y="4589463"/>
              <a:ext cx="101600" cy="42863"/>
            </a:xfrm>
            <a:custGeom>
              <a:avLst/>
              <a:gdLst>
                <a:gd name="T0" fmla="*/ 18 w 26"/>
                <a:gd name="T1" fmla="*/ 0 h 11"/>
                <a:gd name="T2" fmla="*/ 7 w 26"/>
                <a:gd name="T3" fmla="*/ 0 h 11"/>
                <a:gd name="T4" fmla="*/ 0 w 26"/>
                <a:gd name="T5" fmla="*/ 1 h 11"/>
                <a:gd name="T6" fmla="*/ 1 w 26"/>
                <a:gd name="T7" fmla="*/ 11 h 11"/>
                <a:gd name="T8" fmla="*/ 8 w 26"/>
                <a:gd name="T9" fmla="*/ 10 h 11"/>
                <a:gd name="T10" fmla="*/ 23 w 26"/>
                <a:gd name="T11" fmla="*/ 7 h 11"/>
                <a:gd name="T12" fmla="*/ 23 w 26"/>
                <a:gd name="T13" fmla="*/ 0 h 11"/>
                <a:gd name="T14" fmla="*/ 23 w 26"/>
                <a:gd name="T15" fmla="*/ 0 h 11"/>
                <a:gd name="T16" fmla="*/ 22 w 26"/>
                <a:gd name="T17" fmla="*/ 0 h 11"/>
                <a:gd name="T18" fmla="*/ 22 w 26"/>
                <a:gd name="T19" fmla="*/ 0 h 11"/>
                <a:gd name="T20" fmla="*/ 18 w 26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11">
                  <a:moveTo>
                    <a:pt x="18" y="0"/>
                  </a:moveTo>
                  <a:cubicBezTo>
                    <a:pt x="14" y="0"/>
                    <a:pt x="10" y="0"/>
                    <a:pt x="7" y="0"/>
                  </a:cubicBezTo>
                  <a:cubicBezTo>
                    <a:pt x="5" y="1"/>
                    <a:pt x="2" y="1"/>
                    <a:pt x="0" y="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3" y="11"/>
                    <a:pt x="6" y="10"/>
                    <a:pt x="8" y="10"/>
                  </a:cubicBezTo>
                  <a:cubicBezTo>
                    <a:pt x="13" y="9"/>
                    <a:pt x="18" y="9"/>
                    <a:pt x="23" y="7"/>
                  </a:cubicBezTo>
                  <a:cubicBezTo>
                    <a:pt x="26" y="6"/>
                    <a:pt x="25" y="1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0"/>
                    <a:pt x="19" y="0"/>
                    <a:pt x="18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8" name="iSļi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F71E031-4CE9-406C-BD24-EA11109DF116}"/>
                </a:ext>
              </a:extLst>
            </p:cNvPr>
            <p:cNvSpPr/>
            <p:nvPr/>
          </p:nvSpPr>
          <p:spPr bwMode="auto">
            <a:xfrm>
              <a:off x="8404225" y="4460876"/>
              <a:ext cx="42863" cy="26988"/>
            </a:xfrm>
            <a:custGeom>
              <a:avLst/>
              <a:gdLst>
                <a:gd name="T0" fmla="*/ 10 w 11"/>
                <a:gd name="T1" fmla="*/ 0 h 7"/>
                <a:gd name="T2" fmla="*/ 0 w 11"/>
                <a:gd name="T3" fmla="*/ 7 h 7"/>
                <a:gd name="T4" fmla="*/ 8 w 11"/>
                <a:gd name="T5" fmla="*/ 5 h 7"/>
                <a:gd name="T6" fmla="*/ 10 w 11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7">
                  <a:moveTo>
                    <a:pt x="10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2" y="6"/>
                    <a:pt x="5" y="6"/>
                    <a:pt x="8" y="5"/>
                  </a:cubicBezTo>
                  <a:cubicBezTo>
                    <a:pt x="11" y="4"/>
                    <a:pt x="11" y="1"/>
                    <a:pt x="10" y="0"/>
                  </a:cubicBezTo>
                </a:path>
              </a:pathLst>
            </a:custGeom>
            <a:solidFill>
              <a:srgbClr val="7646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9" name="îṧḷî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F8F4382-54C1-4E4A-84EE-6842DE82A6AC}"/>
                </a:ext>
              </a:extLst>
            </p:cNvPr>
            <p:cNvSpPr/>
            <p:nvPr/>
          </p:nvSpPr>
          <p:spPr bwMode="auto">
            <a:xfrm>
              <a:off x="7240588" y="4719638"/>
              <a:ext cx="877888" cy="395288"/>
            </a:xfrm>
            <a:custGeom>
              <a:avLst/>
              <a:gdLst>
                <a:gd name="T0" fmla="*/ 523 w 553"/>
                <a:gd name="T1" fmla="*/ 0 h 249"/>
                <a:gd name="T2" fmla="*/ 459 w 553"/>
                <a:gd name="T3" fmla="*/ 5 h 249"/>
                <a:gd name="T4" fmla="*/ 459 w 553"/>
                <a:gd name="T5" fmla="*/ 0 h 249"/>
                <a:gd name="T6" fmla="*/ 395 w 553"/>
                <a:gd name="T7" fmla="*/ 7 h 249"/>
                <a:gd name="T8" fmla="*/ 47 w 553"/>
                <a:gd name="T9" fmla="*/ 24 h 249"/>
                <a:gd name="T10" fmla="*/ 0 w 553"/>
                <a:gd name="T11" fmla="*/ 209 h 249"/>
                <a:gd name="T12" fmla="*/ 7 w 553"/>
                <a:gd name="T13" fmla="*/ 249 h 249"/>
                <a:gd name="T14" fmla="*/ 553 w 553"/>
                <a:gd name="T15" fmla="*/ 249 h 249"/>
                <a:gd name="T16" fmla="*/ 553 w 553"/>
                <a:gd name="T17" fmla="*/ 209 h 249"/>
                <a:gd name="T18" fmla="*/ 523 w 553"/>
                <a:gd name="T19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3" h="249">
                  <a:moveTo>
                    <a:pt x="523" y="0"/>
                  </a:moveTo>
                  <a:lnTo>
                    <a:pt x="459" y="5"/>
                  </a:lnTo>
                  <a:lnTo>
                    <a:pt x="459" y="0"/>
                  </a:lnTo>
                  <a:lnTo>
                    <a:pt x="395" y="7"/>
                  </a:lnTo>
                  <a:lnTo>
                    <a:pt x="47" y="24"/>
                  </a:lnTo>
                  <a:lnTo>
                    <a:pt x="0" y="209"/>
                  </a:lnTo>
                  <a:lnTo>
                    <a:pt x="7" y="249"/>
                  </a:lnTo>
                  <a:lnTo>
                    <a:pt x="553" y="249"/>
                  </a:lnTo>
                  <a:lnTo>
                    <a:pt x="553" y="209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rgbClr val="401E1D">
                <a:alpha val="15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0" name="ïṩlí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CE55061-0CF5-44E3-B054-02226B5BB4C1}"/>
                </a:ext>
              </a:extLst>
            </p:cNvPr>
            <p:cNvSpPr/>
            <p:nvPr/>
          </p:nvSpPr>
          <p:spPr bwMode="auto">
            <a:xfrm>
              <a:off x="7240588" y="4719638"/>
              <a:ext cx="877888" cy="395288"/>
            </a:xfrm>
            <a:custGeom>
              <a:avLst/>
              <a:gdLst>
                <a:gd name="T0" fmla="*/ 523 w 553"/>
                <a:gd name="T1" fmla="*/ 0 h 249"/>
                <a:gd name="T2" fmla="*/ 459 w 553"/>
                <a:gd name="T3" fmla="*/ 5 h 249"/>
                <a:gd name="T4" fmla="*/ 459 w 553"/>
                <a:gd name="T5" fmla="*/ 0 h 249"/>
                <a:gd name="T6" fmla="*/ 395 w 553"/>
                <a:gd name="T7" fmla="*/ 7 h 249"/>
                <a:gd name="T8" fmla="*/ 47 w 553"/>
                <a:gd name="T9" fmla="*/ 24 h 249"/>
                <a:gd name="T10" fmla="*/ 0 w 553"/>
                <a:gd name="T11" fmla="*/ 209 h 249"/>
                <a:gd name="T12" fmla="*/ 7 w 553"/>
                <a:gd name="T13" fmla="*/ 249 h 249"/>
                <a:gd name="T14" fmla="*/ 553 w 553"/>
                <a:gd name="T15" fmla="*/ 249 h 249"/>
                <a:gd name="T16" fmla="*/ 553 w 553"/>
                <a:gd name="T17" fmla="*/ 209 h 249"/>
                <a:gd name="T18" fmla="*/ 523 w 553"/>
                <a:gd name="T19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3" h="249">
                  <a:moveTo>
                    <a:pt x="523" y="0"/>
                  </a:moveTo>
                  <a:lnTo>
                    <a:pt x="459" y="5"/>
                  </a:lnTo>
                  <a:lnTo>
                    <a:pt x="459" y="0"/>
                  </a:lnTo>
                  <a:lnTo>
                    <a:pt x="395" y="7"/>
                  </a:lnTo>
                  <a:lnTo>
                    <a:pt x="47" y="24"/>
                  </a:lnTo>
                  <a:lnTo>
                    <a:pt x="0" y="209"/>
                  </a:lnTo>
                  <a:lnTo>
                    <a:pt x="7" y="249"/>
                  </a:lnTo>
                  <a:lnTo>
                    <a:pt x="553" y="249"/>
                  </a:lnTo>
                  <a:lnTo>
                    <a:pt x="553" y="209"/>
                  </a:lnTo>
                  <a:lnTo>
                    <a:pt x="5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1" name="i$ľî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9C875C0-1DA8-47E0-A752-BE1E2A6EBE19}"/>
                </a:ext>
              </a:extLst>
            </p:cNvPr>
            <p:cNvSpPr/>
            <p:nvPr/>
          </p:nvSpPr>
          <p:spPr bwMode="auto">
            <a:xfrm>
              <a:off x="7381875" y="4648201"/>
              <a:ext cx="1033463" cy="395288"/>
            </a:xfrm>
            <a:custGeom>
              <a:avLst/>
              <a:gdLst>
                <a:gd name="T0" fmla="*/ 0 w 651"/>
                <a:gd name="T1" fmla="*/ 249 h 249"/>
                <a:gd name="T2" fmla="*/ 56 w 651"/>
                <a:gd name="T3" fmla="*/ 30 h 249"/>
                <a:gd name="T4" fmla="*/ 617 w 651"/>
                <a:gd name="T5" fmla="*/ 0 h 249"/>
                <a:gd name="T6" fmla="*/ 651 w 651"/>
                <a:gd name="T7" fmla="*/ 249 h 249"/>
                <a:gd name="T8" fmla="*/ 0 w 651"/>
                <a:gd name="T9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1" h="249">
                  <a:moveTo>
                    <a:pt x="0" y="249"/>
                  </a:moveTo>
                  <a:lnTo>
                    <a:pt x="56" y="30"/>
                  </a:lnTo>
                  <a:lnTo>
                    <a:pt x="617" y="0"/>
                  </a:lnTo>
                  <a:lnTo>
                    <a:pt x="651" y="249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rgbClr val="1F6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2" name="íṩḻí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1CC9F2E-E493-4CC7-B87F-451E09495D2C}"/>
                </a:ext>
              </a:extLst>
            </p:cNvPr>
            <p:cNvSpPr/>
            <p:nvPr/>
          </p:nvSpPr>
          <p:spPr bwMode="auto">
            <a:xfrm>
              <a:off x="7381875" y="4648201"/>
              <a:ext cx="1033463" cy="395288"/>
            </a:xfrm>
            <a:custGeom>
              <a:avLst/>
              <a:gdLst>
                <a:gd name="T0" fmla="*/ 0 w 651"/>
                <a:gd name="T1" fmla="*/ 249 h 249"/>
                <a:gd name="T2" fmla="*/ 56 w 651"/>
                <a:gd name="T3" fmla="*/ 30 h 249"/>
                <a:gd name="T4" fmla="*/ 617 w 651"/>
                <a:gd name="T5" fmla="*/ 0 h 249"/>
                <a:gd name="T6" fmla="*/ 651 w 651"/>
                <a:gd name="T7" fmla="*/ 249 h 249"/>
                <a:gd name="T8" fmla="*/ 0 w 651"/>
                <a:gd name="T9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1" h="249">
                  <a:moveTo>
                    <a:pt x="0" y="249"/>
                  </a:moveTo>
                  <a:lnTo>
                    <a:pt x="56" y="30"/>
                  </a:lnTo>
                  <a:lnTo>
                    <a:pt x="617" y="0"/>
                  </a:lnTo>
                  <a:lnTo>
                    <a:pt x="651" y="249"/>
                  </a:lnTo>
                  <a:lnTo>
                    <a:pt x="0" y="2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3" name="ïśľí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9D78E52-8DF9-4FCB-B969-DF5C56F1F076}"/>
                </a:ext>
              </a:extLst>
            </p:cNvPr>
            <p:cNvSpPr/>
            <p:nvPr/>
          </p:nvSpPr>
          <p:spPr bwMode="auto">
            <a:xfrm>
              <a:off x="7381875" y="5043488"/>
              <a:ext cx="1033463" cy="71438"/>
            </a:xfrm>
            <a:custGeom>
              <a:avLst/>
              <a:gdLst>
                <a:gd name="T0" fmla="*/ 0 w 651"/>
                <a:gd name="T1" fmla="*/ 0 h 45"/>
                <a:gd name="T2" fmla="*/ 651 w 651"/>
                <a:gd name="T3" fmla="*/ 0 h 45"/>
                <a:gd name="T4" fmla="*/ 651 w 651"/>
                <a:gd name="T5" fmla="*/ 45 h 45"/>
                <a:gd name="T6" fmla="*/ 9 w 651"/>
                <a:gd name="T7" fmla="*/ 45 h 45"/>
                <a:gd name="T8" fmla="*/ 0 w 651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1" h="45">
                  <a:moveTo>
                    <a:pt x="0" y="0"/>
                  </a:moveTo>
                  <a:lnTo>
                    <a:pt x="651" y="0"/>
                  </a:lnTo>
                  <a:lnTo>
                    <a:pt x="651" y="45"/>
                  </a:lnTo>
                  <a:lnTo>
                    <a:pt x="9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D2C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4" name="ïṩ1ï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0E9BC79-A043-4B3A-ABA0-A70EBB22B8D1}"/>
                </a:ext>
              </a:extLst>
            </p:cNvPr>
            <p:cNvSpPr/>
            <p:nvPr/>
          </p:nvSpPr>
          <p:spPr bwMode="auto">
            <a:xfrm>
              <a:off x="7381875" y="4668838"/>
              <a:ext cx="654050" cy="374650"/>
            </a:xfrm>
            <a:custGeom>
              <a:avLst/>
              <a:gdLst>
                <a:gd name="T0" fmla="*/ 375 w 412"/>
                <a:gd name="T1" fmla="*/ 0 h 236"/>
                <a:gd name="T2" fmla="*/ 56 w 412"/>
                <a:gd name="T3" fmla="*/ 17 h 236"/>
                <a:gd name="T4" fmla="*/ 0 w 412"/>
                <a:gd name="T5" fmla="*/ 236 h 236"/>
                <a:gd name="T6" fmla="*/ 412 w 412"/>
                <a:gd name="T7" fmla="*/ 236 h 236"/>
                <a:gd name="T8" fmla="*/ 375 w 412"/>
                <a:gd name="T9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2" h="236">
                  <a:moveTo>
                    <a:pt x="375" y="0"/>
                  </a:moveTo>
                  <a:lnTo>
                    <a:pt x="56" y="17"/>
                  </a:lnTo>
                  <a:lnTo>
                    <a:pt x="0" y="236"/>
                  </a:lnTo>
                  <a:lnTo>
                    <a:pt x="412" y="236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rgbClr val="2A7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5" name="isḷî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D9F44AA-FC54-4878-A62F-66ACE152CBD3}"/>
                </a:ext>
              </a:extLst>
            </p:cNvPr>
            <p:cNvSpPr/>
            <p:nvPr/>
          </p:nvSpPr>
          <p:spPr bwMode="auto">
            <a:xfrm>
              <a:off x="7381875" y="4668838"/>
              <a:ext cx="654050" cy="374650"/>
            </a:xfrm>
            <a:custGeom>
              <a:avLst/>
              <a:gdLst>
                <a:gd name="T0" fmla="*/ 375 w 412"/>
                <a:gd name="T1" fmla="*/ 0 h 236"/>
                <a:gd name="T2" fmla="*/ 56 w 412"/>
                <a:gd name="T3" fmla="*/ 17 h 236"/>
                <a:gd name="T4" fmla="*/ 0 w 412"/>
                <a:gd name="T5" fmla="*/ 236 h 236"/>
                <a:gd name="T6" fmla="*/ 412 w 412"/>
                <a:gd name="T7" fmla="*/ 236 h 236"/>
                <a:gd name="T8" fmla="*/ 375 w 412"/>
                <a:gd name="T9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2" h="236">
                  <a:moveTo>
                    <a:pt x="375" y="0"/>
                  </a:moveTo>
                  <a:lnTo>
                    <a:pt x="56" y="17"/>
                  </a:lnTo>
                  <a:lnTo>
                    <a:pt x="0" y="236"/>
                  </a:lnTo>
                  <a:lnTo>
                    <a:pt x="412" y="236"/>
                  </a:lnTo>
                  <a:lnTo>
                    <a:pt x="3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6" name="iś1ï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4A68E2E-3958-46D7-B5C5-F726DDE44BBA}"/>
                </a:ext>
              </a:extLst>
            </p:cNvPr>
            <p:cNvSpPr/>
            <p:nvPr/>
          </p:nvSpPr>
          <p:spPr bwMode="auto">
            <a:xfrm>
              <a:off x="8121650" y="4660901"/>
              <a:ext cx="11113" cy="0"/>
            </a:xfrm>
            <a:custGeom>
              <a:avLst/>
              <a:gdLst>
                <a:gd name="T0" fmla="*/ 7 w 7"/>
                <a:gd name="T1" fmla="*/ 0 w 7"/>
                <a:gd name="T2" fmla="*/ 7 w 7"/>
                <a:gd name="T3" fmla="*/ 7 w 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7">
                  <a:moveTo>
                    <a:pt x="7" y="0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07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7" name="iṥḻï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76F2A1E-7986-4BBC-AB61-27265792928A}"/>
                </a:ext>
              </a:extLst>
            </p:cNvPr>
            <p:cNvSpPr/>
            <p:nvPr/>
          </p:nvSpPr>
          <p:spPr bwMode="auto">
            <a:xfrm>
              <a:off x="8121650" y="4660901"/>
              <a:ext cx="11113" cy="0"/>
            </a:xfrm>
            <a:custGeom>
              <a:avLst/>
              <a:gdLst>
                <a:gd name="T0" fmla="*/ 7 w 7"/>
                <a:gd name="T1" fmla="*/ 0 w 7"/>
                <a:gd name="T2" fmla="*/ 7 w 7"/>
                <a:gd name="T3" fmla="*/ 7 w 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7">
                  <a:moveTo>
                    <a:pt x="7" y="0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8" name="ïSḻí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500CFA8-B449-4C0D-8754-9682B94146C6}"/>
                </a:ext>
              </a:extLst>
            </p:cNvPr>
            <p:cNvSpPr/>
            <p:nvPr/>
          </p:nvSpPr>
          <p:spPr bwMode="auto">
            <a:xfrm>
              <a:off x="8132763" y="4648201"/>
              <a:ext cx="106363" cy="12700"/>
            </a:xfrm>
            <a:custGeom>
              <a:avLst/>
              <a:gdLst>
                <a:gd name="T0" fmla="*/ 67 w 67"/>
                <a:gd name="T1" fmla="*/ 0 h 8"/>
                <a:gd name="T2" fmla="*/ 0 w 67"/>
                <a:gd name="T3" fmla="*/ 8 h 8"/>
                <a:gd name="T4" fmla="*/ 0 w 67"/>
                <a:gd name="T5" fmla="*/ 8 h 8"/>
                <a:gd name="T6" fmla="*/ 67 w 67"/>
                <a:gd name="T7" fmla="*/ 5 h 8"/>
                <a:gd name="T8" fmla="*/ 67 w 6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7" y="0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67" y="5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4A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9" name="iṥľí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44BFD5F-4291-4B93-8BA2-78D0C3E35696}"/>
                </a:ext>
              </a:extLst>
            </p:cNvPr>
            <p:cNvSpPr/>
            <p:nvPr/>
          </p:nvSpPr>
          <p:spPr bwMode="auto">
            <a:xfrm>
              <a:off x="8132763" y="4648201"/>
              <a:ext cx="106363" cy="12700"/>
            </a:xfrm>
            <a:custGeom>
              <a:avLst/>
              <a:gdLst>
                <a:gd name="T0" fmla="*/ 67 w 67"/>
                <a:gd name="T1" fmla="*/ 0 h 8"/>
                <a:gd name="T2" fmla="*/ 0 w 67"/>
                <a:gd name="T3" fmla="*/ 8 h 8"/>
                <a:gd name="T4" fmla="*/ 0 w 67"/>
                <a:gd name="T5" fmla="*/ 8 h 8"/>
                <a:gd name="T6" fmla="*/ 67 w 67"/>
                <a:gd name="T7" fmla="*/ 5 h 8"/>
                <a:gd name="T8" fmla="*/ 67 w 6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7" y="0"/>
                  </a:moveTo>
                  <a:lnTo>
                    <a:pt x="0" y="8"/>
                  </a:lnTo>
                  <a:lnTo>
                    <a:pt x="0" y="8"/>
                  </a:lnTo>
                  <a:lnTo>
                    <a:pt x="67" y="5"/>
                  </a:lnTo>
                  <a:lnTo>
                    <a:pt x="6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0" name="íś1îḑ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1ACC7D4-99B4-4B45-8D5D-3BEA406138F8}"/>
                </a:ext>
              </a:extLst>
            </p:cNvPr>
            <p:cNvSpPr/>
            <p:nvPr/>
          </p:nvSpPr>
          <p:spPr bwMode="auto">
            <a:xfrm>
              <a:off x="8121650" y="4656138"/>
              <a:ext cx="187325" cy="387350"/>
            </a:xfrm>
            <a:custGeom>
              <a:avLst/>
              <a:gdLst>
                <a:gd name="T0" fmla="*/ 74 w 118"/>
                <a:gd name="T1" fmla="*/ 0 h 244"/>
                <a:gd name="T2" fmla="*/ 7 w 118"/>
                <a:gd name="T3" fmla="*/ 3 h 244"/>
                <a:gd name="T4" fmla="*/ 0 w 118"/>
                <a:gd name="T5" fmla="*/ 3 h 244"/>
                <a:gd name="T6" fmla="*/ 0 w 118"/>
                <a:gd name="T7" fmla="*/ 3 h 244"/>
                <a:gd name="T8" fmla="*/ 40 w 118"/>
                <a:gd name="T9" fmla="*/ 244 h 244"/>
                <a:gd name="T10" fmla="*/ 118 w 118"/>
                <a:gd name="T11" fmla="*/ 244 h 244"/>
                <a:gd name="T12" fmla="*/ 74 w 118"/>
                <a:gd name="T13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44">
                  <a:moveTo>
                    <a:pt x="74" y="0"/>
                  </a:moveTo>
                  <a:lnTo>
                    <a:pt x="7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40" y="244"/>
                  </a:lnTo>
                  <a:lnTo>
                    <a:pt x="118" y="24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2A7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1" name="ïṧ1i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A4C6177-7EF8-4C07-95A9-1638615CB58E}"/>
                </a:ext>
              </a:extLst>
            </p:cNvPr>
            <p:cNvSpPr/>
            <p:nvPr/>
          </p:nvSpPr>
          <p:spPr bwMode="auto">
            <a:xfrm>
              <a:off x="8121650" y="4656138"/>
              <a:ext cx="187325" cy="387350"/>
            </a:xfrm>
            <a:custGeom>
              <a:avLst/>
              <a:gdLst>
                <a:gd name="T0" fmla="*/ 74 w 118"/>
                <a:gd name="T1" fmla="*/ 0 h 244"/>
                <a:gd name="T2" fmla="*/ 7 w 118"/>
                <a:gd name="T3" fmla="*/ 3 h 244"/>
                <a:gd name="T4" fmla="*/ 0 w 118"/>
                <a:gd name="T5" fmla="*/ 3 h 244"/>
                <a:gd name="T6" fmla="*/ 0 w 118"/>
                <a:gd name="T7" fmla="*/ 3 h 244"/>
                <a:gd name="T8" fmla="*/ 40 w 118"/>
                <a:gd name="T9" fmla="*/ 244 h 244"/>
                <a:gd name="T10" fmla="*/ 118 w 118"/>
                <a:gd name="T11" fmla="*/ 244 h 244"/>
                <a:gd name="T12" fmla="*/ 74 w 118"/>
                <a:gd name="T13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44">
                  <a:moveTo>
                    <a:pt x="74" y="0"/>
                  </a:moveTo>
                  <a:lnTo>
                    <a:pt x="7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40" y="244"/>
                  </a:lnTo>
                  <a:lnTo>
                    <a:pt x="118" y="244"/>
                  </a:lnTo>
                  <a:lnTo>
                    <a:pt x="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2" name="íşļí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7F816C2-4DE8-483E-9D43-500297287D79}"/>
                </a:ext>
              </a:extLst>
            </p:cNvPr>
            <p:cNvSpPr/>
            <p:nvPr/>
          </p:nvSpPr>
          <p:spPr bwMode="auto">
            <a:xfrm>
              <a:off x="3019425" y="3340101"/>
              <a:ext cx="596900" cy="917575"/>
            </a:xfrm>
            <a:custGeom>
              <a:avLst/>
              <a:gdLst>
                <a:gd name="T0" fmla="*/ 30 w 152"/>
                <a:gd name="T1" fmla="*/ 39 h 234"/>
                <a:gd name="T2" fmla="*/ 94 w 152"/>
                <a:gd name="T3" fmla="*/ 24 h 234"/>
                <a:gd name="T4" fmla="*/ 85 w 152"/>
                <a:gd name="T5" fmla="*/ 0 h 234"/>
                <a:gd name="T6" fmla="*/ 0 w 152"/>
                <a:gd name="T7" fmla="*/ 17 h 234"/>
                <a:gd name="T8" fmla="*/ 152 w 152"/>
                <a:gd name="T9" fmla="*/ 199 h 234"/>
                <a:gd name="T10" fmla="*/ 146 w 152"/>
                <a:gd name="T11" fmla="*/ 181 h 234"/>
                <a:gd name="T12" fmla="*/ 30 w 152"/>
                <a:gd name="T13" fmla="*/ 3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234">
                  <a:moveTo>
                    <a:pt x="30" y="39"/>
                  </a:moveTo>
                  <a:cubicBezTo>
                    <a:pt x="94" y="24"/>
                    <a:pt x="94" y="24"/>
                    <a:pt x="94" y="24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27" y="234"/>
                    <a:pt x="152" y="199"/>
                  </a:cubicBezTo>
                  <a:cubicBezTo>
                    <a:pt x="146" y="181"/>
                    <a:pt x="146" y="181"/>
                    <a:pt x="146" y="181"/>
                  </a:cubicBezTo>
                  <a:cubicBezTo>
                    <a:pt x="58" y="192"/>
                    <a:pt x="30" y="39"/>
                    <a:pt x="30" y="39"/>
                  </a:cubicBezTo>
                </a:path>
              </a:pathLst>
            </a:custGeom>
            <a:solidFill>
              <a:srgbClr val="FFA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3" name="ïşḷíď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C238BED-4506-4405-B60A-E4D9FFB5F001}"/>
                </a:ext>
              </a:extLst>
            </p:cNvPr>
            <p:cNvSpPr/>
            <p:nvPr/>
          </p:nvSpPr>
          <p:spPr bwMode="auto">
            <a:xfrm>
              <a:off x="4121150" y="3328988"/>
              <a:ext cx="509588" cy="865188"/>
            </a:xfrm>
            <a:custGeom>
              <a:avLst/>
              <a:gdLst>
                <a:gd name="T0" fmla="*/ 94 w 130"/>
                <a:gd name="T1" fmla="*/ 29 h 221"/>
                <a:gd name="T2" fmla="*/ 28 w 130"/>
                <a:gd name="T3" fmla="*/ 26 h 221"/>
                <a:gd name="T4" fmla="*/ 32 w 130"/>
                <a:gd name="T5" fmla="*/ 0 h 221"/>
                <a:gd name="T6" fmla="*/ 120 w 130"/>
                <a:gd name="T7" fmla="*/ 2 h 221"/>
                <a:gd name="T8" fmla="*/ 0 w 130"/>
                <a:gd name="T9" fmla="*/ 208 h 221"/>
                <a:gd name="T10" fmla="*/ 3 w 130"/>
                <a:gd name="T11" fmla="*/ 189 h 221"/>
                <a:gd name="T12" fmla="*/ 94 w 130"/>
                <a:gd name="T13" fmla="*/ 29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221">
                  <a:moveTo>
                    <a:pt x="94" y="29"/>
                  </a:moveTo>
                  <a:cubicBezTo>
                    <a:pt x="28" y="26"/>
                    <a:pt x="28" y="26"/>
                    <a:pt x="28" y="2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20" y="2"/>
                    <a:pt x="120" y="2"/>
                    <a:pt x="120" y="2"/>
                  </a:cubicBezTo>
                  <a:cubicBezTo>
                    <a:pt x="120" y="2"/>
                    <a:pt x="130" y="221"/>
                    <a:pt x="0" y="208"/>
                  </a:cubicBezTo>
                  <a:cubicBezTo>
                    <a:pt x="3" y="189"/>
                    <a:pt x="3" y="189"/>
                    <a:pt x="3" y="189"/>
                  </a:cubicBezTo>
                  <a:cubicBezTo>
                    <a:pt x="92" y="185"/>
                    <a:pt x="94" y="29"/>
                    <a:pt x="94" y="29"/>
                  </a:cubicBez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4" name="iṧľí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6F72C7F-DB20-47B7-B5DC-69122ED0EDAB}"/>
                </a:ext>
              </a:extLst>
            </p:cNvPr>
            <p:cNvSpPr/>
            <p:nvPr/>
          </p:nvSpPr>
          <p:spPr bwMode="auto">
            <a:xfrm>
              <a:off x="3267075" y="3136901"/>
              <a:ext cx="1085850" cy="1312863"/>
            </a:xfrm>
            <a:custGeom>
              <a:avLst/>
              <a:gdLst>
                <a:gd name="T0" fmla="*/ 277 w 277"/>
                <a:gd name="T1" fmla="*/ 0 h 335"/>
                <a:gd name="T2" fmla="*/ 162 w 277"/>
                <a:gd name="T3" fmla="*/ 335 h 335"/>
                <a:gd name="T4" fmla="*/ 156 w 277"/>
                <a:gd name="T5" fmla="*/ 335 h 335"/>
                <a:gd name="T6" fmla="*/ 0 w 277"/>
                <a:gd name="T7" fmla="*/ 10 h 335"/>
                <a:gd name="T8" fmla="*/ 67 w 277"/>
                <a:gd name="T9" fmla="*/ 8 h 335"/>
                <a:gd name="T10" fmla="*/ 109 w 277"/>
                <a:gd name="T11" fmla="*/ 6 h 335"/>
                <a:gd name="T12" fmla="*/ 247 w 277"/>
                <a:gd name="T13" fmla="*/ 1 h 335"/>
                <a:gd name="T14" fmla="*/ 277 w 277"/>
                <a:gd name="T15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" h="335">
                  <a:moveTo>
                    <a:pt x="277" y="0"/>
                  </a:moveTo>
                  <a:cubicBezTo>
                    <a:pt x="277" y="0"/>
                    <a:pt x="245" y="328"/>
                    <a:pt x="162" y="335"/>
                  </a:cubicBezTo>
                  <a:cubicBezTo>
                    <a:pt x="160" y="335"/>
                    <a:pt x="158" y="335"/>
                    <a:pt x="156" y="335"/>
                  </a:cubicBezTo>
                  <a:cubicBezTo>
                    <a:pt x="54" y="331"/>
                    <a:pt x="0" y="10"/>
                    <a:pt x="0" y="10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247" y="1"/>
                    <a:pt x="247" y="1"/>
                    <a:pt x="247" y="1"/>
                  </a:cubicBezTo>
                  <a:cubicBezTo>
                    <a:pt x="277" y="0"/>
                    <a:pt x="277" y="0"/>
                    <a:pt x="277" y="0"/>
                  </a:cubicBezTo>
                </a:path>
              </a:pathLst>
            </a:custGeom>
            <a:solidFill>
              <a:srgbClr val="FFB9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5" name="íŝļî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B29CE84-F583-4115-8966-EEAF4AB6BDF9}"/>
                </a:ext>
              </a:extLst>
            </p:cNvPr>
            <p:cNvSpPr/>
            <p:nvPr/>
          </p:nvSpPr>
          <p:spPr bwMode="auto">
            <a:xfrm>
              <a:off x="3744913" y="4244976"/>
              <a:ext cx="312738" cy="747713"/>
            </a:xfrm>
            <a:custGeom>
              <a:avLst/>
              <a:gdLst>
                <a:gd name="T0" fmla="*/ 17 w 80"/>
                <a:gd name="T1" fmla="*/ 0 h 191"/>
                <a:gd name="T2" fmla="*/ 0 w 80"/>
                <a:gd name="T3" fmla="*/ 191 h 191"/>
                <a:gd name="T4" fmla="*/ 80 w 80"/>
                <a:gd name="T5" fmla="*/ 191 h 191"/>
                <a:gd name="T6" fmla="*/ 49 w 80"/>
                <a:gd name="T7" fmla="*/ 0 h 191"/>
                <a:gd name="T8" fmla="*/ 17 w 80"/>
                <a:gd name="T9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91">
                  <a:moveTo>
                    <a:pt x="17" y="0"/>
                  </a:moveTo>
                  <a:cubicBezTo>
                    <a:pt x="17" y="0"/>
                    <a:pt x="30" y="129"/>
                    <a:pt x="0" y="191"/>
                  </a:cubicBezTo>
                  <a:cubicBezTo>
                    <a:pt x="80" y="191"/>
                    <a:pt x="80" y="191"/>
                    <a:pt x="80" y="191"/>
                  </a:cubicBezTo>
                  <a:cubicBezTo>
                    <a:pt x="80" y="191"/>
                    <a:pt x="45" y="46"/>
                    <a:pt x="49" y="0"/>
                  </a:cubicBezTo>
                  <a:cubicBezTo>
                    <a:pt x="17" y="0"/>
                    <a:pt x="17" y="0"/>
                    <a:pt x="17" y="0"/>
                  </a:cubicBezTo>
                </a:path>
              </a:pathLst>
            </a:custGeom>
            <a:solidFill>
              <a:srgbClr val="FFB9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6" name="ïṥḻïď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9146BE0-677F-4024-83D4-07B232588C91}"/>
                </a:ext>
              </a:extLst>
            </p:cNvPr>
            <p:cNvSpPr/>
            <p:nvPr/>
          </p:nvSpPr>
          <p:spPr bwMode="auto">
            <a:xfrm>
              <a:off x="3317875" y="5037138"/>
              <a:ext cx="1152525" cy="77788"/>
            </a:xfrm>
            <a:custGeom>
              <a:avLst/>
              <a:gdLst>
                <a:gd name="T0" fmla="*/ 0 w 726"/>
                <a:gd name="T1" fmla="*/ 49 h 49"/>
                <a:gd name="T2" fmla="*/ 44 w 726"/>
                <a:gd name="T3" fmla="*/ 14 h 49"/>
                <a:gd name="T4" fmla="*/ 691 w 726"/>
                <a:gd name="T5" fmla="*/ 0 h 49"/>
                <a:gd name="T6" fmla="*/ 726 w 726"/>
                <a:gd name="T7" fmla="*/ 49 h 49"/>
                <a:gd name="T8" fmla="*/ 0 w 726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6" h="49">
                  <a:moveTo>
                    <a:pt x="0" y="49"/>
                  </a:moveTo>
                  <a:lnTo>
                    <a:pt x="44" y="14"/>
                  </a:lnTo>
                  <a:lnTo>
                    <a:pt x="691" y="0"/>
                  </a:lnTo>
                  <a:lnTo>
                    <a:pt x="726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A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7" name="îṧḷi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34E89E3-CE58-4E8A-8D08-6552FEEC6AE8}"/>
                </a:ext>
              </a:extLst>
            </p:cNvPr>
            <p:cNvSpPr/>
            <p:nvPr/>
          </p:nvSpPr>
          <p:spPr bwMode="auto">
            <a:xfrm>
              <a:off x="3451225" y="4954588"/>
              <a:ext cx="901700" cy="101600"/>
            </a:xfrm>
            <a:custGeom>
              <a:avLst/>
              <a:gdLst>
                <a:gd name="T0" fmla="*/ 0 w 568"/>
                <a:gd name="T1" fmla="*/ 64 h 64"/>
                <a:gd name="T2" fmla="*/ 52 w 568"/>
                <a:gd name="T3" fmla="*/ 12 h 64"/>
                <a:gd name="T4" fmla="*/ 550 w 568"/>
                <a:gd name="T5" fmla="*/ 0 h 64"/>
                <a:gd name="T6" fmla="*/ 568 w 568"/>
                <a:gd name="T7" fmla="*/ 52 h 64"/>
                <a:gd name="T8" fmla="*/ 0 w 568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8" h="64">
                  <a:moveTo>
                    <a:pt x="0" y="64"/>
                  </a:moveTo>
                  <a:lnTo>
                    <a:pt x="52" y="12"/>
                  </a:lnTo>
                  <a:lnTo>
                    <a:pt x="550" y="0"/>
                  </a:lnTo>
                  <a:lnTo>
                    <a:pt x="568" y="52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FFA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8" name="ïšlï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901C928-1F6E-46F1-87E0-63C467781307}"/>
                </a:ext>
              </a:extLst>
            </p:cNvPr>
            <p:cNvSpPr/>
            <p:nvPr/>
          </p:nvSpPr>
          <p:spPr bwMode="auto">
            <a:xfrm>
              <a:off x="3267075" y="3168651"/>
              <a:ext cx="552450" cy="1268413"/>
            </a:xfrm>
            <a:custGeom>
              <a:avLst/>
              <a:gdLst>
                <a:gd name="T0" fmla="*/ 67 w 141"/>
                <a:gd name="T1" fmla="*/ 0 h 324"/>
                <a:gd name="T2" fmla="*/ 67 w 141"/>
                <a:gd name="T3" fmla="*/ 0 h 324"/>
                <a:gd name="T4" fmla="*/ 0 w 141"/>
                <a:gd name="T5" fmla="*/ 2 h 324"/>
                <a:gd name="T6" fmla="*/ 141 w 141"/>
                <a:gd name="T7" fmla="*/ 324 h 324"/>
                <a:gd name="T8" fmla="*/ 141 w 141"/>
                <a:gd name="T9" fmla="*/ 311 h 324"/>
                <a:gd name="T10" fmla="*/ 67 w 141"/>
                <a:gd name="T11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1" h="324">
                  <a:moveTo>
                    <a:pt x="67" y="0"/>
                  </a:moveTo>
                  <a:cubicBezTo>
                    <a:pt x="67" y="0"/>
                    <a:pt x="67" y="0"/>
                    <a:pt x="67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49" y="293"/>
                    <a:pt x="141" y="324"/>
                  </a:cubicBezTo>
                  <a:cubicBezTo>
                    <a:pt x="141" y="320"/>
                    <a:pt x="141" y="315"/>
                    <a:pt x="141" y="311"/>
                  </a:cubicBezTo>
                  <a:cubicBezTo>
                    <a:pt x="77" y="247"/>
                    <a:pt x="68" y="74"/>
                    <a:pt x="67" y="0"/>
                  </a:cubicBezTo>
                </a:path>
              </a:pathLst>
            </a:custGeom>
            <a:solidFill>
              <a:srgbClr val="FFC0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9" name="îSliḑ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FD98A4E-0BEC-4B4F-A810-232651EDFE64}"/>
                </a:ext>
              </a:extLst>
            </p:cNvPr>
            <p:cNvSpPr/>
            <p:nvPr/>
          </p:nvSpPr>
          <p:spPr bwMode="auto">
            <a:xfrm>
              <a:off x="3819525" y="4386263"/>
              <a:ext cx="82550" cy="63500"/>
            </a:xfrm>
            <a:custGeom>
              <a:avLst/>
              <a:gdLst>
                <a:gd name="T0" fmla="*/ 0 w 21"/>
                <a:gd name="T1" fmla="*/ 0 h 16"/>
                <a:gd name="T2" fmla="*/ 0 w 21"/>
                <a:gd name="T3" fmla="*/ 13 h 16"/>
                <a:gd name="T4" fmla="*/ 15 w 21"/>
                <a:gd name="T5" fmla="*/ 16 h 16"/>
                <a:gd name="T6" fmla="*/ 21 w 21"/>
                <a:gd name="T7" fmla="*/ 16 h 16"/>
                <a:gd name="T8" fmla="*/ 0 w 21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6">
                  <a:moveTo>
                    <a:pt x="0" y="0"/>
                  </a:moveTo>
                  <a:cubicBezTo>
                    <a:pt x="0" y="4"/>
                    <a:pt x="0" y="9"/>
                    <a:pt x="0" y="13"/>
                  </a:cubicBezTo>
                  <a:cubicBezTo>
                    <a:pt x="5" y="15"/>
                    <a:pt x="10" y="16"/>
                    <a:pt x="15" y="16"/>
                  </a:cubicBezTo>
                  <a:cubicBezTo>
                    <a:pt x="19" y="16"/>
                    <a:pt x="21" y="16"/>
                    <a:pt x="21" y="16"/>
                  </a:cubicBezTo>
                  <a:cubicBezTo>
                    <a:pt x="13" y="12"/>
                    <a:pt x="6" y="7"/>
                    <a:pt x="0" y="0"/>
                  </a:cubicBezTo>
                </a:path>
              </a:pathLst>
            </a:custGeom>
            <a:solidFill>
              <a:srgbClr val="FFC0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0" name="îṣľi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B543F8C-E714-4A51-AF9F-C5F929DD3B64}"/>
                </a:ext>
              </a:extLst>
            </p:cNvPr>
            <p:cNvSpPr/>
            <p:nvPr/>
          </p:nvSpPr>
          <p:spPr bwMode="auto">
            <a:xfrm>
              <a:off x="3694113" y="3141663"/>
              <a:ext cx="541338" cy="1182688"/>
            </a:xfrm>
            <a:custGeom>
              <a:avLst/>
              <a:gdLst>
                <a:gd name="T0" fmla="*/ 138 w 138"/>
                <a:gd name="T1" fmla="*/ 0 h 302"/>
                <a:gd name="T2" fmla="*/ 0 w 138"/>
                <a:gd name="T3" fmla="*/ 5 h 302"/>
                <a:gd name="T4" fmla="*/ 41 w 138"/>
                <a:gd name="T5" fmla="*/ 282 h 302"/>
                <a:gd name="T6" fmla="*/ 62 w 138"/>
                <a:gd name="T7" fmla="*/ 282 h 302"/>
                <a:gd name="T8" fmla="*/ 62 w 138"/>
                <a:gd name="T9" fmla="*/ 282 h 302"/>
                <a:gd name="T10" fmla="*/ 62 w 138"/>
                <a:gd name="T11" fmla="*/ 301 h 302"/>
                <a:gd name="T12" fmla="*/ 67 w 138"/>
                <a:gd name="T13" fmla="*/ 302 h 302"/>
                <a:gd name="T14" fmla="*/ 138 w 138"/>
                <a:gd name="T1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" h="302">
                  <a:moveTo>
                    <a:pt x="138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79"/>
                    <a:pt x="8" y="228"/>
                    <a:pt x="41" y="282"/>
                  </a:cubicBezTo>
                  <a:cubicBezTo>
                    <a:pt x="62" y="282"/>
                    <a:pt x="62" y="282"/>
                    <a:pt x="62" y="282"/>
                  </a:cubicBezTo>
                  <a:cubicBezTo>
                    <a:pt x="62" y="282"/>
                    <a:pt x="62" y="282"/>
                    <a:pt x="62" y="282"/>
                  </a:cubicBezTo>
                  <a:cubicBezTo>
                    <a:pt x="62" y="287"/>
                    <a:pt x="62" y="294"/>
                    <a:pt x="62" y="301"/>
                  </a:cubicBezTo>
                  <a:cubicBezTo>
                    <a:pt x="64" y="301"/>
                    <a:pt x="65" y="302"/>
                    <a:pt x="67" y="302"/>
                  </a:cubicBezTo>
                  <a:cubicBezTo>
                    <a:pt x="114" y="302"/>
                    <a:pt x="132" y="98"/>
                    <a:pt x="138" y="0"/>
                  </a:cubicBezTo>
                </a:path>
              </a:pathLst>
            </a:custGeom>
            <a:solidFill>
              <a:srgbClr val="FFC0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1" name="iṣľi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1A788C2-FD2D-410D-8A0F-3D9B4CD0C68D}"/>
                </a:ext>
              </a:extLst>
            </p:cNvPr>
            <p:cNvSpPr/>
            <p:nvPr/>
          </p:nvSpPr>
          <p:spPr bwMode="auto">
            <a:xfrm>
              <a:off x="3854450" y="4244976"/>
              <a:ext cx="82550" cy="74613"/>
            </a:xfrm>
            <a:custGeom>
              <a:avLst/>
              <a:gdLst>
                <a:gd name="T0" fmla="*/ 21 w 21"/>
                <a:gd name="T1" fmla="*/ 0 h 19"/>
                <a:gd name="T2" fmla="*/ 0 w 21"/>
                <a:gd name="T3" fmla="*/ 0 h 19"/>
                <a:gd name="T4" fmla="*/ 21 w 21"/>
                <a:gd name="T5" fmla="*/ 19 h 19"/>
                <a:gd name="T6" fmla="*/ 21 w 21"/>
                <a:gd name="T7" fmla="*/ 19 h 19"/>
                <a:gd name="T8" fmla="*/ 21 w 21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9">
                  <a:moveTo>
                    <a:pt x="2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10"/>
                    <a:pt x="13" y="17"/>
                    <a:pt x="21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2"/>
                    <a:pt x="21" y="5"/>
                    <a:pt x="21" y="0"/>
                  </a:cubicBezTo>
                </a:path>
              </a:pathLst>
            </a:custGeom>
            <a:solidFill>
              <a:srgbClr val="FFC0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2" name="ís1î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D527DB1-20CB-4569-AF28-16BE0B2A4B45}"/>
                </a:ext>
              </a:extLst>
            </p:cNvPr>
            <p:cNvSpPr/>
            <p:nvPr/>
          </p:nvSpPr>
          <p:spPr bwMode="auto">
            <a:xfrm>
              <a:off x="4073525" y="3344863"/>
              <a:ext cx="176213" cy="833438"/>
            </a:xfrm>
            <a:custGeom>
              <a:avLst/>
              <a:gdLst>
                <a:gd name="T0" fmla="*/ 38 w 45"/>
                <a:gd name="T1" fmla="*/ 3 h 213"/>
                <a:gd name="T2" fmla="*/ 33 w 45"/>
                <a:gd name="T3" fmla="*/ 3 h 213"/>
                <a:gd name="T4" fmla="*/ 32 w 45"/>
                <a:gd name="T5" fmla="*/ 50 h 213"/>
                <a:gd name="T6" fmla="*/ 27 w 45"/>
                <a:gd name="T7" fmla="*/ 107 h 213"/>
                <a:gd name="T8" fmla="*/ 17 w 45"/>
                <a:gd name="T9" fmla="*/ 155 h 213"/>
                <a:gd name="T10" fmla="*/ 1 w 45"/>
                <a:gd name="T11" fmla="*/ 208 h 213"/>
                <a:gd name="T12" fmla="*/ 8 w 45"/>
                <a:gd name="T13" fmla="*/ 210 h 213"/>
                <a:gd name="T14" fmla="*/ 24 w 45"/>
                <a:gd name="T15" fmla="*/ 162 h 213"/>
                <a:gd name="T16" fmla="*/ 36 w 45"/>
                <a:gd name="T17" fmla="*/ 106 h 213"/>
                <a:gd name="T18" fmla="*/ 38 w 45"/>
                <a:gd name="T19" fmla="*/ 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213">
                  <a:moveTo>
                    <a:pt x="38" y="3"/>
                  </a:moveTo>
                  <a:cubicBezTo>
                    <a:pt x="37" y="0"/>
                    <a:pt x="33" y="0"/>
                    <a:pt x="33" y="3"/>
                  </a:cubicBezTo>
                  <a:cubicBezTo>
                    <a:pt x="31" y="19"/>
                    <a:pt x="33" y="35"/>
                    <a:pt x="32" y="50"/>
                  </a:cubicBezTo>
                  <a:cubicBezTo>
                    <a:pt x="31" y="69"/>
                    <a:pt x="30" y="88"/>
                    <a:pt x="27" y="107"/>
                  </a:cubicBezTo>
                  <a:cubicBezTo>
                    <a:pt x="24" y="123"/>
                    <a:pt x="21" y="139"/>
                    <a:pt x="17" y="155"/>
                  </a:cubicBezTo>
                  <a:cubicBezTo>
                    <a:pt x="12" y="173"/>
                    <a:pt x="5" y="190"/>
                    <a:pt x="1" y="208"/>
                  </a:cubicBezTo>
                  <a:cubicBezTo>
                    <a:pt x="0" y="212"/>
                    <a:pt x="6" y="213"/>
                    <a:pt x="8" y="210"/>
                  </a:cubicBezTo>
                  <a:cubicBezTo>
                    <a:pt x="16" y="196"/>
                    <a:pt x="20" y="178"/>
                    <a:pt x="24" y="162"/>
                  </a:cubicBezTo>
                  <a:cubicBezTo>
                    <a:pt x="29" y="144"/>
                    <a:pt x="33" y="125"/>
                    <a:pt x="36" y="106"/>
                  </a:cubicBezTo>
                  <a:cubicBezTo>
                    <a:pt x="41" y="73"/>
                    <a:pt x="45" y="35"/>
                    <a:pt x="38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3" name="íṧḷï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EACE04C-D91D-4597-9B9F-FC387E7A67AC}"/>
                </a:ext>
              </a:extLst>
            </p:cNvPr>
            <p:cNvSpPr/>
            <p:nvPr/>
          </p:nvSpPr>
          <p:spPr bwMode="auto">
            <a:xfrm>
              <a:off x="3995738" y="4210051"/>
              <a:ext cx="74613" cy="114300"/>
            </a:xfrm>
            <a:custGeom>
              <a:avLst/>
              <a:gdLst>
                <a:gd name="T0" fmla="*/ 10 w 19"/>
                <a:gd name="T1" fmla="*/ 5 h 29"/>
                <a:gd name="T2" fmla="*/ 6 w 19"/>
                <a:gd name="T3" fmla="*/ 15 h 29"/>
                <a:gd name="T4" fmla="*/ 1 w 19"/>
                <a:gd name="T5" fmla="*/ 24 h 29"/>
                <a:gd name="T6" fmla="*/ 7 w 19"/>
                <a:gd name="T7" fmla="*/ 27 h 29"/>
                <a:gd name="T8" fmla="*/ 18 w 19"/>
                <a:gd name="T9" fmla="*/ 7 h 29"/>
                <a:gd name="T10" fmla="*/ 10 w 19"/>
                <a:gd name="T11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8">
                  <a:moveTo>
                    <a:pt x="10" y="5"/>
                  </a:moveTo>
                  <a:cubicBezTo>
                    <a:pt x="8" y="8"/>
                    <a:pt x="7" y="12"/>
                    <a:pt x="6" y="15"/>
                  </a:cubicBezTo>
                  <a:cubicBezTo>
                    <a:pt x="4" y="18"/>
                    <a:pt x="2" y="21"/>
                    <a:pt x="1" y="24"/>
                  </a:cubicBezTo>
                  <a:cubicBezTo>
                    <a:pt x="0" y="27"/>
                    <a:pt x="4" y="29"/>
                    <a:pt x="7" y="27"/>
                  </a:cubicBezTo>
                  <a:cubicBezTo>
                    <a:pt x="12" y="22"/>
                    <a:pt x="16" y="14"/>
                    <a:pt x="18" y="7"/>
                  </a:cubicBezTo>
                  <a:cubicBezTo>
                    <a:pt x="19" y="2"/>
                    <a:pt x="11" y="0"/>
                    <a:pt x="1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4" name="îṥlï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57FE31D-B625-4302-A050-3D2FF8A214E2}"/>
                </a:ext>
              </a:extLst>
            </p:cNvPr>
            <p:cNvSpPr/>
            <p:nvPr/>
          </p:nvSpPr>
          <p:spPr bwMode="auto">
            <a:xfrm>
              <a:off x="3240088" y="3128963"/>
              <a:ext cx="1127125" cy="192088"/>
            </a:xfrm>
            <a:custGeom>
              <a:avLst/>
              <a:gdLst>
                <a:gd name="T0" fmla="*/ 1 w 288"/>
                <a:gd name="T1" fmla="*/ 13 h 49"/>
                <a:gd name="T2" fmla="*/ 288 w 288"/>
                <a:gd name="T3" fmla="*/ 0 h 49"/>
                <a:gd name="T4" fmla="*/ 285 w 288"/>
                <a:gd name="T5" fmla="*/ 20 h 49"/>
                <a:gd name="T6" fmla="*/ 0 w 288"/>
                <a:gd name="T7" fmla="*/ 31 h 49"/>
                <a:gd name="T8" fmla="*/ 1 w 288"/>
                <a:gd name="T9" fmla="*/ 1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49">
                  <a:moveTo>
                    <a:pt x="1" y="13"/>
                  </a:moveTo>
                  <a:cubicBezTo>
                    <a:pt x="288" y="0"/>
                    <a:pt x="288" y="0"/>
                    <a:pt x="288" y="0"/>
                  </a:cubicBezTo>
                  <a:cubicBezTo>
                    <a:pt x="285" y="20"/>
                    <a:pt x="285" y="20"/>
                    <a:pt x="285" y="20"/>
                  </a:cubicBezTo>
                  <a:cubicBezTo>
                    <a:pt x="285" y="20"/>
                    <a:pt x="159" y="49"/>
                    <a:pt x="0" y="31"/>
                  </a:cubicBezTo>
                  <a:lnTo>
                    <a:pt x="1" y="13"/>
                  </a:lnTo>
                  <a:close/>
                </a:path>
              </a:pathLst>
            </a:custGeom>
            <a:solidFill>
              <a:srgbClr val="FFA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5" name="iṧḻiḋ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6DC7E5C-5F87-4B93-8A82-C971C475EEB3}"/>
                </a:ext>
              </a:extLst>
            </p:cNvPr>
            <p:cNvSpPr/>
            <p:nvPr/>
          </p:nvSpPr>
          <p:spPr bwMode="auto">
            <a:xfrm>
              <a:off x="3243263" y="3043238"/>
              <a:ext cx="1123950" cy="173038"/>
            </a:xfrm>
            <a:custGeom>
              <a:avLst/>
              <a:gdLst>
                <a:gd name="T0" fmla="*/ 287 w 287"/>
                <a:gd name="T1" fmla="*/ 22 h 44"/>
                <a:gd name="T2" fmla="*/ 259 w 287"/>
                <a:gd name="T3" fmla="*/ 27 h 44"/>
                <a:gd name="T4" fmla="*/ 31 w 287"/>
                <a:gd name="T5" fmla="*/ 38 h 44"/>
                <a:gd name="T6" fmla="*/ 0 w 287"/>
                <a:gd name="T7" fmla="*/ 35 h 44"/>
                <a:gd name="T8" fmla="*/ 287 w 287"/>
                <a:gd name="T9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44">
                  <a:moveTo>
                    <a:pt x="287" y="22"/>
                  </a:moveTo>
                  <a:cubicBezTo>
                    <a:pt x="277" y="24"/>
                    <a:pt x="268" y="26"/>
                    <a:pt x="259" y="27"/>
                  </a:cubicBezTo>
                  <a:cubicBezTo>
                    <a:pt x="157" y="44"/>
                    <a:pt x="74" y="42"/>
                    <a:pt x="31" y="38"/>
                  </a:cubicBezTo>
                  <a:cubicBezTo>
                    <a:pt x="11" y="37"/>
                    <a:pt x="0" y="35"/>
                    <a:pt x="0" y="35"/>
                  </a:cubicBezTo>
                  <a:cubicBezTo>
                    <a:pt x="140" y="0"/>
                    <a:pt x="287" y="22"/>
                    <a:pt x="287" y="22"/>
                  </a:cubicBezTo>
                  <a:close/>
                </a:path>
              </a:pathLst>
            </a:custGeom>
            <a:solidFill>
              <a:srgbClr val="DB92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6" name="îṣli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F85AB32-ABE0-43DD-AF42-DB00224CC68C}"/>
                </a:ext>
              </a:extLst>
            </p:cNvPr>
            <p:cNvSpPr/>
            <p:nvPr/>
          </p:nvSpPr>
          <p:spPr bwMode="auto">
            <a:xfrm>
              <a:off x="3365500" y="3121026"/>
              <a:ext cx="892175" cy="95250"/>
            </a:xfrm>
            <a:custGeom>
              <a:avLst/>
              <a:gdLst>
                <a:gd name="T0" fmla="*/ 228 w 228"/>
                <a:gd name="T1" fmla="*/ 7 h 24"/>
                <a:gd name="T2" fmla="*/ 0 w 228"/>
                <a:gd name="T3" fmla="*/ 18 h 24"/>
                <a:gd name="T4" fmla="*/ 228 w 228"/>
                <a:gd name="T5" fmla="*/ 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" h="24">
                  <a:moveTo>
                    <a:pt x="228" y="7"/>
                  </a:moveTo>
                  <a:cubicBezTo>
                    <a:pt x="126" y="24"/>
                    <a:pt x="43" y="22"/>
                    <a:pt x="0" y="18"/>
                  </a:cubicBezTo>
                  <a:cubicBezTo>
                    <a:pt x="91" y="0"/>
                    <a:pt x="181" y="3"/>
                    <a:pt x="228" y="7"/>
                  </a:cubicBezTo>
                  <a:close/>
                </a:path>
              </a:pathLst>
            </a:custGeom>
            <a:solidFill>
              <a:srgbClr val="A86C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7" name="íŝļî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C59AA50-E0EA-4342-99E1-02441C9E8738}"/>
                </a:ext>
              </a:extLst>
            </p:cNvPr>
            <p:cNvSpPr/>
            <p:nvPr/>
          </p:nvSpPr>
          <p:spPr bwMode="auto">
            <a:xfrm>
              <a:off x="4470400" y="4370388"/>
              <a:ext cx="857250" cy="760413"/>
            </a:xfrm>
            <a:custGeom>
              <a:avLst/>
              <a:gdLst>
                <a:gd name="T0" fmla="*/ 193 w 219"/>
                <a:gd name="T1" fmla="*/ 159 h 194"/>
                <a:gd name="T2" fmla="*/ 168 w 219"/>
                <a:gd name="T3" fmla="*/ 184 h 194"/>
                <a:gd name="T4" fmla="*/ 129 w 219"/>
                <a:gd name="T5" fmla="*/ 185 h 194"/>
                <a:gd name="T6" fmla="*/ 98 w 219"/>
                <a:gd name="T7" fmla="*/ 183 h 194"/>
                <a:gd name="T8" fmla="*/ 59 w 219"/>
                <a:gd name="T9" fmla="*/ 188 h 194"/>
                <a:gd name="T10" fmla="*/ 9 w 219"/>
                <a:gd name="T11" fmla="*/ 127 h 194"/>
                <a:gd name="T12" fmla="*/ 0 w 219"/>
                <a:gd name="T13" fmla="*/ 80 h 194"/>
                <a:gd name="T14" fmla="*/ 13 w 219"/>
                <a:gd name="T15" fmla="*/ 33 h 194"/>
                <a:gd name="T16" fmla="*/ 53 w 219"/>
                <a:gd name="T17" fmla="*/ 6 h 194"/>
                <a:gd name="T18" fmla="*/ 102 w 219"/>
                <a:gd name="T19" fmla="*/ 21 h 194"/>
                <a:gd name="T20" fmla="*/ 139 w 219"/>
                <a:gd name="T21" fmla="*/ 8 h 194"/>
                <a:gd name="T22" fmla="*/ 181 w 219"/>
                <a:gd name="T23" fmla="*/ 4 h 194"/>
                <a:gd name="T24" fmla="*/ 207 w 219"/>
                <a:gd name="T25" fmla="*/ 30 h 194"/>
                <a:gd name="T26" fmla="*/ 214 w 219"/>
                <a:gd name="T27" fmla="*/ 56 h 194"/>
                <a:gd name="T28" fmla="*/ 193 w 219"/>
                <a:gd name="T29" fmla="*/ 159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9" h="194">
                  <a:moveTo>
                    <a:pt x="193" y="159"/>
                  </a:moveTo>
                  <a:cubicBezTo>
                    <a:pt x="187" y="170"/>
                    <a:pt x="179" y="179"/>
                    <a:pt x="168" y="184"/>
                  </a:cubicBezTo>
                  <a:cubicBezTo>
                    <a:pt x="156" y="189"/>
                    <a:pt x="142" y="187"/>
                    <a:pt x="129" y="185"/>
                  </a:cubicBezTo>
                  <a:cubicBezTo>
                    <a:pt x="118" y="183"/>
                    <a:pt x="108" y="181"/>
                    <a:pt x="98" y="183"/>
                  </a:cubicBezTo>
                  <a:cubicBezTo>
                    <a:pt x="86" y="185"/>
                    <a:pt x="69" y="194"/>
                    <a:pt x="59" y="188"/>
                  </a:cubicBezTo>
                  <a:cubicBezTo>
                    <a:pt x="36" y="174"/>
                    <a:pt x="19" y="152"/>
                    <a:pt x="9" y="127"/>
                  </a:cubicBezTo>
                  <a:cubicBezTo>
                    <a:pt x="3" y="112"/>
                    <a:pt x="0" y="96"/>
                    <a:pt x="0" y="80"/>
                  </a:cubicBezTo>
                  <a:cubicBezTo>
                    <a:pt x="0" y="63"/>
                    <a:pt x="4" y="46"/>
                    <a:pt x="13" y="33"/>
                  </a:cubicBezTo>
                  <a:cubicBezTo>
                    <a:pt x="22" y="19"/>
                    <a:pt x="37" y="8"/>
                    <a:pt x="53" y="6"/>
                  </a:cubicBezTo>
                  <a:cubicBezTo>
                    <a:pt x="70" y="5"/>
                    <a:pt x="87" y="13"/>
                    <a:pt x="102" y="21"/>
                  </a:cubicBezTo>
                  <a:cubicBezTo>
                    <a:pt x="114" y="20"/>
                    <a:pt x="129" y="13"/>
                    <a:pt x="139" y="8"/>
                  </a:cubicBezTo>
                  <a:cubicBezTo>
                    <a:pt x="153" y="3"/>
                    <a:pt x="168" y="0"/>
                    <a:pt x="181" y="4"/>
                  </a:cubicBezTo>
                  <a:cubicBezTo>
                    <a:pt x="193" y="9"/>
                    <a:pt x="201" y="19"/>
                    <a:pt x="207" y="30"/>
                  </a:cubicBezTo>
                  <a:cubicBezTo>
                    <a:pt x="210" y="38"/>
                    <a:pt x="213" y="47"/>
                    <a:pt x="214" y="56"/>
                  </a:cubicBezTo>
                  <a:cubicBezTo>
                    <a:pt x="219" y="91"/>
                    <a:pt x="212" y="129"/>
                    <a:pt x="193" y="159"/>
                  </a:cubicBezTo>
                </a:path>
              </a:pathLst>
            </a:custGeom>
            <a:solidFill>
              <a:srgbClr val="E73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8" name="îSľiḓ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AA6286D-AAF4-4F40-A269-B05F2A3BA521}"/>
                </a:ext>
              </a:extLst>
            </p:cNvPr>
            <p:cNvSpPr/>
            <p:nvPr/>
          </p:nvSpPr>
          <p:spPr bwMode="auto">
            <a:xfrm>
              <a:off x="4505325" y="4487863"/>
              <a:ext cx="822325" cy="642938"/>
            </a:xfrm>
            <a:custGeom>
              <a:avLst/>
              <a:gdLst>
                <a:gd name="T0" fmla="*/ 184 w 210"/>
                <a:gd name="T1" fmla="*/ 129 h 164"/>
                <a:gd name="T2" fmla="*/ 159 w 210"/>
                <a:gd name="T3" fmla="*/ 154 h 164"/>
                <a:gd name="T4" fmla="*/ 120 w 210"/>
                <a:gd name="T5" fmla="*/ 155 h 164"/>
                <a:gd name="T6" fmla="*/ 89 w 210"/>
                <a:gd name="T7" fmla="*/ 153 h 164"/>
                <a:gd name="T8" fmla="*/ 50 w 210"/>
                <a:gd name="T9" fmla="*/ 158 h 164"/>
                <a:gd name="T10" fmla="*/ 0 w 210"/>
                <a:gd name="T11" fmla="*/ 97 h 164"/>
                <a:gd name="T12" fmla="*/ 13 w 210"/>
                <a:gd name="T13" fmla="*/ 106 h 164"/>
                <a:gd name="T14" fmla="*/ 94 w 210"/>
                <a:gd name="T15" fmla="*/ 117 h 164"/>
                <a:gd name="T16" fmla="*/ 164 w 210"/>
                <a:gd name="T17" fmla="*/ 74 h 164"/>
                <a:gd name="T18" fmla="*/ 198 w 210"/>
                <a:gd name="T19" fmla="*/ 0 h 164"/>
                <a:gd name="T20" fmla="*/ 205 w 210"/>
                <a:gd name="T21" fmla="*/ 26 h 164"/>
                <a:gd name="T22" fmla="*/ 184 w 210"/>
                <a:gd name="T23" fmla="*/ 129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0" h="164">
                  <a:moveTo>
                    <a:pt x="184" y="129"/>
                  </a:moveTo>
                  <a:cubicBezTo>
                    <a:pt x="178" y="140"/>
                    <a:pt x="170" y="149"/>
                    <a:pt x="159" y="154"/>
                  </a:cubicBezTo>
                  <a:cubicBezTo>
                    <a:pt x="147" y="159"/>
                    <a:pt x="133" y="157"/>
                    <a:pt x="120" y="155"/>
                  </a:cubicBezTo>
                  <a:cubicBezTo>
                    <a:pt x="109" y="153"/>
                    <a:pt x="99" y="151"/>
                    <a:pt x="89" y="153"/>
                  </a:cubicBezTo>
                  <a:cubicBezTo>
                    <a:pt x="77" y="155"/>
                    <a:pt x="60" y="164"/>
                    <a:pt x="50" y="158"/>
                  </a:cubicBezTo>
                  <a:cubicBezTo>
                    <a:pt x="27" y="144"/>
                    <a:pt x="10" y="122"/>
                    <a:pt x="0" y="97"/>
                  </a:cubicBezTo>
                  <a:cubicBezTo>
                    <a:pt x="4" y="100"/>
                    <a:pt x="8" y="103"/>
                    <a:pt x="13" y="106"/>
                  </a:cubicBezTo>
                  <a:cubicBezTo>
                    <a:pt x="38" y="119"/>
                    <a:pt x="67" y="123"/>
                    <a:pt x="94" y="117"/>
                  </a:cubicBezTo>
                  <a:cubicBezTo>
                    <a:pt x="122" y="112"/>
                    <a:pt x="147" y="96"/>
                    <a:pt x="164" y="74"/>
                  </a:cubicBezTo>
                  <a:cubicBezTo>
                    <a:pt x="181" y="53"/>
                    <a:pt x="190" y="27"/>
                    <a:pt x="198" y="0"/>
                  </a:cubicBezTo>
                  <a:cubicBezTo>
                    <a:pt x="201" y="8"/>
                    <a:pt x="204" y="17"/>
                    <a:pt x="205" y="26"/>
                  </a:cubicBezTo>
                  <a:cubicBezTo>
                    <a:pt x="210" y="61"/>
                    <a:pt x="203" y="99"/>
                    <a:pt x="184" y="129"/>
                  </a:cubicBezTo>
                </a:path>
              </a:pathLst>
            </a:custGeom>
            <a:solidFill>
              <a:srgbClr val="DC3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89" name="iṧlïḍ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DA60344-4BE0-49DC-8A57-B5B8A3999CD0}"/>
                </a:ext>
              </a:extLst>
            </p:cNvPr>
            <p:cNvSpPr/>
            <p:nvPr/>
          </p:nvSpPr>
          <p:spPr bwMode="auto">
            <a:xfrm>
              <a:off x="5116513" y="4770438"/>
              <a:ext cx="157163" cy="269875"/>
            </a:xfrm>
            <a:custGeom>
              <a:avLst/>
              <a:gdLst>
                <a:gd name="T0" fmla="*/ 37 w 40"/>
                <a:gd name="T1" fmla="*/ 2 h 69"/>
                <a:gd name="T2" fmla="*/ 32 w 40"/>
                <a:gd name="T3" fmla="*/ 2 h 69"/>
                <a:gd name="T4" fmla="*/ 22 w 40"/>
                <a:gd name="T5" fmla="*/ 32 h 69"/>
                <a:gd name="T6" fmla="*/ 2 w 40"/>
                <a:gd name="T7" fmla="*/ 63 h 69"/>
                <a:gd name="T8" fmla="*/ 6 w 40"/>
                <a:gd name="T9" fmla="*/ 68 h 69"/>
                <a:gd name="T10" fmla="*/ 29 w 40"/>
                <a:gd name="T11" fmla="*/ 40 h 69"/>
                <a:gd name="T12" fmla="*/ 37 w 40"/>
                <a:gd name="T13" fmla="*/ 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69">
                  <a:moveTo>
                    <a:pt x="37" y="2"/>
                  </a:moveTo>
                  <a:cubicBezTo>
                    <a:pt x="36" y="0"/>
                    <a:pt x="33" y="0"/>
                    <a:pt x="32" y="2"/>
                  </a:cubicBezTo>
                  <a:cubicBezTo>
                    <a:pt x="27" y="11"/>
                    <a:pt x="26" y="22"/>
                    <a:pt x="22" y="32"/>
                  </a:cubicBezTo>
                  <a:cubicBezTo>
                    <a:pt x="18" y="45"/>
                    <a:pt x="12" y="54"/>
                    <a:pt x="2" y="63"/>
                  </a:cubicBezTo>
                  <a:cubicBezTo>
                    <a:pt x="0" y="66"/>
                    <a:pt x="3" y="69"/>
                    <a:pt x="6" y="68"/>
                  </a:cubicBezTo>
                  <a:cubicBezTo>
                    <a:pt x="18" y="63"/>
                    <a:pt x="24" y="51"/>
                    <a:pt x="29" y="40"/>
                  </a:cubicBezTo>
                  <a:cubicBezTo>
                    <a:pt x="34" y="29"/>
                    <a:pt x="40" y="14"/>
                    <a:pt x="3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0" name="íSļï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A2A4D69-1635-4C1A-B50E-751666957718}"/>
                </a:ext>
              </a:extLst>
            </p:cNvPr>
            <p:cNvSpPr/>
            <p:nvPr/>
          </p:nvSpPr>
          <p:spPr bwMode="auto">
            <a:xfrm>
              <a:off x="5237163" y="4656138"/>
              <a:ext cx="36513" cy="82550"/>
            </a:xfrm>
            <a:custGeom>
              <a:avLst/>
              <a:gdLst>
                <a:gd name="T0" fmla="*/ 8 w 9"/>
                <a:gd name="T1" fmla="*/ 4 h 21"/>
                <a:gd name="T2" fmla="*/ 1 w 9"/>
                <a:gd name="T3" fmla="*/ 3 h 21"/>
                <a:gd name="T4" fmla="*/ 0 w 9"/>
                <a:gd name="T5" fmla="*/ 10 h 21"/>
                <a:gd name="T6" fmla="*/ 0 w 9"/>
                <a:gd name="T7" fmla="*/ 17 h 21"/>
                <a:gd name="T8" fmla="*/ 7 w 9"/>
                <a:gd name="T9" fmla="*/ 17 h 21"/>
                <a:gd name="T10" fmla="*/ 8 w 9"/>
                <a:gd name="T11" fmla="*/ 11 h 21"/>
                <a:gd name="T12" fmla="*/ 8 w 9"/>
                <a:gd name="T13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21">
                  <a:moveTo>
                    <a:pt x="8" y="4"/>
                  </a:moveTo>
                  <a:cubicBezTo>
                    <a:pt x="8" y="1"/>
                    <a:pt x="3" y="0"/>
                    <a:pt x="1" y="3"/>
                  </a:cubicBezTo>
                  <a:cubicBezTo>
                    <a:pt x="0" y="5"/>
                    <a:pt x="0" y="8"/>
                    <a:pt x="0" y="10"/>
                  </a:cubicBezTo>
                  <a:cubicBezTo>
                    <a:pt x="0" y="13"/>
                    <a:pt x="0" y="15"/>
                    <a:pt x="0" y="17"/>
                  </a:cubicBezTo>
                  <a:cubicBezTo>
                    <a:pt x="1" y="21"/>
                    <a:pt x="6" y="20"/>
                    <a:pt x="7" y="17"/>
                  </a:cubicBezTo>
                  <a:cubicBezTo>
                    <a:pt x="8" y="15"/>
                    <a:pt x="8" y="13"/>
                    <a:pt x="8" y="11"/>
                  </a:cubicBezTo>
                  <a:cubicBezTo>
                    <a:pt x="9" y="8"/>
                    <a:pt x="9" y="6"/>
                    <a:pt x="8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1" name="îśḻïd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D5E8BE3-CD30-47B3-AE38-FD6F9C4530B3}"/>
                </a:ext>
              </a:extLst>
            </p:cNvPr>
            <p:cNvSpPr/>
            <p:nvPr/>
          </p:nvSpPr>
          <p:spPr bwMode="auto">
            <a:xfrm>
              <a:off x="4500563" y="4546601"/>
              <a:ext cx="298450" cy="333375"/>
            </a:xfrm>
            <a:custGeom>
              <a:avLst/>
              <a:gdLst>
                <a:gd name="T0" fmla="*/ 40 w 76"/>
                <a:gd name="T1" fmla="*/ 0 h 85"/>
                <a:gd name="T2" fmla="*/ 4 w 76"/>
                <a:gd name="T3" fmla="*/ 29 h 85"/>
                <a:gd name="T4" fmla="*/ 4 w 76"/>
                <a:gd name="T5" fmla="*/ 64 h 85"/>
                <a:gd name="T6" fmla="*/ 12 w 76"/>
                <a:gd name="T7" fmla="*/ 78 h 85"/>
                <a:gd name="T8" fmla="*/ 23 w 76"/>
                <a:gd name="T9" fmla="*/ 83 h 85"/>
                <a:gd name="T10" fmla="*/ 33 w 76"/>
                <a:gd name="T11" fmla="*/ 85 h 85"/>
                <a:gd name="T12" fmla="*/ 65 w 76"/>
                <a:gd name="T13" fmla="*/ 68 h 85"/>
                <a:gd name="T14" fmla="*/ 66 w 76"/>
                <a:gd name="T15" fmla="*/ 14 h 85"/>
                <a:gd name="T16" fmla="*/ 40 w 76"/>
                <a:gd name="T1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85">
                  <a:moveTo>
                    <a:pt x="40" y="0"/>
                  </a:moveTo>
                  <a:cubicBezTo>
                    <a:pt x="25" y="0"/>
                    <a:pt x="10" y="11"/>
                    <a:pt x="4" y="29"/>
                  </a:cubicBezTo>
                  <a:cubicBezTo>
                    <a:pt x="0" y="40"/>
                    <a:pt x="0" y="53"/>
                    <a:pt x="4" y="64"/>
                  </a:cubicBezTo>
                  <a:cubicBezTo>
                    <a:pt x="6" y="70"/>
                    <a:pt x="8" y="75"/>
                    <a:pt x="12" y="78"/>
                  </a:cubicBezTo>
                  <a:cubicBezTo>
                    <a:pt x="15" y="81"/>
                    <a:pt x="19" y="82"/>
                    <a:pt x="23" y="83"/>
                  </a:cubicBezTo>
                  <a:cubicBezTo>
                    <a:pt x="26" y="84"/>
                    <a:pt x="29" y="85"/>
                    <a:pt x="33" y="85"/>
                  </a:cubicBezTo>
                  <a:cubicBezTo>
                    <a:pt x="45" y="85"/>
                    <a:pt x="57" y="79"/>
                    <a:pt x="65" y="68"/>
                  </a:cubicBezTo>
                  <a:cubicBezTo>
                    <a:pt x="75" y="53"/>
                    <a:pt x="76" y="29"/>
                    <a:pt x="66" y="14"/>
                  </a:cubicBezTo>
                  <a:cubicBezTo>
                    <a:pt x="59" y="5"/>
                    <a:pt x="49" y="0"/>
                    <a:pt x="40" y="0"/>
                  </a:cubicBezTo>
                </a:path>
              </a:pathLst>
            </a:custGeom>
            <a:solidFill>
              <a:srgbClr val="E848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2" name="ï$ļí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6B8672E-012D-4A72-846A-6266CBAC651D}"/>
                </a:ext>
              </a:extLst>
            </p:cNvPr>
            <p:cNvSpPr/>
            <p:nvPr/>
          </p:nvSpPr>
          <p:spPr bwMode="auto">
            <a:xfrm>
              <a:off x="4884738" y="4210051"/>
              <a:ext cx="149225" cy="290513"/>
            </a:xfrm>
            <a:custGeom>
              <a:avLst/>
              <a:gdLst>
                <a:gd name="T0" fmla="*/ 4 w 38"/>
                <a:gd name="T1" fmla="*/ 74 h 74"/>
                <a:gd name="T2" fmla="*/ 7 w 38"/>
                <a:gd name="T3" fmla="*/ 43 h 74"/>
                <a:gd name="T4" fmla="*/ 34 w 38"/>
                <a:gd name="T5" fmla="*/ 0 h 74"/>
                <a:gd name="T6" fmla="*/ 34 w 38"/>
                <a:gd name="T7" fmla="*/ 45 h 74"/>
                <a:gd name="T8" fmla="*/ 4 w 38"/>
                <a:gd name="T9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74">
                  <a:moveTo>
                    <a:pt x="4" y="74"/>
                  </a:moveTo>
                  <a:cubicBezTo>
                    <a:pt x="0" y="64"/>
                    <a:pt x="4" y="53"/>
                    <a:pt x="7" y="43"/>
                  </a:cubicBezTo>
                  <a:cubicBezTo>
                    <a:pt x="13" y="27"/>
                    <a:pt x="20" y="10"/>
                    <a:pt x="34" y="0"/>
                  </a:cubicBezTo>
                  <a:cubicBezTo>
                    <a:pt x="37" y="14"/>
                    <a:pt x="38" y="30"/>
                    <a:pt x="34" y="45"/>
                  </a:cubicBezTo>
                  <a:cubicBezTo>
                    <a:pt x="30" y="59"/>
                    <a:pt x="17" y="68"/>
                    <a:pt x="4" y="74"/>
                  </a:cubicBezTo>
                  <a:close/>
                </a:path>
              </a:pathLst>
            </a:custGeom>
            <a:solidFill>
              <a:srgbClr val="23BD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3" name="ïS1ïḍ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C7C3EC1-5969-4C7D-9130-18F51CA43622}"/>
                </a:ext>
              </a:extLst>
            </p:cNvPr>
            <p:cNvSpPr/>
            <p:nvPr/>
          </p:nvSpPr>
          <p:spPr bwMode="auto">
            <a:xfrm>
              <a:off x="4802188" y="4178301"/>
              <a:ext cx="117475" cy="336550"/>
            </a:xfrm>
            <a:custGeom>
              <a:avLst/>
              <a:gdLst>
                <a:gd name="T0" fmla="*/ 28 w 30"/>
                <a:gd name="T1" fmla="*/ 75 h 86"/>
                <a:gd name="T2" fmla="*/ 19 w 30"/>
                <a:gd name="T3" fmla="*/ 40 h 86"/>
                <a:gd name="T4" fmla="*/ 20 w 30"/>
                <a:gd name="T5" fmla="*/ 8 h 86"/>
                <a:gd name="T6" fmla="*/ 8 w 30"/>
                <a:gd name="T7" fmla="*/ 6 h 86"/>
                <a:gd name="T8" fmla="*/ 16 w 30"/>
                <a:gd name="T9" fmla="*/ 80 h 86"/>
                <a:gd name="T10" fmla="*/ 28 w 30"/>
                <a:gd name="T11" fmla="*/ 7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86">
                  <a:moveTo>
                    <a:pt x="28" y="75"/>
                  </a:moveTo>
                  <a:cubicBezTo>
                    <a:pt x="24" y="63"/>
                    <a:pt x="20" y="52"/>
                    <a:pt x="19" y="40"/>
                  </a:cubicBezTo>
                  <a:cubicBezTo>
                    <a:pt x="18" y="29"/>
                    <a:pt x="20" y="19"/>
                    <a:pt x="20" y="8"/>
                  </a:cubicBezTo>
                  <a:cubicBezTo>
                    <a:pt x="20" y="1"/>
                    <a:pt x="10" y="0"/>
                    <a:pt x="8" y="6"/>
                  </a:cubicBezTo>
                  <a:cubicBezTo>
                    <a:pt x="0" y="29"/>
                    <a:pt x="6" y="58"/>
                    <a:pt x="16" y="80"/>
                  </a:cubicBezTo>
                  <a:cubicBezTo>
                    <a:pt x="19" y="86"/>
                    <a:pt x="30" y="81"/>
                    <a:pt x="28" y="75"/>
                  </a:cubicBezTo>
                  <a:close/>
                </a:path>
              </a:pathLst>
            </a:custGeom>
            <a:solidFill>
              <a:srgbClr val="633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4" name="iş1íḋ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3EA9D36-8DE0-424B-8140-0600E2B4F064}"/>
                </a:ext>
              </a:extLst>
            </p:cNvPr>
            <p:cNvSpPr/>
            <p:nvPr/>
          </p:nvSpPr>
          <p:spPr bwMode="auto">
            <a:xfrm>
              <a:off x="4729163" y="4418013"/>
              <a:ext cx="347663" cy="152400"/>
            </a:xfrm>
            <a:custGeom>
              <a:avLst/>
              <a:gdLst>
                <a:gd name="T0" fmla="*/ 69 w 89"/>
                <a:gd name="T1" fmla="*/ 7 h 39"/>
                <a:gd name="T2" fmla="*/ 7 w 89"/>
                <a:gd name="T3" fmla="*/ 15 h 39"/>
                <a:gd name="T4" fmla="*/ 4 w 89"/>
                <a:gd name="T5" fmla="*/ 25 h 39"/>
                <a:gd name="T6" fmla="*/ 81 w 89"/>
                <a:gd name="T7" fmla="*/ 18 h 39"/>
                <a:gd name="T8" fmla="*/ 69 w 89"/>
                <a:gd name="T9" fmla="*/ 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39">
                  <a:moveTo>
                    <a:pt x="69" y="7"/>
                  </a:moveTo>
                  <a:cubicBezTo>
                    <a:pt x="51" y="23"/>
                    <a:pt x="29" y="15"/>
                    <a:pt x="7" y="15"/>
                  </a:cubicBezTo>
                  <a:cubicBezTo>
                    <a:pt x="1" y="16"/>
                    <a:pt x="0" y="23"/>
                    <a:pt x="4" y="25"/>
                  </a:cubicBezTo>
                  <a:cubicBezTo>
                    <a:pt x="27" y="39"/>
                    <a:pt x="61" y="36"/>
                    <a:pt x="81" y="18"/>
                  </a:cubicBezTo>
                  <a:cubicBezTo>
                    <a:pt x="89" y="11"/>
                    <a:pt x="77" y="0"/>
                    <a:pt x="69" y="7"/>
                  </a:cubicBezTo>
                  <a:close/>
                </a:path>
              </a:pathLst>
            </a:custGeom>
            <a:solidFill>
              <a:srgbClr val="DC3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5" name="iṣ1iḓ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A07E770-2BAF-4537-96D3-295161C653E1}"/>
                </a:ext>
              </a:extLst>
            </p:cNvPr>
            <p:cNvSpPr/>
            <p:nvPr/>
          </p:nvSpPr>
          <p:spPr>
            <a:xfrm>
              <a:off x="4864940" y="2246682"/>
              <a:ext cx="2554987" cy="1681730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r>
                <a:rPr lang="zh-CN" altLang="en-US" sz="33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目录</a:t>
              </a:r>
            </a:p>
          </p:txBody>
        </p:sp>
      </p:grpSp>
      <p:grpSp>
        <p:nvGrpSpPr>
          <p:cNvPr id="96" name="íślïḑ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23E7CD2-839B-47E4-A662-5BD9A6E37722}"/>
              </a:ext>
            </a:extLst>
          </p:cNvPr>
          <p:cNvGrpSpPr/>
          <p:nvPr/>
        </p:nvGrpSpPr>
        <p:grpSpPr>
          <a:xfrm>
            <a:off x="692721" y="1500990"/>
            <a:ext cx="1789717" cy="1808691"/>
            <a:chOff x="658205" y="1952909"/>
            <a:chExt cx="2455879" cy="2411588"/>
          </a:xfrm>
        </p:grpSpPr>
        <p:sp>
          <p:nvSpPr>
            <p:cNvPr id="97" name="íşḷï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77759F8-C33E-491C-8708-5A0715EBF2F1}"/>
                </a:ext>
              </a:extLst>
            </p:cNvPr>
            <p:cNvSpPr txBox="1"/>
            <p:nvPr/>
          </p:nvSpPr>
          <p:spPr>
            <a:xfrm>
              <a:off x="1115788" y="1952909"/>
              <a:ext cx="1584176" cy="1584176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normAutofit/>
            </a:bodyPr>
            <a:lstStyle/>
            <a:p>
              <a:pPr algn="ctr"/>
              <a:r>
                <a:rPr lang="en-US" altLang="zh-CN" sz="5400">
                  <a:solidFill>
                    <a:srgbClr val="48362B"/>
                  </a:solidFill>
                  <a:latin typeface="微软雅黑"/>
                  <a:ea typeface="微软雅黑"/>
                  <a:sym typeface="微软雅黑"/>
                </a:rPr>
                <a:t>01</a:t>
              </a:r>
            </a:p>
          </p:txBody>
        </p:sp>
        <p:grpSp>
          <p:nvGrpSpPr>
            <p:cNvPr id="98" name="îśḻîḋ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4932867-A269-4CBD-A64B-A5C4E8016789}"/>
                </a:ext>
              </a:extLst>
            </p:cNvPr>
            <p:cNvGrpSpPr/>
            <p:nvPr/>
          </p:nvGrpSpPr>
          <p:grpSpPr>
            <a:xfrm>
              <a:off x="658205" y="3460885"/>
              <a:ext cx="2455879" cy="903612"/>
              <a:chOff x="8129071" y="1872692"/>
              <a:chExt cx="2455879" cy="903612"/>
            </a:xfrm>
          </p:grpSpPr>
          <p:sp>
            <p:nvSpPr>
              <p:cNvPr id="99" name="îṩḷiď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FF32E12-E06A-46CB-80C9-F1AF3A1BD4E4}"/>
                  </a:ext>
                </a:extLst>
              </p:cNvPr>
              <p:cNvSpPr/>
              <p:nvPr/>
            </p:nvSpPr>
            <p:spPr bwMode="auto">
              <a:xfrm>
                <a:off x="8172534" y="2288358"/>
                <a:ext cx="2412416" cy="487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 anchorCtr="0">
                <a:normAutofit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800">
                    <a:solidFill>
                      <a:srgbClr val="48362B"/>
                    </a:solidFill>
                    <a:latin typeface="微软雅黑"/>
                    <a:ea typeface="微软雅黑"/>
                    <a:sym typeface="微软雅黑"/>
                  </a:rPr>
                  <a:t>Copy paste fonts. Choose the only option to retain text.</a:t>
                </a:r>
                <a:endParaRPr lang="zh-CN" altLang="en-US" sz="800">
                  <a:solidFill>
                    <a:srgbClr val="48362B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00" name="íS1ïḑ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9F3E9FD-2791-458C-97E5-6AD6597A8920}"/>
                  </a:ext>
                </a:extLst>
              </p:cNvPr>
              <p:cNvSpPr txBox="1"/>
              <p:nvPr/>
            </p:nvSpPr>
            <p:spPr bwMode="auto">
              <a:xfrm>
                <a:off x="8129071" y="1872692"/>
                <a:ext cx="2440195" cy="339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noAutofit/>
              </a:bodyPr>
              <a:lstStyle/>
              <a:p>
                <a:pPr algn="ctr">
                  <a:lnSpc>
                    <a:spcPct val="110000"/>
                  </a:lnSpc>
                  <a:spcBef>
                    <a:spcPct val="0"/>
                  </a:spcBef>
                  <a:buNone/>
                </a:pPr>
                <a:r>
                  <a:rPr lang="zh-CN" altLang="en-US" sz="1800" dirty="0">
                    <a:solidFill>
                      <a:srgbClr val="48362B"/>
                    </a:solidFill>
                    <a:latin typeface="微软雅黑"/>
                    <a:ea typeface="微软雅黑"/>
                    <a:sym typeface="微软雅黑"/>
                  </a:rPr>
                  <a:t>畅所欲言</a:t>
                </a:r>
              </a:p>
            </p:txBody>
          </p:sp>
        </p:grpSp>
      </p:grpSp>
      <p:grpSp>
        <p:nvGrpSpPr>
          <p:cNvPr id="101" name="ïṣḷiḋ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807B21F-C8CA-4440-B1EA-1DC6404B9509}"/>
              </a:ext>
            </a:extLst>
          </p:cNvPr>
          <p:cNvGrpSpPr/>
          <p:nvPr/>
        </p:nvGrpSpPr>
        <p:grpSpPr>
          <a:xfrm>
            <a:off x="4877158" y="2139561"/>
            <a:ext cx="1578326" cy="1835749"/>
            <a:chOff x="5047159" y="1916832"/>
            <a:chExt cx="2165805" cy="2447665"/>
          </a:xfrm>
        </p:grpSpPr>
        <p:sp>
          <p:nvSpPr>
            <p:cNvPr id="102" name="îṩḻ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8BDF533-4A1C-434A-96BA-36EA5E358E9C}"/>
                </a:ext>
              </a:extLst>
            </p:cNvPr>
            <p:cNvSpPr txBox="1"/>
            <p:nvPr/>
          </p:nvSpPr>
          <p:spPr>
            <a:xfrm>
              <a:off x="5330025" y="1916832"/>
              <a:ext cx="1584176" cy="1584176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normAutofit/>
            </a:bodyPr>
            <a:lstStyle/>
            <a:p>
              <a:pPr algn="ctr"/>
              <a:r>
                <a:rPr lang="en-US" altLang="zh-CN" sz="5400">
                  <a:solidFill>
                    <a:srgbClr val="48362B"/>
                  </a:solidFill>
                  <a:latin typeface="微软雅黑"/>
                  <a:ea typeface="微软雅黑"/>
                  <a:sym typeface="微软雅黑"/>
                </a:rPr>
                <a:t>03</a:t>
              </a:r>
            </a:p>
          </p:txBody>
        </p:sp>
        <p:grpSp>
          <p:nvGrpSpPr>
            <p:cNvPr id="103" name="ísľîd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BEA7019-15C8-4687-860E-0DB92FE53302}"/>
                </a:ext>
              </a:extLst>
            </p:cNvPr>
            <p:cNvGrpSpPr/>
            <p:nvPr/>
          </p:nvGrpSpPr>
          <p:grpSpPr>
            <a:xfrm>
              <a:off x="5047159" y="3460885"/>
              <a:ext cx="2165805" cy="903612"/>
              <a:chOff x="8363586" y="1872692"/>
              <a:chExt cx="2165805" cy="903612"/>
            </a:xfrm>
          </p:grpSpPr>
          <p:sp>
            <p:nvSpPr>
              <p:cNvPr id="104" name="íśľîḍ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F9FC317-DD20-4262-8340-3392CB095B60}"/>
                  </a:ext>
                </a:extLst>
              </p:cNvPr>
              <p:cNvSpPr/>
              <p:nvPr/>
            </p:nvSpPr>
            <p:spPr bwMode="auto">
              <a:xfrm>
                <a:off x="8387355" y="2288358"/>
                <a:ext cx="2137796" cy="487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 anchorCtr="0">
                <a:normAutofit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800">
                    <a:solidFill>
                      <a:srgbClr val="48362B"/>
                    </a:solidFill>
                    <a:latin typeface="微软雅黑"/>
                    <a:ea typeface="微软雅黑"/>
                    <a:sym typeface="微软雅黑"/>
                  </a:rPr>
                  <a:t>Copy paste fonts. Choose the only option to retain text.</a:t>
                </a:r>
                <a:endParaRPr lang="zh-CN" altLang="en-US" sz="800">
                  <a:solidFill>
                    <a:srgbClr val="48362B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05" name="íšḷiḋ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910D84A-8B8D-44C4-BCFD-0236C21A478B}"/>
                  </a:ext>
                </a:extLst>
              </p:cNvPr>
              <p:cNvSpPr txBox="1"/>
              <p:nvPr/>
            </p:nvSpPr>
            <p:spPr bwMode="auto">
              <a:xfrm>
                <a:off x="8363586" y="1872692"/>
                <a:ext cx="2165805" cy="339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noAutofit/>
              </a:bodyPr>
              <a:lstStyle/>
              <a:p>
                <a:pPr algn="ctr">
                  <a:lnSpc>
                    <a:spcPct val="110000"/>
                  </a:lnSpc>
                  <a:spcBef>
                    <a:spcPct val="0"/>
                  </a:spcBef>
                  <a:buNone/>
                </a:pPr>
                <a:r>
                  <a:rPr lang="zh-CN" altLang="en-US" sz="1800" dirty="0">
                    <a:solidFill>
                      <a:srgbClr val="48362B"/>
                    </a:solidFill>
                    <a:latin typeface="微软雅黑"/>
                    <a:ea typeface="微软雅黑"/>
                    <a:sym typeface="微软雅黑"/>
                  </a:rPr>
                  <a:t>学习方法</a:t>
                </a:r>
              </a:p>
            </p:txBody>
          </p:sp>
        </p:grpSp>
      </p:grpSp>
      <p:grpSp>
        <p:nvGrpSpPr>
          <p:cNvPr id="106" name="iṡḻîḍ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F810499-AFAF-4761-A154-429547057560}"/>
              </a:ext>
            </a:extLst>
          </p:cNvPr>
          <p:cNvGrpSpPr/>
          <p:nvPr/>
        </p:nvGrpSpPr>
        <p:grpSpPr>
          <a:xfrm>
            <a:off x="2926191" y="2774087"/>
            <a:ext cx="1572753" cy="1795691"/>
            <a:chOff x="3105986" y="2727006"/>
            <a:chExt cx="2158158" cy="2394255"/>
          </a:xfrm>
        </p:grpSpPr>
        <p:sp>
          <p:nvSpPr>
            <p:cNvPr id="107" name="íşľî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B5A64EB-CF11-408D-9DE2-26C59C9EE24D}"/>
                </a:ext>
              </a:extLst>
            </p:cNvPr>
            <p:cNvSpPr txBox="1"/>
            <p:nvPr/>
          </p:nvSpPr>
          <p:spPr>
            <a:xfrm>
              <a:off x="3381091" y="3537085"/>
              <a:ext cx="1584176" cy="1584176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normAutofit/>
            </a:bodyPr>
            <a:lstStyle/>
            <a:p>
              <a:pPr algn="ctr"/>
              <a:r>
                <a:rPr lang="en-US" altLang="zh-CN" sz="5400">
                  <a:solidFill>
                    <a:srgbClr val="48362B"/>
                  </a:solidFill>
                  <a:latin typeface="微软雅黑"/>
                  <a:ea typeface="微软雅黑"/>
                  <a:sym typeface="微软雅黑"/>
                </a:rPr>
                <a:t>02</a:t>
              </a:r>
            </a:p>
          </p:txBody>
        </p:sp>
        <p:grpSp>
          <p:nvGrpSpPr>
            <p:cNvPr id="108" name="íśľíḑ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7C6CF49-1F31-4861-B478-27207F328236}"/>
                </a:ext>
              </a:extLst>
            </p:cNvPr>
            <p:cNvGrpSpPr/>
            <p:nvPr/>
          </p:nvGrpSpPr>
          <p:grpSpPr>
            <a:xfrm>
              <a:off x="3105986" y="2727006"/>
              <a:ext cx="2158158" cy="979812"/>
              <a:chOff x="3137774" y="2142814"/>
              <a:chExt cx="2158158" cy="979812"/>
            </a:xfrm>
          </p:grpSpPr>
          <p:sp>
            <p:nvSpPr>
              <p:cNvPr id="109" name="işḻï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A74E694-4EB4-4AE1-80CC-14CC54F3A7A6}"/>
                  </a:ext>
                </a:extLst>
              </p:cNvPr>
              <p:cNvSpPr/>
              <p:nvPr/>
            </p:nvSpPr>
            <p:spPr bwMode="auto">
              <a:xfrm>
                <a:off x="3161315" y="2634680"/>
                <a:ext cx="2134614" cy="487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 anchorCtr="0">
                <a:normAutofit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800">
                    <a:solidFill>
                      <a:srgbClr val="48362B"/>
                    </a:solidFill>
                    <a:latin typeface="微软雅黑"/>
                    <a:ea typeface="微软雅黑"/>
                    <a:sym typeface="微软雅黑"/>
                  </a:rPr>
                  <a:t>Copy paste fonts. Choose the only option to retain text.</a:t>
                </a:r>
                <a:endParaRPr lang="zh-CN" altLang="en-US" sz="800">
                  <a:solidFill>
                    <a:srgbClr val="48362B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10" name="iśḷïd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DB18380-3E6F-4D76-B11F-FF5A844EB5DD}"/>
                  </a:ext>
                </a:extLst>
              </p:cNvPr>
              <p:cNvSpPr txBox="1"/>
              <p:nvPr/>
            </p:nvSpPr>
            <p:spPr bwMode="auto">
              <a:xfrm>
                <a:off x="3137774" y="2142814"/>
                <a:ext cx="2158158" cy="339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noAutofit/>
              </a:bodyPr>
              <a:lstStyle/>
              <a:p>
                <a:pPr algn="ctr">
                  <a:lnSpc>
                    <a:spcPct val="110000"/>
                  </a:lnSpc>
                  <a:spcBef>
                    <a:spcPct val="0"/>
                  </a:spcBef>
                  <a:buNone/>
                </a:pPr>
                <a:r>
                  <a:rPr lang="zh-CN" altLang="en-US" sz="1800" dirty="0">
                    <a:solidFill>
                      <a:srgbClr val="48362B"/>
                    </a:solidFill>
                    <a:latin typeface="微软雅黑"/>
                    <a:ea typeface="微软雅黑"/>
                    <a:sym typeface="微软雅黑"/>
                  </a:rPr>
                  <a:t>新学期“五心”</a:t>
                </a:r>
              </a:p>
            </p:txBody>
          </p:sp>
        </p:grpSp>
      </p:grpSp>
      <p:grpSp>
        <p:nvGrpSpPr>
          <p:cNvPr id="111" name="îšḷïḓe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4B516B9-A0C9-4DDE-BC71-47FBCB21575D}"/>
              </a:ext>
            </a:extLst>
          </p:cNvPr>
          <p:cNvGrpSpPr/>
          <p:nvPr/>
        </p:nvGrpSpPr>
        <p:grpSpPr>
          <a:xfrm>
            <a:off x="6902321" y="2313525"/>
            <a:ext cx="1578323" cy="1738541"/>
            <a:chOff x="6984547" y="2803206"/>
            <a:chExt cx="2165801" cy="2318055"/>
          </a:xfrm>
        </p:grpSpPr>
        <p:sp>
          <p:nvSpPr>
            <p:cNvPr id="112" name="îSḷîd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4F6051F-15F7-4103-94D7-A0547718FE8C}"/>
                </a:ext>
              </a:extLst>
            </p:cNvPr>
            <p:cNvSpPr txBox="1"/>
            <p:nvPr/>
          </p:nvSpPr>
          <p:spPr>
            <a:xfrm>
              <a:off x="7263066" y="3537085"/>
              <a:ext cx="1584176" cy="1584176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normAutofit/>
            </a:bodyPr>
            <a:lstStyle/>
            <a:p>
              <a:pPr algn="ctr"/>
              <a:r>
                <a:rPr lang="en-US" altLang="zh-CN" sz="5400">
                  <a:solidFill>
                    <a:srgbClr val="48362B"/>
                  </a:solidFill>
                  <a:latin typeface="微软雅黑"/>
                  <a:ea typeface="微软雅黑"/>
                  <a:sym typeface="微软雅黑"/>
                </a:rPr>
                <a:t>04</a:t>
              </a:r>
            </a:p>
          </p:txBody>
        </p:sp>
        <p:grpSp>
          <p:nvGrpSpPr>
            <p:cNvPr id="113" name="íŝlíď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0F19BAA-57D7-450D-8788-3660ED0AEB33}"/>
                </a:ext>
              </a:extLst>
            </p:cNvPr>
            <p:cNvGrpSpPr/>
            <p:nvPr/>
          </p:nvGrpSpPr>
          <p:grpSpPr>
            <a:xfrm>
              <a:off x="6984547" y="2803206"/>
              <a:ext cx="2165801" cy="903612"/>
              <a:chOff x="3086447" y="2219014"/>
              <a:chExt cx="2165801" cy="903612"/>
            </a:xfrm>
          </p:grpSpPr>
          <p:sp>
            <p:nvSpPr>
              <p:cNvPr id="114" name="iṣliḑ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8F0A00C-B196-441E-A886-2EC1739455BB}"/>
                  </a:ext>
                </a:extLst>
              </p:cNvPr>
              <p:cNvSpPr/>
              <p:nvPr/>
            </p:nvSpPr>
            <p:spPr bwMode="auto">
              <a:xfrm>
                <a:off x="3086447" y="2634680"/>
                <a:ext cx="2165801" cy="487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 anchorCtr="0">
                <a:normAutofit/>
              </a:bodyPr>
              <a:lstStyle/>
              <a:p>
                <a:pPr algn="ctr" eaLnBrk="1" hangingPunct="1">
                  <a:lnSpc>
                    <a:spcPct val="12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zh-CN" sz="800">
                    <a:solidFill>
                      <a:srgbClr val="48362B"/>
                    </a:solidFill>
                    <a:latin typeface="微软雅黑"/>
                    <a:ea typeface="微软雅黑"/>
                    <a:sym typeface="微软雅黑"/>
                  </a:rPr>
                  <a:t>Copy paste fonts. Choose the only option to retain text.</a:t>
                </a:r>
                <a:endParaRPr lang="zh-CN" altLang="en-US" sz="800">
                  <a:solidFill>
                    <a:srgbClr val="48362B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15" name="ïṣ1íḓ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0A8BD49-8312-4AA2-876A-1B19C659640D}"/>
                  </a:ext>
                </a:extLst>
              </p:cNvPr>
              <p:cNvSpPr txBox="1"/>
              <p:nvPr/>
            </p:nvSpPr>
            <p:spPr bwMode="auto">
              <a:xfrm>
                <a:off x="3086449" y="2219014"/>
                <a:ext cx="2145445" cy="3394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noAutofit/>
              </a:bodyPr>
              <a:lstStyle/>
              <a:p>
                <a:pPr algn="ctr">
                  <a:lnSpc>
                    <a:spcPct val="110000"/>
                  </a:lnSpc>
                  <a:spcBef>
                    <a:spcPct val="0"/>
                  </a:spcBef>
                  <a:buNone/>
                </a:pPr>
                <a:r>
                  <a:rPr lang="zh-CN" altLang="en-US" sz="1800" dirty="0">
                    <a:solidFill>
                      <a:srgbClr val="48362B"/>
                    </a:solidFill>
                    <a:latin typeface="微软雅黑"/>
                    <a:ea typeface="微软雅黑"/>
                    <a:sym typeface="微软雅黑"/>
                  </a:rPr>
                  <a:t>我为班级做过的事</a:t>
                </a:r>
              </a:p>
            </p:txBody>
          </p:sp>
        </p:grpSp>
      </p:grpSp>
      <p:pic>
        <p:nvPicPr>
          <p:cNvPr id="116" name="图片 1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586446" cy="1463040"/>
          </a:xfrm>
          <a:prstGeom prst="rect">
            <a:avLst/>
          </a:prstGeom>
        </p:spPr>
      </p:pic>
      <p:pic>
        <p:nvPicPr>
          <p:cNvPr id="118" name="图片 1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3590" y="3416264"/>
            <a:ext cx="3280411" cy="1727237"/>
          </a:xfrm>
          <a:prstGeom prst="rect">
            <a:avLst/>
          </a:prstGeom>
        </p:spPr>
      </p:pic>
      <p:grpSp>
        <p:nvGrpSpPr>
          <p:cNvPr id="119" name="组合 118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32F4617-2C04-4698-941D-4C4979D885F2}"/>
              </a:ext>
            </a:extLst>
          </p:cNvPr>
          <p:cNvGrpSpPr/>
          <p:nvPr/>
        </p:nvGrpSpPr>
        <p:grpSpPr>
          <a:xfrm>
            <a:off x="85724" y="3274359"/>
            <a:ext cx="2563346" cy="1797703"/>
            <a:chOff x="3294530" y="1336501"/>
            <a:chExt cx="7100421" cy="5292900"/>
          </a:xfrm>
        </p:grpSpPr>
        <p:grpSp>
          <p:nvGrpSpPr>
            <p:cNvPr id="120" name="îṣ1í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B9B88D3-0CA9-43F5-A7A3-01D4F91258BC}"/>
                </a:ext>
              </a:extLst>
            </p:cNvPr>
            <p:cNvGrpSpPr/>
            <p:nvPr/>
          </p:nvGrpSpPr>
          <p:grpSpPr>
            <a:xfrm>
              <a:off x="3294530" y="1336501"/>
              <a:ext cx="2127794" cy="5292900"/>
              <a:chOff x="3294529" y="1336500"/>
              <a:chExt cx="2127793" cy="5292900"/>
            </a:xfrm>
          </p:grpSpPr>
          <p:sp>
            <p:nvSpPr>
              <p:cNvPr id="195" name="îṩ1íď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57D13A2-CABB-4F40-9CA1-12461BF48E54}"/>
                  </a:ext>
                </a:extLst>
              </p:cNvPr>
              <p:cNvSpPr/>
              <p:nvPr/>
            </p:nvSpPr>
            <p:spPr bwMode="auto">
              <a:xfrm>
                <a:off x="3594054" y="6026461"/>
                <a:ext cx="1828268" cy="602939"/>
              </a:xfrm>
              <a:prstGeom prst="ellipse">
                <a:avLst/>
              </a:prstGeom>
              <a:solidFill>
                <a:srgbClr val="CEE5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6" name="íšlíḋ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D7537AB-81F0-4CD7-B50E-42F1B7B58D27}"/>
                  </a:ext>
                </a:extLst>
              </p:cNvPr>
              <p:cNvSpPr/>
              <p:nvPr/>
            </p:nvSpPr>
            <p:spPr bwMode="auto">
              <a:xfrm>
                <a:off x="3294529" y="2883396"/>
                <a:ext cx="1457428" cy="2042214"/>
              </a:xfrm>
              <a:custGeom>
                <a:avLst/>
                <a:gdLst>
                  <a:gd name="T0" fmla="*/ 541 w 541"/>
                  <a:gd name="T1" fmla="*/ 132 h 759"/>
                  <a:gd name="T2" fmla="*/ 403 w 541"/>
                  <a:gd name="T3" fmla="*/ 32 h 759"/>
                  <a:gd name="T4" fmla="*/ 192 w 541"/>
                  <a:gd name="T5" fmla="*/ 46 h 759"/>
                  <a:gd name="T6" fmla="*/ 249 w 541"/>
                  <a:gd name="T7" fmla="*/ 658 h 759"/>
                  <a:gd name="T8" fmla="*/ 463 w 541"/>
                  <a:gd name="T9" fmla="*/ 527 h 759"/>
                  <a:gd name="T10" fmla="*/ 505 w 541"/>
                  <a:gd name="T11" fmla="*/ 279 h 759"/>
                  <a:gd name="T12" fmla="*/ 541 w 541"/>
                  <a:gd name="T13" fmla="*/ 132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1" h="759">
                    <a:moveTo>
                      <a:pt x="541" y="132"/>
                    </a:moveTo>
                    <a:cubicBezTo>
                      <a:pt x="541" y="132"/>
                      <a:pt x="530" y="64"/>
                      <a:pt x="403" y="32"/>
                    </a:cubicBezTo>
                    <a:cubicBezTo>
                      <a:pt x="276" y="0"/>
                      <a:pt x="192" y="46"/>
                      <a:pt x="192" y="46"/>
                    </a:cubicBezTo>
                    <a:cubicBezTo>
                      <a:pt x="192" y="46"/>
                      <a:pt x="0" y="556"/>
                      <a:pt x="249" y="658"/>
                    </a:cubicBezTo>
                    <a:cubicBezTo>
                      <a:pt x="497" y="759"/>
                      <a:pt x="458" y="541"/>
                      <a:pt x="463" y="527"/>
                    </a:cubicBezTo>
                    <a:cubicBezTo>
                      <a:pt x="469" y="512"/>
                      <a:pt x="504" y="285"/>
                      <a:pt x="505" y="279"/>
                    </a:cubicBezTo>
                    <a:cubicBezTo>
                      <a:pt x="505" y="274"/>
                      <a:pt x="541" y="132"/>
                      <a:pt x="541" y="132"/>
                    </a:cubicBezTo>
                    <a:close/>
                  </a:path>
                </a:pathLst>
              </a:custGeom>
              <a:solidFill>
                <a:srgbClr val="BF58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7" name="íśḷíḋ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A7BC433-3FA1-4B74-A9DD-551A8700E02D}"/>
                  </a:ext>
                </a:extLst>
              </p:cNvPr>
              <p:cNvSpPr/>
              <p:nvPr/>
            </p:nvSpPr>
            <p:spPr bwMode="auto">
              <a:xfrm>
                <a:off x="4679345" y="5854007"/>
                <a:ext cx="285262" cy="304711"/>
              </a:xfrm>
              <a:custGeom>
                <a:avLst/>
                <a:gdLst>
                  <a:gd name="T0" fmla="*/ 4 w 106"/>
                  <a:gd name="T1" fmla="*/ 54 h 113"/>
                  <a:gd name="T2" fmla="*/ 2 w 106"/>
                  <a:gd name="T3" fmla="*/ 21 h 113"/>
                  <a:gd name="T4" fmla="*/ 53 w 106"/>
                  <a:gd name="T5" fmla="*/ 3 h 113"/>
                  <a:gd name="T6" fmla="*/ 102 w 106"/>
                  <a:gd name="T7" fmla="*/ 17 h 113"/>
                  <a:gd name="T8" fmla="*/ 106 w 106"/>
                  <a:gd name="T9" fmla="*/ 50 h 113"/>
                  <a:gd name="T10" fmla="*/ 78 w 106"/>
                  <a:gd name="T11" fmla="*/ 98 h 113"/>
                  <a:gd name="T12" fmla="*/ 38 w 106"/>
                  <a:gd name="T13" fmla="*/ 113 h 113"/>
                  <a:gd name="T14" fmla="*/ 8 w 106"/>
                  <a:gd name="T15" fmla="*/ 103 h 113"/>
                  <a:gd name="T16" fmla="*/ 4 w 106"/>
                  <a:gd name="T17" fmla="*/ 54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5" h="113">
                    <a:moveTo>
                      <a:pt x="4" y="54"/>
                    </a:moveTo>
                    <a:cubicBezTo>
                      <a:pt x="2" y="21"/>
                      <a:pt x="2" y="21"/>
                      <a:pt x="2" y="21"/>
                    </a:cubicBezTo>
                    <a:cubicBezTo>
                      <a:pt x="2" y="21"/>
                      <a:pt x="0" y="7"/>
                      <a:pt x="53" y="3"/>
                    </a:cubicBezTo>
                    <a:cubicBezTo>
                      <a:pt x="105" y="0"/>
                      <a:pt x="102" y="17"/>
                      <a:pt x="102" y="17"/>
                    </a:cubicBezTo>
                    <a:cubicBezTo>
                      <a:pt x="106" y="50"/>
                      <a:pt x="106" y="50"/>
                      <a:pt x="106" y="50"/>
                    </a:cubicBezTo>
                    <a:cubicBezTo>
                      <a:pt x="78" y="98"/>
                      <a:pt x="78" y="98"/>
                      <a:pt x="78" y="98"/>
                    </a:cubicBezTo>
                    <a:cubicBezTo>
                      <a:pt x="78" y="98"/>
                      <a:pt x="39" y="113"/>
                      <a:pt x="38" y="113"/>
                    </a:cubicBezTo>
                    <a:cubicBezTo>
                      <a:pt x="36" y="112"/>
                      <a:pt x="8" y="103"/>
                      <a:pt x="8" y="103"/>
                    </a:cubicBezTo>
                    <a:lnTo>
                      <a:pt x="4" y="54"/>
                    </a:ln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8" name="ísḻíd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BE762FB-9B1E-4DEF-BDB5-00AA6DAE6056}"/>
                  </a:ext>
                </a:extLst>
              </p:cNvPr>
              <p:cNvSpPr/>
              <p:nvPr/>
            </p:nvSpPr>
            <p:spPr bwMode="auto">
              <a:xfrm>
                <a:off x="3879315" y="5525956"/>
                <a:ext cx="274889" cy="420113"/>
              </a:xfrm>
              <a:custGeom>
                <a:avLst/>
                <a:gdLst>
                  <a:gd name="T0" fmla="*/ 102 w 102"/>
                  <a:gd name="T1" fmla="*/ 15 h 156"/>
                  <a:gd name="T2" fmla="*/ 73 w 102"/>
                  <a:gd name="T3" fmla="*/ 156 h 156"/>
                  <a:gd name="T4" fmla="*/ 0 w 102"/>
                  <a:gd name="T5" fmla="*/ 153 h 156"/>
                  <a:gd name="T6" fmla="*/ 25 w 102"/>
                  <a:gd name="T7" fmla="*/ 4 h 156"/>
                  <a:gd name="T8" fmla="*/ 102 w 102"/>
                  <a:gd name="T9" fmla="*/ 1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156">
                    <a:moveTo>
                      <a:pt x="102" y="15"/>
                    </a:moveTo>
                    <a:cubicBezTo>
                      <a:pt x="73" y="156"/>
                      <a:pt x="73" y="156"/>
                      <a:pt x="73" y="156"/>
                    </a:cubicBezTo>
                    <a:cubicBezTo>
                      <a:pt x="0" y="153"/>
                      <a:pt x="0" y="153"/>
                      <a:pt x="0" y="153"/>
                    </a:cubicBezTo>
                    <a:cubicBezTo>
                      <a:pt x="25" y="4"/>
                      <a:pt x="25" y="4"/>
                      <a:pt x="25" y="4"/>
                    </a:cubicBezTo>
                    <a:cubicBezTo>
                      <a:pt x="25" y="4"/>
                      <a:pt x="85" y="0"/>
                      <a:pt x="102" y="15"/>
                    </a:cubicBez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9" name="ïŝḷíḑ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F491BF2-BB1C-4C13-B724-D274C179C715}"/>
                  </a:ext>
                </a:extLst>
              </p:cNvPr>
              <p:cNvSpPr/>
              <p:nvPr/>
            </p:nvSpPr>
            <p:spPr bwMode="auto">
              <a:xfrm>
                <a:off x="4679345" y="5467607"/>
                <a:ext cx="220429" cy="424003"/>
              </a:xfrm>
              <a:custGeom>
                <a:avLst/>
                <a:gdLst>
                  <a:gd name="T0" fmla="*/ 0 w 82"/>
                  <a:gd name="T1" fmla="*/ 6 h 158"/>
                  <a:gd name="T2" fmla="*/ 13 w 82"/>
                  <a:gd name="T3" fmla="*/ 158 h 158"/>
                  <a:gd name="T4" fmla="*/ 43 w 82"/>
                  <a:gd name="T5" fmla="*/ 158 h 158"/>
                  <a:gd name="T6" fmla="*/ 82 w 82"/>
                  <a:gd name="T7" fmla="*/ 154 h 158"/>
                  <a:gd name="T8" fmla="*/ 72 w 82"/>
                  <a:gd name="T9" fmla="*/ 6 h 158"/>
                  <a:gd name="T10" fmla="*/ 37 w 82"/>
                  <a:gd name="T11" fmla="*/ 0 h 158"/>
                  <a:gd name="T12" fmla="*/ 0 w 82"/>
                  <a:gd name="T13" fmla="*/ 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158">
                    <a:moveTo>
                      <a:pt x="0" y="6"/>
                    </a:moveTo>
                    <a:cubicBezTo>
                      <a:pt x="13" y="158"/>
                      <a:pt x="13" y="158"/>
                      <a:pt x="13" y="158"/>
                    </a:cubicBezTo>
                    <a:cubicBezTo>
                      <a:pt x="13" y="158"/>
                      <a:pt x="36" y="158"/>
                      <a:pt x="43" y="158"/>
                    </a:cubicBezTo>
                    <a:cubicBezTo>
                      <a:pt x="51" y="158"/>
                      <a:pt x="82" y="154"/>
                      <a:pt x="82" y="154"/>
                    </a:cubicBezTo>
                    <a:cubicBezTo>
                      <a:pt x="72" y="6"/>
                      <a:pt x="72" y="6"/>
                      <a:pt x="72" y="6"/>
                    </a:cubicBezTo>
                    <a:cubicBezTo>
                      <a:pt x="37" y="0"/>
                      <a:pt x="37" y="0"/>
                      <a:pt x="37" y="0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0" name="íṡ1îď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6CE898A-E3C2-416D-8F41-D9704998285F}"/>
                  </a:ext>
                </a:extLst>
              </p:cNvPr>
              <p:cNvSpPr/>
              <p:nvPr/>
            </p:nvSpPr>
            <p:spPr bwMode="auto">
              <a:xfrm>
                <a:off x="3383997" y="3698985"/>
                <a:ext cx="440859" cy="1343323"/>
              </a:xfrm>
              <a:custGeom>
                <a:avLst/>
                <a:gdLst>
                  <a:gd name="T0" fmla="*/ 154 w 164"/>
                  <a:gd name="T1" fmla="*/ 72 h 499"/>
                  <a:gd name="T2" fmla="*/ 110 w 164"/>
                  <a:gd name="T3" fmla="*/ 315 h 499"/>
                  <a:gd name="T4" fmla="*/ 159 w 164"/>
                  <a:gd name="T5" fmla="*/ 393 h 499"/>
                  <a:gd name="T6" fmla="*/ 114 w 164"/>
                  <a:gd name="T7" fmla="*/ 405 h 499"/>
                  <a:gd name="T8" fmla="*/ 105 w 164"/>
                  <a:gd name="T9" fmla="*/ 383 h 499"/>
                  <a:gd name="T10" fmla="*/ 110 w 164"/>
                  <a:gd name="T11" fmla="*/ 477 h 499"/>
                  <a:gd name="T12" fmla="*/ 93 w 164"/>
                  <a:gd name="T13" fmla="*/ 497 h 499"/>
                  <a:gd name="T14" fmla="*/ 65 w 164"/>
                  <a:gd name="T15" fmla="*/ 480 h 499"/>
                  <a:gd name="T16" fmla="*/ 28 w 164"/>
                  <a:gd name="T17" fmla="*/ 453 h 499"/>
                  <a:gd name="T18" fmla="*/ 5 w 164"/>
                  <a:gd name="T19" fmla="*/ 374 h 499"/>
                  <a:gd name="T20" fmla="*/ 39 w 164"/>
                  <a:gd name="T21" fmla="*/ 302 h 499"/>
                  <a:gd name="T22" fmla="*/ 91 w 164"/>
                  <a:gd name="T23" fmla="*/ 55 h 499"/>
                  <a:gd name="T24" fmla="*/ 128 w 164"/>
                  <a:gd name="T25" fmla="*/ 36 h 499"/>
                  <a:gd name="T26" fmla="*/ 151 w 164"/>
                  <a:gd name="T27" fmla="*/ 49 h 499"/>
                  <a:gd name="T28" fmla="*/ 154 w 164"/>
                  <a:gd name="T29" fmla="*/ 72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64" h="499">
                    <a:moveTo>
                      <a:pt x="154" y="72"/>
                    </a:moveTo>
                    <a:cubicBezTo>
                      <a:pt x="154" y="72"/>
                      <a:pt x="116" y="192"/>
                      <a:pt x="110" y="315"/>
                    </a:cubicBezTo>
                    <a:cubicBezTo>
                      <a:pt x="110" y="315"/>
                      <a:pt x="153" y="329"/>
                      <a:pt x="159" y="393"/>
                    </a:cubicBezTo>
                    <a:cubicBezTo>
                      <a:pt x="164" y="458"/>
                      <a:pt x="118" y="440"/>
                      <a:pt x="114" y="405"/>
                    </a:cubicBezTo>
                    <a:cubicBezTo>
                      <a:pt x="111" y="370"/>
                      <a:pt x="105" y="383"/>
                      <a:pt x="105" y="383"/>
                    </a:cubicBezTo>
                    <a:cubicBezTo>
                      <a:pt x="105" y="383"/>
                      <a:pt x="91" y="421"/>
                      <a:pt x="110" y="477"/>
                    </a:cubicBezTo>
                    <a:cubicBezTo>
                      <a:pt x="110" y="477"/>
                      <a:pt x="114" y="495"/>
                      <a:pt x="93" y="497"/>
                    </a:cubicBezTo>
                    <a:cubicBezTo>
                      <a:pt x="71" y="499"/>
                      <a:pt x="65" y="480"/>
                      <a:pt x="65" y="480"/>
                    </a:cubicBezTo>
                    <a:cubicBezTo>
                      <a:pt x="65" y="480"/>
                      <a:pt x="40" y="479"/>
                      <a:pt x="28" y="453"/>
                    </a:cubicBezTo>
                    <a:cubicBezTo>
                      <a:pt x="28" y="453"/>
                      <a:pt x="0" y="440"/>
                      <a:pt x="5" y="374"/>
                    </a:cubicBezTo>
                    <a:cubicBezTo>
                      <a:pt x="8" y="318"/>
                      <a:pt x="39" y="302"/>
                      <a:pt x="39" y="302"/>
                    </a:cubicBezTo>
                    <a:cubicBezTo>
                      <a:pt x="39" y="302"/>
                      <a:pt x="62" y="123"/>
                      <a:pt x="91" y="55"/>
                    </a:cubicBezTo>
                    <a:cubicBezTo>
                      <a:pt x="115" y="0"/>
                      <a:pt x="125" y="36"/>
                      <a:pt x="128" y="36"/>
                    </a:cubicBezTo>
                    <a:cubicBezTo>
                      <a:pt x="130" y="35"/>
                      <a:pt x="151" y="49"/>
                      <a:pt x="151" y="49"/>
                    </a:cubicBezTo>
                    <a:lnTo>
                      <a:pt x="154" y="72"/>
                    </a:ln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1" name="ïsḷïḋ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BD6C9E4-9A4A-4099-B67A-1B641094B9DC}"/>
                  </a:ext>
                </a:extLst>
              </p:cNvPr>
              <p:cNvSpPr/>
              <p:nvPr/>
            </p:nvSpPr>
            <p:spPr bwMode="auto">
              <a:xfrm>
                <a:off x="4805119" y="3781970"/>
                <a:ext cx="361764" cy="1138453"/>
              </a:xfrm>
              <a:custGeom>
                <a:avLst/>
                <a:gdLst>
                  <a:gd name="T0" fmla="*/ 64 w 134"/>
                  <a:gd name="T1" fmla="*/ 0 h 423"/>
                  <a:gd name="T2" fmla="*/ 100 w 134"/>
                  <a:gd name="T3" fmla="*/ 277 h 423"/>
                  <a:gd name="T4" fmla="*/ 130 w 134"/>
                  <a:gd name="T5" fmla="*/ 366 h 423"/>
                  <a:gd name="T6" fmla="*/ 71 w 134"/>
                  <a:gd name="T7" fmla="*/ 378 h 423"/>
                  <a:gd name="T8" fmla="*/ 8 w 134"/>
                  <a:gd name="T9" fmla="*/ 246 h 423"/>
                  <a:gd name="T10" fmla="*/ 16 w 134"/>
                  <a:gd name="T11" fmla="*/ 98 h 423"/>
                  <a:gd name="T12" fmla="*/ 28 w 134"/>
                  <a:gd name="T13" fmla="*/ 22 h 423"/>
                  <a:gd name="T14" fmla="*/ 64 w 134"/>
                  <a:gd name="T15" fmla="*/ 0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4" h="422">
                    <a:moveTo>
                      <a:pt x="64" y="0"/>
                    </a:moveTo>
                    <a:cubicBezTo>
                      <a:pt x="64" y="0"/>
                      <a:pt x="82" y="207"/>
                      <a:pt x="100" y="277"/>
                    </a:cubicBezTo>
                    <a:cubicBezTo>
                      <a:pt x="100" y="277"/>
                      <a:pt x="134" y="312"/>
                      <a:pt x="130" y="366"/>
                    </a:cubicBezTo>
                    <a:cubicBezTo>
                      <a:pt x="126" y="419"/>
                      <a:pt x="82" y="423"/>
                      <a:pt x="71" y="378"/>
                    </a:cubicBezTo>
                    <a:cubicBezTo>
                      <a:pt x="60" y="332"/>
                      <a:pt x="0" y="253"/>
                      <a:pt x="8" y="246"/>
                    </a:cubicBezTo>
                    <a:cubicBezTo>
                      <a:pt x="16" y="239"/>
                      <a:pt x="16" y="108"/>
                      <a:pt x="16" y="98"/>
                    </a:cubicBezTo>
                    <a:cubicBezTo>
                      <a:pt x="16" y="89"/>
                      <a:pt x="25" y="24"/>
                      <a:pt x="28" y="22"/>
                    </a:cubicBezTo>
                    <a:cubicBezTo>
                      <a:pt x="31" y="20"/>
                      <a:pt x="64" y="0"/>
                      <a:pt x="64" y="0"/>
                    </a:cubicBez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2" name="ïślíḍ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C13FBF7-0946-4483-B6AA-F617A822F10C}"/>
                  </a:ext>
                </a:extLst>
              </p:cNvPr>
              <p:cNvSpPr/>
              <p:nvPr/>
            </p:nvSpPr>
            <p:spPr bwMode="auto">
              <a:xfrm>
                <a:off x="3760024" y="4466598"/>
                <a:ext cx="1325170" cy="1119004"/>
              </a:xfrm>
              <a:custGeom>
                <a:avLst/>
                <a:gdLst>
                  <a:gd name="T0" fmla="*/ 464 w 492"/>
                  <a:gd name="T1" fmla="*/ 48 h 416"/>
                  <a:gd name="T2" fmla="*/ 492 w 492"/>
                  <a:gd name="T3" fmla="*/ 361 h 416"/>
                  <a:gd name="T4" fmla="*/ 286 w 492"/>
                  <a:gd name="T5" fmla="*/ 366 h 416"/>
                  <a:gd name="T6" fmla="*/ 276 w 492"/>
                  <a:gd name="T7" fmla="*/ 213 h 416"/>
                  <a:gd name="T8" fmla="*/ 240 w 492"/>
                  <a:gd name="T9" fmla="*/ 382 h 416"/>
                  <a:gd name="T10" fmla="*/ 123 w 492"/>
                  <a:gd name="T11" fmla="*/ 407 h 416"/>
                  <a:gd name="T12" fmla="*/ 0 w 492"/>
                  <a:gd name="T13" fmla="*/ 365 h 416"/>
                  <a:gd name="T14" fmla="*/ 52 w 492"/>
                  <a:gd name="T15" fmla="*/ 48 h 416"/>
                  <a:gd name="T16" fmla="*/ 75 w 492"/>
                  <a:gd name="T17" fmla="*/ 3 h 416"/>
                  <a:gd name="T18" fmla="*/ 212 w 492"/>
                  <a:gd name="T19" fmla="*/ 3 h 416"/>
                  <a:gd name="T20" fmla="*/ 346 w 492"/>
                  <a:gd name="T21" fmla="*/ 27 h 416"/>
                  <a:gd name="T22" fmla="*/ 408 w 492"/>
                  <a:gd name="T23" fmla="*/ 38 h 416"/>
                  <a:gd name="T24" fmla="*/ 468 w 492"/>
                  <a:gd name="T25" fmla="*/ 52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2" h="416">
                    <a:moveTo>
                      <a:pt x="464" y="48"/>
                    </a:moveTo>
                    <a:cubicBezTo>
                      <a:pt x="464" y="48"/>
                      <a:pt x="486" y="230"/>
                      <a:pt x="492" y="361"/>
                    </a:cubicBezTo>
                    <a:cubicBezTo>
                      <a:pt x="492" y="361"/>
                      <a:pt x="414" y="405"/>
                      <a:pt x="286" y="366"/>
                    </a:cubicBezTo>
                    <a:cubicBezTo>
                      <a:pt x="276" y="213"/>
                      <a:pt x="276" y="213"/>
                      <a:pt x="276" y="213"/>
                    </a:cubicBezTo>
                    <a:cubicBezTo>
                      <a:pt x="240" y="382"/>
                      <a:pt x="240" y="382"/>
                      <a:pt x="240" y="382"/>
                    </a:cubicBezTo>
                    <a:cubicBezTo>
                      <a:pt x="240" y="382"/>
                      <a:pt x="201" y="416"/>
                      <a:pt x="123" y="407"/>
                    </a:cubicBezTo>
                    <a:cubicBezTo>
                      <a:pt x="89" y="404"/>
                      <a:pt x="27" y="393"/>
                      <a:pt x="0" y="365"/>
                    </a:cubicBezTo>
                    <a:cubicBezTo>
                      <a:pt x="0" y="365"/>
                      <a:pt x="44" y="96"/>
                      <a:pt x="52" y="48"/>
                    </a:cubicBezTo>
                    <a:cubicBezTo>
                      <a:pt x="59" y="0"/>
                      <a:pt x="75" y="3"/>
                      <a:pt x="75" y="3"/>
                    </a:cubicBezTo>
                    <a:cubicBezTo>
                      <a:pt x="75" y="3"/>
                      <a:pt x="200" y="7"/>
                      <a:pt x="212" y="3"/>
                    </a:cubicBezTo>
                    <a:cubicBezTo>
                      <a:pt x="224" y="0"/>
                      <a:pt x="342" y="27"/>
                      <a:pt x="346" y="27"/>
                    </a:cubicBezTo>
                    <a:cubicBezTo>
                      <a:pt x="351" y="27"/>
                      <a:pt x="400" y="40"/>
                      <a:pt x="408" y="38"/>
                    </a:cubicBezTo>
                    <a:cubicBezTo>
                      <a:pt x="416" y="36"/>
                      <a:pt x="468" y="52"/>
                      <a:pt x="468" y="52"/>
                    </a:cubicBezTo>
                  </a:path>
                </a:pathLst>
              </a:custGeom>
              <a:solidFill>
                <a:srgbClr val="FFBC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3" name="íš1íḓ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578B382-6787-4C36-904E-81FF4F3787AA}"/>
                  </a:ext>
                </a:extLst>
              </p:cNvPr>
              <p:cNvSpPr/>
              <p:nvPr/>
            </p:nvSpPr>
            <p:spPr bwMode="auto">
              <a:xfrm>
                <a:off x="3424193" y="3007874"/>
                <a:ext cx="1637661" cy="1673967"/>
              </a:xfrm>
              <a:custGeom>
                <a:avLst/>
                <a:gdLst>
                  <a:gd name="T0" fmla="*/ 418 w 608"/>
                  <a:gd name="T1" fmla="*/ 25 h 622"/>
                  <a:gd name="T2" fmla="*/ 511 w 608"/>
                  <a:gd name="T3" fmla="*/ 82 h 622"/>
                  <a:gd name="T4" fmla="*/ 608 w 608"/>
                  <a:gd name="T5" fmla="*/ 278 h 622"/>
                  <a:gd name="T6" fmla="*/ 572 w 608"/>
                  <a:gd name="T7" fmla="*/ 306 h 622"/>
                  <a:gd name="T8" fmla="*/ 599 w 608"/>
                  <a:gd name="T9" fmla="*/ 591 h 622"/>
                  <a:gd name="T10" fmla="*/ 436 w 608"/>
                  <a:gd name="T11" fmla="*/ 620 h 622"/>
                  <a:gd name="T12" fmla="*/ 159 w 608"/>
                  <a:gd name="T13" fmla="*/ 581 h 622"/>
                  <a:gd name="T14" fmla="*/ 206 w 608"/>
                  <a:gd name="T15" fmla="*/ 323 h 622"/>
                  <a:gd name="T16" fmla="*/ 92 w 608"/>
                  <a:gd name="T17" fmla="*/ 318 h 622"/>
                  <a:gd name="T18" fmla="*/ 0 w 608"/>
                  <a:gd name="T19" fmla="*/ 257 h 622"/>
                  <a:gd name="T20" fmla="*/ 162 w 608"/>
                  <a:gd name="T21" fmla="*/ 1 h 622"/>
                  <a:gd name="T22" fmla="*/ 249 w 608"/>
                  <a:gd name="T23" fmla="*/ 0 h 622"/>
                  <a:gd name="T24" fmla="*/ 280 w 608"/>
                  <a:gd name="T25" fmla="*/ 0 h 622"/>
                  <a:gd name="T26" fmla="*/ 418 w 608"/>
                  <a:gd name="T27" fmla="*/ 25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08" h="622">
                    <a:moveTo>
                      <a:pt x="418" y="25"/>
                    </a:moveTo>
                    <a:cubicBezTo>
                      <a:pt x="511" y="82"/>
                      <a:pt x="511" y="82"/>
                      <a:pt x="511" y="82"/>
                    </a:cubicBezTo>
                    <a:cubicBezTo>
                      <a:pt x="511" y="82"/>
                      <a:pt x="574" y="160"/>
                      <a:pt x="608" y="278"/>
                    </a:cubicBezTo>
                    <a:cubicBezTo>
                      <a:pt x="608" y="278"/>
                      <a:pt x="599" y="301"/>
                      <a:pt x="572" y="306"/>
                    </a:cubicBezTo>
                    <a:cubicBezTo>
                      <a:pt x="572" y="306"/>
                      <a:pt x="588" y="444"/>
                      <a:pt x="599" y="591"/>
                    </a:cubicBezTo>
                    <a:cubicBezTo>
                      <a:pt x="599" y="591"/>
                      <a:pt x="559" y="619"/>
                      <a:pt x="436" y="620"/>
                    </a:cubicBezTo>
                    <a:cubicBezTo>
                      <a:pt x="312" y="622"/>
                      <a:pt x="183" y="594"/>
                      <a:pt x="159" y="581"/>
                    </a:cubicBezTo>
                    <a:cubicBezTo>
                      <a:pt x="159" y="581"/>
                      <a:pt x="202" y="337"/>
                      <a:pt x="206" y="323"/>
                    </a:cubicBezTo>
                    <a:cubicBezTo>
                      <a:pt x="206" y="323"/>
                      <a:pt x="152" y="341"/>
                      <a:pt x="92" y="318"/>
                    </a:cubicBezTo>
                    <a:cubicBezTo>
                      <a:pt x="32" y="296"/>
                      <a:pt x="0" y="257"/>
                      <a:pt x="0" y="257"/>
                    </a:cubicBezTo>
                    <a:cubicBezTo>
                      <a:pt x="0" y="257"/>
                      <a:pt x="83" y="40"/>
                      <a:pt x="162" y="1"/>
                    </a:cubicBezTo>
                    <a:cubicBezTo>
                      <a:pt x="249" y="0"/>
                      <a:pt x="249" y="0"/>
                      <a:pt x="249" y="0"/>
                    </a:cubicBezTo>
                    <a:cubicBezTo>
                      <a:pt x="280" y="0"/>
                      <a:pt x="280" y="0"/>
                      <a:pt x="280" y="0"/>
                    </a:cubicBezTo>
                    <a:lnTo>
                      <a:pt x="418" y="25"/>
                    </a:lnTo>
                    <a:close/>
                  </a:path>
                </a:pathLst>
              </a:custGeom>
              <a:solidFill>
                <a:srgbClr val="685C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4" name="í$ľîḑ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74D4017-9DB5-453A-A0EA-9EF922A89ADF}"/>
                  </a:ext>
                </a:extLst>
              </p:cNvPr>
              <p:cNvSpPr/>
              <p:nvPr/>
            </p:nvSpPr>
            <p:spPr bwMode="auto">
              <a:xfrm>
                <a:off x="3951927" y="3007874"/>
                <a:ext cx="252846" cy="1008789"/>
              </a:xfrm>
              <a:custGeom>
                <a:avLst/>
                <a:gdLst>
                  <a:gd name="T0" fmla="*/ 53 w 94"/>
                  <a:gd name="T1" fmla="*/ 0 h 375"/>
                  <a:gd name="T2" fmla="*/ 85 w 94"/>
                  <a:gd name="T3" fmla="*/ 179 h 375"/>
                  <a:gd name="T4" fmla="*/ 0 w 94"/>
                  <a:gd name="T5" fmla="*/ 375 h 375"/>
                  <a:gd name="T6" fmla="*/ 10 w 94"/>
                  <a:gd name="T7" fmla="*/ 323 h 375"/>
                  <a:gd name="T8" fmla="*/ 33 w 94"/>
                  <a:gd name="T9" fmla="*/ 140 h 375"/>
                  <a:gd name="T10" fmla="*/ 7 w 94"/>
                  <a:gd name="T11" fmla="*/ 1 h 375"/>
                  <a:gd name="T12" fmla="*/ 53 w 94"/>
                  <a:gd name="T13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" h="375">
                    <a:moveTo>
                      <a:pt x="53" y="0"/>
                    </a:moveTo>
                    <a:cubicBezTo>
                      <a:pt x="53" y="0"/>
                      <a:pt x="94" y="74"/>
                      <a:pt x="85" y="179"/>
                    </a:cubicBezTo>
                    <a:cubicBezTo>
                      <a:pt x="76" y="284"/>
                      <a:pt x="30" y="354"/>
                      <a:pt x="0" y="375"/>
                    </a:cubicBezTo>
                    <a:cubicBezTo>
                      <a:pt x="10" y="323"/>
                      <a:pt x="10" y="323"/>
                      <a:pt x="10" y="323"/>
                    </a:cubicBezTo>
                    <a:cubicBezTo>
                      <a:pt x="10" y="323"/>
                      <a:pt x="31" y="223"/>
                      <a:pt x="33" y="140"/>
                    </a:cubicBezTo>
                    <a:cubicBezTo>
                      <a:pt x="36" y="58"/>
                      <a:pt x="7" y="1"/>
                      <a:pt x="7" y="1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DA72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5" name="ísliď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9EFCC7E-EA04-4F13-9D90-722945F891EA}"/>
                  </a:ext>
                </a:extLst>
              </p:cNvPr>
              <p:cNvSpPr/>
              <p:nvPr/>
            </p:nvSpPr>
            <p:spPr bwMode="auto">
              <a:xfrm>
                <a:off x="4674158" y="3153098"/>
                <a:ext cx="303415" cy="809106"/>
              </a:xfrm>
              <a:custGeom>
                <a:avLst/>
                <a:gdLst>
                  <a:gd name="T0" fmla="*/ 0 w 113"/>
                  <a:gd name="T1" fmla="*/ 0 h 301"/>
                  <a:gd name="T2" fmla="*/ 113 w 113"/>
                  <a:gd name="T3" fmla="*/ 301 h 301"/>
                  <a:gd name="T4" fmla="*/ 47 w 113"/>
                  <a:gd name="T5" fmla="*/ 28 h 301"/>
                  <a:gd name="T6" fmla="*/ 0 w 113"/>
                  <a:gd name="T7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3" h="301">
                    <a:moveTo>
                      <a:pt x="0" y="0"/>
                    </a:moveTo>
                    <a:cubicBezTo>
                      <a:pt x="0" y="0"/>
                      <a:pt x="93" y="195"/>
                      <a:pt x="113" y="301"/>
                    </a:cubicBezTo>
                    <a:cubicBezTo>
                      <a:pt x="113" y="301"/>
                      <a:pt x="98" y="150"/>
                      <a:pt x="47" y="2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A72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6" name="îṧlí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4F9CC06-A068-4376-8A3E-C1C6ADA53902}"/>
                  </a:ext>
                </a:extLst>
              </p:cNvPr>
              <p:cNvSpPr/>
              <p:nvPr/>
            </p:nvSpPr>
            <p:spPr bwMode="auto">
              <a:xfrm>
                <a:off x="4509484" y="4910050"/>
                <a:ext cx="162080" cy="175047"/>
              </a:xfrm>
              <a:custGeom>
                <a:avLst/>
                <a:gdLst>
                  <a:gd name="T0" fmla="*/ 0 w 60"/>
                  <a:gd name="T1" fmla="*/ 38 h 65"/>
                  <a:gd name="T2" fmla="*/ 60 w 60"/>
                  <a:gd name="T3" fmla="*/ 0 h 65"/>
                  <a:gd name="T4" fmla="*/ 0 w 60"/>
                  <a:gd name="T5" fmla="*/ 65 h 65"/>
                  <a:gd name="T6" fmla="*/ 0 w 60"/>
                  <a:gd name="T7" fmla="*/ 38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65">
                    <a:moveTo>
                      <a:pt x="0" y="38"/>
                    </a:moveTo>
                    <a:cubicBezTo>
                      <a:pt x="0" y="38"/>
                      <a:pt x="27" y="12"/>
                      <a:pt x="60" y="0"/>
                    </a:cubicBezTo>
                    <a:cubicBezTo>
                      <a:pt x="60" y="0"/>
                      <a:pt x="8" y="38"/>
                      <a:pt x="0" y="65"/>
                    </a:cubicBez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E29A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7" name="iṣḷíḑ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B732120-3259-454F-979E-69542EBD1281}"/>
                  </a:ext>
                </a:extLst>
              </p:cNvPr>
              <p:cNvSpPr/>
              <p:nvPr/>
            </p:nvSpPr>
            <p:spPr bwMode="auto">
              <a:xfrm>
                <a:off x="3669259" y="5924026"/>
                <a:ext cx="554964" cy="578303"/>
              </a:xfrm>
              <a:custGeom>
                <a:avLst/>
                <a:gdLst>
                  <a:gd name="T0" fmla="*/ 90 w 206"/>
                  <a:gd name="T1" fmla="*/ 215 h 215"/>
                  <a:gd name="T2" fmla="*/ 206 w 206"/>
                  <a:gd name="T3" fmla="*/ 187 h 215"/>
                  <a:gd name="T4" fmla="*/ 170 w 206"/>
                  <a:gd name="T5" fmla="*/ 60 h 215"/>
                  <a:gd name="T6" fmla="*/ 93 w 206"/>
                  <a:gd name="T7" fmla="*/ 31 h 215"/>
                  <a:gd name="T8" fmla="*/ 62 w 206"/>
                  <a:gd name="T9" fmla="*/ 39 h 215"/>
                  <a:gd name="T10" fmla="*/ 50 w 206"/>
                  <a:gd name="T11" fmla="*/ 46 h 215"/>
                  <a:gd name="T12" fmla="*/ 0 w 206"/>
                  <a:gd name="T13" fmla="*/ 175 h 215"/>
                  <a:gd name="T14" fmla="*/ 90 w 206"/>
                  <a:gd name="T15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6" h="215">
                    <a:moveTo>
                      <a:pt x="90" y="215"/>
                    </a:moveTo>
                    <a:cubicBezTo>
                      <a:pt x="147" y="215"/>
                      <a:pt x="180" y="204"/>
                      <a:pt x="206" y="187"/>
                    </a:cubicBezTo>
                    <a:cubicBezTo>
                      <a:pt x="205" y="158"/>
                      <a:pt x="198" y="102"/>
                      <a:pt x="170" y="60"/>
                    </a:cubicBezTo>
                    <a:cubicBezTo>
                      <a:pt x="129" y="0"/>
                      <a:pt x="94" y="29"/>
                      <a:pt x="93" y="31"/>
                    </a:cubicBezTo>
                    <a:cubicBezTo>
                      <a:pt x="91" y="32"/>
                      <a:pt x="62" y="39"/>
                      <a:pt x="62" y="39"/>
                    </a:cubicBezTo>
                    <a:cubicBezTo>
                      <a:pt x="50" y="46"/>
                      <a:pt x="50" y="46"/>
                      <a:pt x="50" y="46"/>
                    </a:cubicBezTo>
                    <a:cubicBezTo>
                      <a:pt x="50" y="46"/>
                      <a:pt x="18" y="98"/>
                      <a:pt x="0" y="175"/>
                    </a:cubicBezTo>
                    <a:cubicBezTo>
                      <a:pt x="11" y="187"/>
                      <a:pt x="42" y="215"/>
                      <a:pt x="90" y="215"/>
                    </a:cubicBezTo>
                    <a:close/>
                  </a:path>
                </a:pathLst>
              </a:custGeom>
              <a:solidFill>
                <a:srgbClr val="455C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8" name="íṡlíď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46F93C9-E0FE-4249-805A-1DC6F2F9B8BA}"/>
                  </a:ext>
                </a:extLst>
              </p:cNvPr>
              <p:cNvSpPr/>
              <p:nvPr/>
            </p:nvSpPr>
            <p:spPr bwMode="auto">
              <a:xfrm>
                <a:off x="3657589" y="6394707"/>
                <a:ext cx="566633" cy="186717"/>
              </a:xfrm>
              <a:custGeom>
                <a:avLst/>
                <a:gdLst>
                  <a:gd name="T0" fmla="*/ 101 w 210"/>
                  <a:gd name="T1" fmla="*/ 69 h 69"/>
                  <a:gd name="T2" fmla="*/ 210 w 210"/>
                  <a:gd name="T3" fmla="*/ 32 h 69"/>
                  <a:gd name="T4" fmla="*/ 210 w 210"/>
                  <a:gd name="T5" fmla="*/ 12 h 69"/>
                  <a:gd name="T6" fmla="*/ 94 w 210"/>
                  <a:gd name="T7" fmla="*/ 40 h 69"/>
                  <a:gd name="T8" fmla="*/ 4 w 210"/>
                  <a:gd name="T9" fmla="*/ 0 h 69"/>
                  <a:gd name="T10" fmla="*/ 0 w 210"/>
                  <a:gd name="T11" fmla="*/ 20 h 69"/>
                  <a:gd name="T12" fmla="*/ 101 w 210"/>
                  <a:gd name="T13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" h="69">
                    <a:moveTo>
                      <a:pt x="101" y="69"/>
                    </a:moveTo>
                    <a:cubicBezTo>
                      <a:pt x="182" y="69"/>
                      <a:pt x="210" y="32"/>
                      <a:pt x="210" y="32"/>
                    </a:cubicBezTo>
                    <a:cubicBezTo>
                      <a:pt x="210" y="32"/>
                      <a:pt x="210" y="24"/>
                      <a:pt x="210" y="12"/>
                    </a:cubicBezTo>
                    <a:cubicBezTo>
                      <a:pt x="184" y="29"/>
                      <a:pt x="151" y="40"/>
                      <a:pt x="94" y="40"/>
                    </a:cubicBezTo>
                    <a:cubicBezTo>
                      <a:pt x="46" y="40"/>
                      <a:pt x="15" y="12"/>
                      <a:pt x="4" y="0"/>
                    </a:cubicBezTo>
                    <a:cubicBezTo>
                      <a:pt x="3" y="7"/>
                      <a:pt x="2" y="13"/>
                      <a:pt x="0" y="20"/>
                    </a:cubicBezTo>
                    <a:cubicBezTo>
                      <a:pt x="0" y="20"/>
                      <a:pt x="17" y="69"/>
                      <a:pt x="101" y="69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09" name="isḷïḋ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A6FD83D-BC7D-425E-9ED4-16F43FBB8D02}"/>
                  </a:ext>
                </a:extLst>
              </p:cNvPr>
              <p:cNvSpPr/>
              <p:nvPr/>
            </p:nvSpPr>
            <p:spPr bwMode="auto">
              <a:xfrm>
                <a:off x="3787254" y="6013494"/>
                <a:ext cx="299525" cy="306008"/>
              </a:xfrm>
              <a:custGeom>
                <a:avLst/>
                <a:gdLst>
                  <a:gd name="T0" fmla="*/ 0 w 111"/>
                  <a:gd name="T1" fmla="*/ 103 h 114"/>
                  <a:gd name="T2" fmla="*/ 19 w 111"/>
                  <a:gd name="T3" fmla="*/ 18 h 114"/>
                  <a:gd name="T4" fmla="*/ 76 w 111"/>
                  <a:gd name="T5" fmla="*/ 3 h 114"/>
                  <a:gd name="T6" fmla="*/ 111 w 111"/>
                  <a:gd name="T7" fmla="*/ 17 h 114"/>
                  <a:gd name="T8" fmla="*/ 102 w 111"/>
                  <a:gd name="T9" fmla="*/ 107 h 114"/>
                  <a:gd name="T10" fmla="*/ 16 w 111"/>
                  <a:gd name="T11" fmla="*/ 114 h 114"/>
                  <a:gd name="T12" fmla="*/ 0 w 111"/>
                  <a:gd name="T13" fmla="*/ 103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0" h="114">
                    <a:moveTo>
                      <a:pt x="0" y="103"/>
                    </a:moveTo>
                    <a:cubicBezTo>
                      <a:pt x="19" y="18"/>
                      <a:pt x="19" y="18"/>
                      <a:pt x="19" y="18"/>
                    </a:cubicBezTo>
                    <a:cubicBezTo>
                      <a:pt x="19" y="18"/>
                      <a:pt x="58" y="0"/>
                      <a:pt x="76" y="3"/>
                    </a:cubicBezTo>
                    <a:cubicBezTo>
                      <a:pt x="93" y="5"/>
                      <a:pt x="111" y="17"/>
                      <a:pt x="111" y="17"/>
                    </a:cubicBezTo>
                    <a:cubicBezTo>
                      <a:pt x="102" y="107"/>
                      <a:pt x="102" y="107"/>
                      <a:pt x="102" y="107"/>
                    </a:cubicBezTo>
                    <a:cubicBezTo>
                      <a:pt x="102" y="107"/>
                      <a:pt x="17" y="114"/>
                      <a:pt x="16" y="114"/>
                    </a:cubicBezTo>
                    <a:cubicBezTo>
                      <a:pt x="15" y="114"/>
                      <a:pt x="0" y="103"/>
                      <a:pt x="0" y="103"/>
                    </a:cubicBez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0" name="ïśļí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E9A731D-D2B5-42CB-AB02-A520A9A86051}"/>
                  </a:ext>
                </a:extLst>
              </p:cNvPr>
              <p:cNvSpPr/>
              <p:nvPr/>
            </p:nvSpPr>
            <p:spPr bwMode="auto">
              <a:xfrm>
                <a:off x="4180137" y="2843200"/>
                <a:ext cx="396773" cy="304711"/>
              </a:xfrm>
              <a:custGeom>
                <a:avLst/>
                <a:gdLst>
                  <a:gd name="T0" fmla="*/ 0 w 147"/>
                  <a:gd name="T1" fmla="*/ 0 h 113"/>
                  <a:gd name="T2" fmla="*/ 0 w 147"/>
                  <a:gd name="T3" fmla="*/ 61 h 113"/>
                  <a:gd name="T4" fmla="*/ 147 w 147"/>
                  <a:gd name="T5" fmla="*/ 90 h 113"/>
                  <a:gd name="T6" fmla="*/ 147 w 147"/>
                  <a:gd name="T7" fmla="*/ 45 h 113"/>
                  <a:gd name="T8" fmla="*/ 26 w 147"/>
                  <a:gd name="T9" fmla="*/ 0 h 113"/>
                  <a:gd name="T10" fmla="*/ 0 w 147"/>
                  <a:gd name="T11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7" h="113">
                    <a:moveTo>
                      <a:pt x="0" y="0"/>
                    </a:moveTo>
                    <a:cubicBezTo>
                      <a:pt x="0" y="61"/>
                      <a:pt x="0" y="61"/>
                      <a:pt x="0" y="61"/>
                    </a:cubicBezTo>
                    <a:cubicBezTo>
                      <a:pt x="0" y="61"/>
                      <a:pt x="113" y="113"/>
                      <a:pt x="147" y="90"/>
                    </a:cubicBezTo>
                    <a:cubicBezTo>
                      <a:pt x="147" y="45"/>
                      <a:pt x="147" y="45"/>
                      <a:pt x="147" y="45"/>
                    </a:cubicBezTo>
                    <a:cubicBezTo>
                      <a:pt x="26" y="0"/>
                      <a:pt x="26" y="0"/>
                      <a:pt x="2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AA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1" name="íṧľíḓ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2CF4490-2690-428B-A3F0-13FDB5483458}"/>
                  </a:ext>
                </a:extLst>
              </p:cNvPr>
              <p:cNvSpPr/>
              <p:nvPr/>
            </p:nvSpPr>
            <p:spPr bwMode="auto">
              <a:xfrm>
                <a:off x="3817076" y="1669737"/>
                <a:ext cx="1268118" cy="1358883"/>
              </a:xfrm>
              <a:custGeom>
                <a:avLst/>
                <a:gdLst>
                  <a:gd name="T0" fmla="*/ 467 w 471"/>
                  <a:gd name="T1" fmla="*/ 144 h 505"/>
                  <a:gd name="T2" fmla="*/ 320 w 471"/>
                  <a:gd name="T3" fmla="*/ 483 h 505"/>
                  <a:gd name="T4" fmla="*/ 209 w 471"/>
                  <a:gd name="T5" fmla="*/ 483 h 505"/>
                  <a:gd name="T6" fmla="*/ 53 w 471"/>
                  <a:gd name="T7" fmla="*/ 328 h 505"/>
                  <a:gd name="T8" fmla="*/ 29 w 471"/>
                  <a:gd name="T9" fmla="*/ 277 h 505"/>
                  <a:gd name="T10" fmla="*/ 14 w 471"/>
                  <a:gd name="T11" fmla="*/ 168 h 505"/>
                  <a:gd name="T12" fmla="*/ 83 w 471"/>
                  <a:gd name="T13" fmla="*/ 61 h 505"/>
                  <a:gd name="T14" fmla="*/ 135 w 471"/>
                  <a:gd name="T15" fmla="*/ 32 h 505"/>
                  <a:gd name="T16" fmla="*/ 216 w 471"/>
                  <a:gd name="T17" fmla="*/ 4 h 505"/>
                  <a:gd name="T18" fmla="*/ 307 w 471"/>
                  <a:gd name="T19" fmla="*/ 22 h 505"/>
                  <a:gd name="T20" fmla="*/ 432 w 471"/>
                  <a:gd name="T21" fmla="*/ 88 h 505"/>
                  <a:gd name="T22" fmla="*/ 467 w 471"/>
                  <a:gd name="T23" fmla="*/ 144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71" h="505">
                    <a:moveTo>
                      <a:pt x="467" y="144"/>
                    </a:moveTo>
                    <a:cubicBezTo>
                      <a:pt x="467" y="144"/>
                      <a:pt x="471" y="411"/>
                      <a:pt x="320" y="483"/>
                    </a:cubicBezTo>
                    <a:cubicBezTo>
                      <a:pt x="320" y="483"/>
                      <a:pt x="269" y="505"/>
                      <a:pt x="209" y="483"/>
                    </a:cubicBezTo>
                    <a:cubicBezTo>
                      <a:pt x="149" y="461"/>
                      <a:pt x="77" y="405"/>
                      <a:pt x="53" y="328"/>
                    </a:cubicBezTo>
                    <a:cubicBezTo>
                      <a:pt x="29" y="251"/>
                      <a:pt x="29" y="277"/>
                      <a:pt x="29" y="277"/>
                    </a:cubicBezTo>
                    <a:cubicBezTo>
                      <a:pt x="29" y="277"/>
                      <a:pt x="0" y="258"/>
                      <a:pt x="14" y="168"/>
                    </a:cubicBezTo>
                    <a:cubicBezTo>
                      <a:pt x="29" y="79"/>
                      <a:pt x="78" y="65"/>
                      <a:pt x="83" y="61"/>
                    </a:cubicBezTo>
                    <a:cubicBezTo>
                      <a:pt x="87" y="56"/>
                      <a:pt x="127" y="40"/>
                      <a:pt x="135" y="32"/>
                    </a:cubicBezTo>
                    <a:cubicBezTo>
                      <a:pt x="143" y="24"/>
                      <a:pt x="209" y="9"/>
                      <a:pt x="216" y="4"/>
                    </a:cubicBezTo>
                    <a:cubicBezTo>
                      <a:pt x="223" y="0"/>
                      <a:pt x="293" y="21"/>
                      <a:pt x="307" y="22"/>
                    </a:cubicBezTo>
                    <a:cubicBezTo>
                      <a:pt x="322" y="24"/>
                      <a:pt x="418" y="82"/>
                      <a:pt x="432" y="88"/>
                    </a:cubicBezTo>
                    <a:cubicBezTo>
                      <a:pt x="446" y="93"/>
                      <a:pt x="467" y="144"/>
                      <a:pt x="467" y="144"/>
                    </a:cubicBez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2" name="işlïḋ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4B0FBC6-C726-4E84-8286-B08E60CC41FB}"/>
                  </a:ext>
                </a:extLst>
              </p:cNvPr>
              <p:cNvSpPr/>
              <p:nvPr/>
            </p:nvSpPr>
            <p:spPr bwMode="auto">
              <a:xfrm>
                <a:off x="4829755" y="2417901"/>
                <a:ext cx="117995" cy="142631"/>
              </a:xfrm>
              <a:custGeom>
                <a:avLst/>
                <a:gdLst>
                  <a:gd name="T0" fmla="*/ 18 w 44"/>
                  <a:gd name="T1" fmla="*/ 0 h 53"/>
                  <a:gd name="T2" fmla="*/ 29 w 44"/>
                  <a:gd name="T3" fmla="*/ 29 h 53"/>
                  <a:gd name="T4" fmla="*/ 0 w 44"/>
                  <a:gd name="T5" fmla="*/ 50 h 53"/>
                  <a:gd name="T6" fmla="*/ 39 w 44"/>
                  <a:gd name="T7" fmla="*/ 31 h 53"/>
                  <a:gd name="T8" fmla="*/ 18 w 44"/>
                  <a:gd name="T9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52">
                    <a:moveTo>
                      <a:pt x="18" y="0"/>
                    </a:moveTo>
                    <a:cubicBezTo>
                      <a:pt x="18" y="0"/>
                      <a:pt x="31" y="10"/>
                      <a:pt x="29" y="29"/>
                    </a:cubicBezTo>
                    <a:cubicBezTo>
                      <a:pt x="27" y="48"/>
                      <a:pt x="0" y="50"/>
                      <a:pt x="0" y="50"/>
                    </a:cubicBezTo>
                    <a:cubicBezTo>
                      <a:pt x="0" y="50"/>
                      <a:pt x="34" y="53"/>
                      <a:pt x="39" y="31"/>
                    </a:cubicBezTo>
                    <a:cubicBezTo>
                      <a:pt x="44" y="9"/>
                      <a:pt x="18" y="0"/>
                      <a:pt x="18" y="0"/>
                    </a:cubicBezTo>
                    <a:close/>
                  </a:path>
                </a:pathLst>
              </a:custGeom>
              <a:solidFill>
                <a:srgbClr val="DD9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3" name="işļîḋ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9F055D8-BBB7-4B30-A4CD-02DB5C009AD2}"/>
                  </a:ext>
                </a:extLst>
              </p:cNvPr>
              <p:cNvSpPr/>
              <p:nvPr/>
            </p:nvSpPr>
            <p:spPr bwMode="auto">
              <a:xfrm>
                <a:off x="3701675" y="1336500"/>
                <a:ext cx="1550786" cy="1434088"/>
              </a:xfrm>
              <a:custGeom>
                <a:avLst/>
                <a:gdLst>
                  <a:gd name="T0" fmla="*/ 230 w 576"/>
                  <a:gd name="T1" fmla="*/ 162 h 533"/>
                  <a:gd name="T2" fmla="*/ 333 w 576"/>
                  <a:gd name="T3" fmla="*/ 219 h 533"/>
                  <a:gd name="T4" fmla="*/ 535 w 576"/>
                  <a:gd name="T5" fmla="*/ 322 h 533"/>
                  <a:gd name="T6" fmla="*/ 510 w 576"/>
                  <a:gd name="T7" fmla="*/ 168 h 533"/>
                  <a:gd name="T8" fmla="*/ 348 w 576"/>
                  <a:gd name="T9" fmla="*/ 35 h 533"/>
                  <a:gd name="T10" fmla="*/ 191 w 576"/>
                  <a:gd name="T11" fmla="*/ 65 h 533"/>
                  <a:gd name="T12" fmla="*/ 25 w 576"/>
                  <a:gd name="T13" fmla="*/ 322 h 533"/>
                  <a:gd name="T14" fmla="*/ 48 w 576"/>
                  <a:gd name="T15" fmla="*/ 263 h 533"/>
                  <a:gd name="T16" fmla="*/ 129 w 576"/>
                  <a:gd name="T17" fmla="*/ 533 h 533"/>
                  <a:gd name="T18" fmla="*/ 95 w 576"/>
                  <a:gd name="T19" fmla="*/ 402 h 533"/>
                  <a:gd name="T20" fmla="*/ 65 w 576"/>
                  <a:gd name="T21" fmla="*/ 309 h 533"/>
                  <a:gd name="T22" fmla="*/ 138 w 576"/>
                  <a:gd name="T23" fmla="*/ 340 h 533"/>
                  <a:gd name="T24" fmla="*/ 157 w 576"/>
                  <a:gd name="T25" fmla="*/ 342 h 533"/>
                  <a:gd name="T26" fmla="*/ 186 w 576"/>
                  <a:gd name="T27" fmla="*/ 276 h 533"/>
                  <a:gd name="T28" fmla="*/ 230 w 576"/>
                  <a:gd name="T29" fmla="*/ 162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76" h="533">
                    <a:moveTo>
                      <a:pt x="230" y="162"/>
                    </a:moveTo>
                    <a:cubicBezTo>
                      <a:pt x="230" y="162"/>
                      <a:pt x="258" y="206"/>
                      <a:pt x="333" y="219"/>
                    </a:cubicBezTo>
                    <a:cubicBezTo>
                      <a:pt x="409" y="232"/>
                      <a:pt x="522" y="270"/>
                      <a:pt x="535" y="322"/>
                    </a:cubicBezTo>
                    <a:cubicBezTo>
                      <a:pt x="535" y="322"/>
                      <a:pt x="576" y="228"/>
                      <a:pt x="510" y="168"/>
                    </a:cubicBezTo>
                    <a:cubicBezTo>
                      <a:pt x="510" y="168"/>
                      <a:pt x="496" y="79"/>
                      <a:pt x="348" y="35"/>
                    </a:cubicBezTo>
                    <a:cubicBezTo>
                      <a:pt x="229" y="0"/>
                      <a:pt x="191" y="65"/>
                      <a:pt x="191" y="65"/>
                    </a:cubicBezTo>
                    <a:cubicBezTo>
                      <a:pt x="191" y="65"/>
                      <a:pt x="0" y="68"/>
                      <a:pt x="25" y="322"/>
                    </a:cubicBezTo>
                    <a:cubicBezTo>
                      <a:pt x="25" y="322"/>
                      <a:pt x="26" y="281"/>
                      <a:pt x="48" y="263"/>
                    </a:cubicBezTo>
                    <a:cubicBezTo>
                      <a:pt x="48" y="263"/>
                      <a:pt x="5" y="420"/>
                      <a:pt x="129" y="533"/>
                    </a:cubicBezTo>
                    <a:cubicBezTo>
                      <a:pt x="129" y="533"/>
                      <a:pt x="83" y="443"/>
                      <a:pt x="95" y="402"/>
                    </a:cubicBezTo>
                    <a:cubicBezTo>
                      <a:pt x="95" y="402"/>
                      <a:pt x="43" y="377"/>
                      <a:pt x="65" y="309"/>
                    </a:cubicBezTo>
                    <a:cubicBezTo>
                      <a:pt x="88" y="242"/>
                      <a:pt x="144" y="286"/>
                      <a:pt x="138" y="340"/>
                    </a:cubicBezTo>
                    <a:cubicBezTo>
                      <a:pt x="157" y="342"/>
                      <a:pt x="157" y="342"/>
                      <a:pt x="157" y="342"/>
                    </a:cubicBezTo>
                    <a:cubicBezTo>
                      <a:pt x="157" y="342"/>
                      <a:pt x="169" y="300"/>
                      <a:pt x="186" y="276"/>
                    </a:cubicBezTo>
                    <a:cubicBezTo>
                      <a:pt x="204" y="252"/>
                      <a:pt x="235" y="216"/>
                      <a:pt x="230" y="162"/>
                    </a:cubicBezTo>
                    <a:close/>
                  </a:path>
                </a:pathLst>
              </a:custGeom>
              <a:solidFill>
                <a:srgbClr val="A752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4" name="iš1íḓ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E1D47D2-5C54-42D3-A2A6-FAF1A09BA0F1}"/>
                  </a:ext>
                </a:extLst>
              </p:cNvPr>
              <p:cNvSpPr/>
              <p:nvPr/>
            </p:nvSpPr>
            <p:spPr bwMode="auto">
              <a:xfrm>
                <a:off x="4479662" y="2152089"/>
                <a:ext cx="92062" cy="132258"/>
              </a:xfrm>
              <a:prstGeom prst="ellipse">
                <a:avLst/>
              </a:prstGeom>
              <a:solidFill>
                <a:srgbClr val="3E39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5" name="iŝļîḍ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BD4CDEA-D83A-483F-A67D-5DFBFE0DC294}"/>
                  </a:ext>
                </a:extLst>
              </p:cNvPr>
              <p:cNvSpPr/>
              <p:nvPr/>
            </p:nvSpPr>
            <p:spPr bwMode="auto">
              <a:xfrm>
                <a:off x="4862171" y="2262304"/>
                <a:ext cx="77799" cy="117995"/>
              </a:xfrm>
              <a:prstGeom prst="ellipse">
                <a:avLst/>
              </a:prstGeom>
              <a:solidFill>
                <a:srgbClr val="3E39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6" name="îṥ1îd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331E8AE-0F19-461D-9BE0-AD21A732EC4C}"/>
                  </a:ext>
                </a:extLst>
              </p:cNvPr>
              <p:cNvSpPr/>
              <p:nvPr/>
            </p:nvSpPr>
            <p:spPr bwMode="auto">
              <a:xfrm>
                <a:off x="4452432" y="1944626"/>
                <a:ext cx="129664" cy="99842"/>
              </a:xfrm>
              <a:custGeom>
                <a:avLst/>
                <a:gdLst>
                  <a:gd name="T0" fmla="*/ 48 w 48"/>
                  <a:gd name="T1" fmla="*/ 18 h 37"/>
                  <a:gd name="T2" fmla="*/ 48 w 48"/>
                  <a:gd name="T3" fmla="*/ 37 h 37"/>
                  <a:gd name="T4" fmla="*/ 0 w 48"/>
                  <a:gd name="T5" fmla="*/ 30 h 37"/>
                  <a:gd name="T6" fmla="*/ 48 w 48"/>
                  <a:gd name="T7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37">
                    <a:moveTo>
                      <a:pt x="48" y="18"/>
                    </a:moveTo>
                    <a:cubicBezTo>
                      <a:pt x="48" y="37"/>
                      <a:pt x="48" y="37"/>
                      <a:pt x="48" y="37"/>
                    </a:cubicBezTo>
                    <a:cubicBezTo>
                      <a:pt x="48" y="37"/>
                      <a:pt x="27" y="11"/>
                      <a:pt x="0" y="30"/>
                    </a:cubicBezTo>
                    <a:cubicBezTo>
                      <a:pt x="0" y="30"/>
                      <a:pt x="16" y="0"/>
                      <a:pt x="48" y="18"/>
                    </a:cubicBezTo>
                    <a:close/>
                  </a:path>
                </a:pathLst>
              </a:custGeom>
              <a:solidFill>
                <a:srgbClr val="A752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7" name="íṧļîḍ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9C5A20F-791D-4B03-8E44-604E2BF1C83E}"/>
                  </a:ext>
                </a:extLst>
              </p:cNvPr>
              <p:cNvSpPr/>
              <p:nvPr/>
            </p:nvSpPr>
            <p:spPr bwMode="auto">
              <a:xfrm>
                <a:off x="4884214" y="2100223"/>
                <a:ext cx="77799" cy="64832"/>
              </a:xfrm>
              <a:custGeom>
                <a:avLst/>
                <a:gdLst>
                  <a:gd name="T0" fmla="*/ 0 w 29"/>
                  <a:gd name="T1" fmla="*/ 0 h 24"/>
                  <a:gd name="T2" fmla="*/ 0 w 29"/>
                  <a:gd name="T3" fmla="*/ 16 h 24"/>
                  <a:gd name="T4" fmla="*/ 27 w 29"/>
                  <a:gd name="T5" fmla="*/ 24 h 24"/>
                  <a:gd name="T6" fmla="*/ 0 w 29"/>
                  <a:gd name="T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24">
                    <a:moveTo>
                      <a:pt x="0" y="0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20" y="10"/>
                      <a:pt x="27" y="24"/>
                    </a:cubicBezTo>
                    <a:cubicBezTo>
                      <a:pt x="27" y="24"/>
                      <a:pt x="29" y="0"/>
                      <a:pt x="0" y="0"/>
                    </a:cubicBezTo>
                    <a:close/>
                  </a:path>
                </a:pathLst>
              </a:custGeom>
              <a:solidFill>
                <a:srgbClr val="A752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8" name="íśḻîḓ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2E9FA99-2465-4269-A251-3056952A93C5}"/>
                  </a:ext>
                </a:extLst>
              </p:cNvPr>
              <p:cNvSpPr/>
              <p:nvPr/>
            </p:nvSpPr>
            <p:spPr bwMode="auto">
              <a:xfrm>
                <a:off x="4449839" y="2825047"/>
                <a:ext cx="127071" cy="85578"/>
              </a:xfrm>
              <a:custGeom>
                <a:avLst/>
                <a:gdLst>
                  <a:gd name="T0" fmla="*/ 47 w 47"/>
                  <a:gd name="T1" fmla="*/ 18 h 32"/>
                  <a:gd name="T2" fmla="*/ 0 w 47"/>
                  <a:gd name="T3" fmla="*/ 0 h 32"/>
                  <a:gd name="T4" fmla="*/ 47 w 47"/>
                  <a:gd name="T5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32">
                    <a:moveTo>
                      <a:pt x="47" y="18"/>
                    </a:moveTo>
                    <a:cubicBezTo>
                      <a:pt x="47" y="18"/>
                      <a:pt x="16" y="17"/>
                      <a:pt x="0" y="0"/>
                    </a:cubicBezTo>
                    <a:cubicBezTo>
                      <a:pt x="0" y="0"/>
                      <a:pt x="18" y="32"/>
                      <a:pt x="47" y="18"/>
                    </a:cubicBezTo>
                    <a:close/>
                  </a:path>
                </a:pathLst>
              </a:custGeom>
              <a:solidFill>
                <a:srgbClr val="DD9A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9" name="iṡḻíḍ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6744A97-049E-456F-9BC5-BF9CB3D8661C}"/>
                  </a:ext>
                </a:extLst>
              </p:cNvPr>
              <p:cNvSpPr/>
              <p:nvPr/>
            </p:nvSpPr>
            <p:spPr bwMode="auto">
              <a:xfrm>
                <a:off x="4407049" y="2530709"/>
                <a:ext cx="344907" cy="189310"/>
              </a:xfrm>
              <a:custGeom>
                <a:avLst/>
                <a:gdLst>
                  <a:gd name="T0" fmla="*/ 2 w 128"/>
                  <a:gd name="T1" fmla="*/ 0 h 70"/>
                  <a:gd name="T2" fmla="*/ 2 w 128"/>
                  <a:gd name="T3" fmla="*/ 30 h 70"/>
                  <a:gd name="T4" fmla="*/ 120 w 128"/>
                  <a:gd name="T5" fmla="*/ 67 h 70"/>
                  <a:gd name="T6" fmla="*/ 128 w 128"/>
                  <a:gd name="T7" fmla="*/ 45 h 70"/>
                  <a:gd name="T8" fmla="*/ 2 w 128"/>
                  <a:gd name="T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" h="70">
                    <a:moveTo>
                      <a:pt x="2" y="0"/>
                    </a:moveTo>
                    <a:cubicBezTo>
                      <a:pt x="2" y="0"/>
                      <a:pt x="0" y="13"/>
                      <a:pt x="2" y="30"/>
                    </a:cubicBezTo>
                    <a:cubicBezTo>
                      <a:pt x="19" y="42"/>
                      <a:pt x="65" y="70"/>
                      <a:pt x="120" y="67"/>
                    </a:cubicBezTo>
                    <a:cubicBezTo>
                      <a:pt x="126" y="55"/>
                      <a:pt x="128" y="45"/>
                      <a:pt x="128" y="45"/>
                    </a:cubicBezTo>
                    <a:cubicBezTo>
                      <a:pt x="128" y="45"/>
                      <a:pt x="49" y="35"/>
                      <a:pt x="2" y="0"/>
                    </a:cubicBezTo>
                    <a:close/>
                  </a:path>
                </a:pathLst>
              </a:custGeom>
              <a:solidFill>
                <a:srgbClr val="FDF5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0" name="išḻîḋ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7681CAD-F68C-4DB6-ABBB-9B83D992FDB0}"/>
                  </a:ext>
                </a:extLst>
              </p:cNvPr>
              <p:cNvSpPr/>
              <p:nvPr/>
            </p:nvSpPr>
            <p:spPr bwMode="auto">
              <a:xfrm>
                <a:off x="4654708" y="2708349"/>
                <a:ext cx="75205" cy="76502"/>
              </a:xfrm>
              <a:custGeom>
                <a:avLst/>
                <a:gdLst>
                  <a:gd name="T0" fmla="*/ 28 w 28"/>
                  <a:gd name="T1" fmla="*/ 1 h 28"/>
                  <a:gd name="T2" fmla="*/ 0 w 28"/>
                  <a:gd name="T3" fmla="*/ 0 h 28"/>
                  <a:gd name="T4" fmla="*/ 7 w 28"/>
                  <a:gd name="T5" fmla="*/ 28 h 28"/>
                  <a:gd name="T6" fmla="*/ 28 w 28"/>
                  <a:gd name="T7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28">
                    <a:moveTo>
                      <a:pt x="28" y="1"/>
                    </a:moveTo>
                    <a:cubicBezTo>
                      <a:pt x="18" y="2"/>
                      <a:pt x="9" y="1"/>
                      <a:pt x="0" y="0"/>
                    </a:cubicBezTo>
                    <a:cubicBezTo>
                      <a:pt x="4" y="7"/>
                      <a:pt x="8" y="17"/>
                      <a:pt x="7" y="28"/>
                    </a:cubicBezTo>
                    <a:cubicBezTo>
                      <a:pt x="17" y="21"/>
                      <a:pt x="24" y="11"/>
                      <a:pt x="28" y="1"/>
                    </a:cubicBezTo>
                    <a:close/>
                  </a:path>
                </a:pathLst>
              </a:custGeom>
              <a:solidFill>
                <a:srgbClr val="9E0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1" name="ïṩľiḍ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098612F-0FD6-42EB-98A7-659045E9938F}"/>
                  </a:ext>
                </a:extLst>
              </p:cNvPr>
              <p:cNvSpPr/>
              <p:nvPr/>
            </p:nvSpPr>
            <p:spPr bwMode="auto">
              <a:xfrm>
                <a:off x="4412236" y="2612398"/>
                <a:ext cx="264515" cy="193200"/>
              </a:xfrm>
              <a:custGeom>
                <a:avLst/>
                <a:gdLst>
                  <a:gd name="T0" fmla="*/ 90 w 98"/>
                  <a:gd name="T1" fmla="*/ 36 h 72"/>
                  <a:gd name="T2" fmla="*/ 0 w 98"/>
                  <a:gd name="T3" fmla="*/ 0 h 72"/>
                  <a:gd name="T4" fmla="*/ 61 w 98"/>
                  <a:gd name="T5" fmla="*/ 68 h 72"/>
                  <a:gd name="T6" fmla="*/ 97 w 98"/>
                  <a:gd name="T7" fmla="*/ 64 h 72"/>
                  <a:gd name="T8" fmla="*/ 90 w 98"/>
                  <a:gd name="T9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8" h="72">
                    <a:moveTo>
                      <a:pt x="90" y="36"/>
                    </a:moveTo>
                    <a:cubicBezTo>
                      <a:pt x="48" y="30"/>
                      <a:pt x="14" y="10"/>
                      <a:pt x="0" y="0"/>
                    </a:cubicBezTo>
                    <a:cubicBezTo>
                      <a:pt x="3" y="24"/>
                      <a:pt x="15" y="57"/>
                      <a:pt x="61" y="68"/>
                    </a:cubicBezTo>
                    <a:cubicBezTo>
                      <a:pt x="76" y="72"/>
                      <a:pt x="88" y="70"/>
                      <a:pt x="97" y="64"/>
                    </a:cubicBezTo>
                    <a:cubicBezTo>
                      <a:pt x="98" y="53"/>
                      <a:pt x="94" y="43"/>
                      <a:pt x="90" y="36"/>
                    </a:cubicBezTo>
                    <a:close/>
                  </a:path>
                </a:pathLst>
              </a:custGeom>
              <a:solidFill>
                <a:srgbClr val="DA72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2" name="ïṣḷïḋ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8F83DC5-1040-4630-AAA7-493A97CB0037}"/>
                  </a:ext>
                </a:extLst>
              </p:cNvPr>
              <p:cNvSpPr/>
              <p:nvPr/>
            </p:nvSpPr>
            <p:spPr bwMode="auto">
              <a:xfrm>
                <a:off x="3804110" y="5808624"/>
                <a:ext cx="322864" cy="295635"/>
              </a:xfrm>
              <a:custGeom>
                <a:avLst/>
                <a:gdLst>
                  <a:gd name="T0" fmla="*/ 120 w 120"/>
                  <a:gd name="T1" fmla="*/ 110 h 110"/>
                  <a:gd name="T2" fmla="*/ 116 w 120"/>
                  <a:gd name="T3" fmla="*/ 55 h 110"/>
                  <a:gd name="T4" fmla="*/ 4 w 120"/>
                  <a:gd name="T5" fmla="*/ 44 h 110"/>
                  <a:gd name="T6" fmla="*/ 0 w 120"/>
                  <a:gd name="T7" fmla="*/ 65 h 110"/>
                  <a:gd name="T8" fmla="*/ 0 w 120"/>
                  <a:gd name="T9" fmla="*/ 110 h 110"/>
                  <a:gd name="T10" fmla="*/ 120 w 120"/>
                  <a:gd name="T11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110">
                    <a:moveTo>
                      <a:pt x="120" y="110"/>
                    </a:moveTo>
                    <a:cubicBezTo>
                      <a:pt x="116" y="55"/>
                      <a:pt x="116" y="55"/>
                      <a:pt x="116" y="55"/>
                    </a:cubicBezTo>
                    <a:cubicBezTo>
                      <a:pt x="116" y="55"/>
                      <a:pt x="60" y="0"/>
                      <a:pt x="4" y="44"/>
                    </a:cubicBezTo>
                    <a:cubicBezTo>
                      <a:pt x="4" y="44"/>
                      <a:pt x="0" y="55"/>
                      <a:pt x="0" y="65"/>
                    </a:cubicBezTo>
                    <a:cubicBezTo>
                      <a:pt x="0" y="75"/>
                      <a:pt x="0" y="110"/>
                      <a:pt x="0" y="110"/>
                    </a:cubicBezTo>
                    <a:cubicBezTo>
                      <a:pt x="0" y="110"/>
                      <a:pt x="52" y="50"/>
                      <a:pt x="120" y="110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3" name="îṩľiď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2213A9F-448D-49E8-8A68-9ED02DF44017}"/>
                  </a:ext>
                </a:extLst>
              </p:cNvPr>
              <p:cNvSpPr/>
              <p:nvPr/>
            </p:nvSpPr>
            <p:spPr bwMode="auto">
              <a:xfrm>
                <a:off x="4622292" y="6296163"/>
                <a:ext cx="784470" cy="160784"/>
              </a:xfrm>
              <a:custGeom>
                <a:avLst/>
                <a:gdLst>
                  <a:gd name="T0" fmla="*/ 137 w 291"/>
                  <a:gd name="T1" fmla="*/ 58 h 60"/>
                  <a:gd name="T2" fmla="*/ 291 w 291"/>
                  <a:gd name="T3" fmla="*/ 21 h 60"/>
                  <a:gd name="T4" fmla="*/ 284 w 291"/>
                  <a:gd name="T5" fmla="*/ 0 h 60"/>
                  <a:gd name="T6" fmla="*/ 144 w 291"/>
                  <a:gd name="T7" fmla="*/ 39 h 60"/>
                  <a:gd name="T8" fmla="*/ 0 w 291"/>
                  <a:gd name="T9" fmla="*/ 26 h 60"/>
                  <a:gd name="T10" fmla="*/ 3 w 291"/>
                  <a:gd name="T11" fmla="*/ 43 h 60"/>
                  <a:gd name="T12" fmla="*/ 137 w 291"/>
                  <a:gd name="T13" fmla="*/ 58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60">
                    <a:moveTo>
                      <a:pt x="137" y="58"/>
                    </a:moveTo>
                    <a:cubicBezTo>
                      <a:pt x="265" y="55"/>
                      <a:pt x="291" y="21"/>
                      <a:pt x="291" y="21"/>
                    </a:cubicBezTo>
                    <a:cubicBezTo>
                      <a:pt x="289" y="14"/>
                      <a:pt x="286" y="7"/>
                      <a:pt x="284" y="0"/>
                    </a:cubicBezTo>
                    <a:cubicBezTo>
                      <a:pt x="275" y="8"/>
                      <a:pt x="232" y="33"/>
                      <a:pt x="144" y="39"/>
                    </a:cubicBezTo>
                    <a:cubicBezTo>
                      <a:pt x="57" y="45"/>
                      <a:pt x="0" y="26"/>
                      <a:pt x="0" y="26"/>
                    </a:cubicBezTo>
                    <a:cubicBezTo>
                      <a:pt x="1" y="37"/>
                      <a:pt x="3" y="43"/>
                      <a:pt x="3" y="43"/>
                    </a:cubicBezTo>
                    <a:cubicBezTo>
                      <a:pt x="3" y="43"/>
                      <a:pt x="9" y="60"/>
                      <a:pt x="137" y="58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4" name="ïṣḻíḍ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BF45CFC-917F-4140-BC7F-8E13E4F83FA0}"/>
                  </a:ext>
                </a:extLst>
              </p:cNvPr>
              <p:cNvSpPr/>
              <p:nvPr/>
            </p:nvSpPr>
            <p:spPr bwMode="auto">
              <a:xfrm>
                <a:off x="4604139" y="5996638"/>
                <a:ext cx="478462" cy="420113"/>
              </a:xfrm>
              <a:custGeom>
                <a:avLst/>
                <a:gdLst>
                  <a:gd name="T0" fmla="*/ 178 w 178"/>
                  <a:gd name="T1" fmla="*/ 77 h 156"/>
                  <a:gd name="T2" fmla="*/ 98 w 178"/>
                  <a:gd name="T3" fmla="*/ 25 h 156"/>
                  <a:gd name="T4" fmla="*/ 94 w 178"/>
                  <a:gd name="T5" fmla="*/ 35 h 156"/>
                  <a:gd name="T6" fmla="*/ 44 w 178"/>
                  <a:gd name="T7" fmla="*/ 10 h 156"/>
                  <a:gd name="T8" fmla="*/ 32 w 178"/>
                  <a:gd name="T9" fmla="*/ 1 h 156"/>
                  <a:gd name="T10" fmla="*/ 7 w 178"/>
                  <a:gd name="T11" fmla="*/ 137 h 156"/>
                  <a:gd name="T12" fmla="*/ 151 w 178"/>
                  <a:gd name="T13" fmla="*/ 150 h 156"/>
                  <a:gd name="T14" fmla="*/ 159 w 178"/>
                  <a:gd name="T15" fmla="*/ 149 h 156"/>
                  <a:gd name="T16" fmla="*/ 158 w 178"/>
                  <a:gd name="T17" fmla="*/ 147 h 156"/>
                  <a:gd name="T18" fmla="*/ 178 w 178"/>
                  <a:gd name="T19" fmla="*/ 77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8" h="156">
                    <a:moveTo>
                      <a:pt x="178" y="77"/>
                    </a:moveTo>
                    <a:cubicBezTo>
                      <a:pt x="152" y="49"/>
                      <a:pt x="115" y="32"/>
                      <a:pt x="98" y="25"/>
                    </a:cubicBezTo>
                    <a:cubicBezTo>
                      <a:pt x="95" y="31"/>
                      <a:pt x="94" y="35"/>
                      <a:pt x="94" y="35"/>
                    </a:cubicBezTo>
                    <a:cubicBezTo>
                      <a:pt x="72" y="41"/>
                      <a:pt x="50" y="21"/>
                      <a:pt x="44" y="10"/>
                    </a:cubicBezTo>
                    <a:cubicBezTo>
                      <a:pt x="38" y="0"/>
                      <a:pt x="32" y="1"/>
                      <a:pt x="32" y="1"/>
                    </a:cubicBezTo>
                    <a:cubicBezTo>
                      <a:pt x="0" y="36"/>
                      <a:pt x="4" y="105"/>
                      <a:pt x="7" y="137"/>
                    </a:cubicBezTo>
                    <a:cubicBezTo>
                      <a:pt x="7" y="137"/>
                      <a:pt x="64" y="156"/>
                      <a:pt x="151" y="150"/>
                    </a:cubicBezTo>
                    <a:cubicBezTo>
                      <a:pt x="154" y="150"/>
                      <a:pt x="157" y="149"/>
                      <a:pt x="159" y="149"/>
                    </a:cubicBezTo>
                    <a:cubicBezTo>
                      <a:pt x="159" y="148"/>
                      <a:pt x="158" y="147"/>
                      <a:pt x="158" y="147"/>
                    </a:cubicBezTo>
                    <a:cubicBezTo>
                      <a:pt x="159" y="117"/>
                      <a:pt x="167" y="94"/>
                      <a:pt x="178" y="77"/>
                    </a:cubicBezTo>
                    <a:close/>
                  </a:path>
                </a:pathLst>
              </a:custGeom>
              <a:solidFill>
                <a:srgbClr val="455C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5" name="ís1í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CF518F0-65CA-44C3-B405-F9D655FC4CCD}"/>
                  </a:ext>
                </a:extLst>
              </p:cNvPr>
              <p:cNvSpPr/>
              <p:nvPr/>
            </p:nvSpPr>
            <p:spPr bwMode="auto">
              <a:xfrm>
                <a:off x="4867358" y="5988858"/>
                <a:ext cx="334534" cy="215243"/>
              </a:xfrm>
              <a:custGeom>
                <a:avLst/>
                <a:gdLst>
                  <a:gd name="T0" fmla="*/ 80 w 124"/>
                  <a:gd name="T1" fmla="*/ 80 h 80"/>
                  <a:gd name="T2" fmla="*/ 124 w 124"/>
                  <a:gd name="T3" fmla="*/ 39 h 80"/>
                  <a:gd name="T4" fmla="*/ 36 w 124"/>
                  <a:gd name="T5" fmla="*/ 0 h 80"/>
                  <a:gd name="T6" fmla="*/ 0 w 124"/>
                  <a:gd name="T7" fmla="*/ 28 h 80"/>
                  <a:gd name="T8" fmla="*/ 80 w 124"/>
                  <a:gd name="T9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" h="80">
                    <a:moveTo>
                      <a:pt x="80" y="80"/>
                    </a:moveTo>
                    <a:cubicBezTo>
                      <a:pt x="94" y="56"/>
                      <a:pt x="113" y="44"/>
                      <a:pt x="124" y="39"/>
                    </a:cubicBezTo>
                    <a:cubicBezTo>
                      <a:pt x="81" y="10"/>
                      <a:pt x="36" y="0"/>
                      <a:pt x="36" y="0"/>
                    </a:cubicBezTo>
                    <a:cubicBezTo>
                      <a:pt x="16" y="6"/>
                      <a:pt x="5" y="19"/>
                      <a:pt x="0" y="28"/>
                    </a:cubicBezTo>
                    <a:cubicBezTo>
                      <a:pt x="17" y="35"/>
                      <a:pt x="54" y="52"/>
                      <a:pt x="80" y="80"/>
                    </a:cubicBez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6" name="ïṧļîḑ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678A094-983B-4F49-92F0-866EDAD5A9D9}"/>
                  </a:ext>
                </a:extLst>
              </p:cNvPr>
              <p:cNvSpPr/>
              <p:nvPr/>
            </p:nvSpPr>
            <p:spPr bwMode="auto">
              <a:xfrm>
                <a:off x="5029439" y="6126302"/>
                <a:ext cx="357874" cy="272295"/>
              </a:xfrm>
              <a:custGeom>
                <a:avLst/>
                <a:gdLst>
                  <a:gd name="T0" fmla="*/ 81 w 133"/>
                  <a:gd name="T1" fmla="*/ 0 h 101"/>
                  <a:gd name="T2" fmla="*/ 80 w 133"/>
                  <a:gd name="T3" fmla="*/ 12 h 101"/>
                  <a:gd name="T4" fmla="*/ 68 w 133"/>
                  <a:gd name="T5" fmla="*/ 31 h 101"/>
                  <a:gd name="T6" fmla="*/ 27 w 133"/>
                  <a:gd name="T7" fmla="*/ 39 h 101"/>
                  <a:gd name="T8" fmla="*/ 20 w 133"/>
                  <a:gd name="T9" fmla="*/ 29 h 101"/>
                  <a:gd name="T10" fmla="*/ 0 w 133"/>
                  <a:gd name="T11" fmla="*/ 99 h 101"/>
                  <a:gd name="T12" fmla="*/ 1 w 133"/>
                  <a:gd name="T13" fmla="*/ 101 h 101"/>
                  <a:gd name="T14" fmla="*/ 133 w 133"/>
                  <a:gd name="T15" fmla="*/ 63 h 101"/>
                  <a:gd name="T16" fmla="*/ 81 w 133"/>
                  <a:gd name="T17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3" h="100">
                    <a:moveTo>
                      <a:pt x="81" y="0"/>
                    </a:moveTo>
                    <a:cubicBezTo>
                      <a:pt x="80" y="6"/>
                      <a:pt x="80" y="11"/>
                      <a:pt x="80" y="12"/>
                    </a:cubicBezTo>
                    <a:cubicBezTo>
                      <a:pt x="79" y="14"/>
                      <a:pt x="68" y="31"/>
                      <a:pt x="68" y="31"/>
                    </a:cubicBezTo>
                    <a:cubicBezTo>
                      <a:pt x="68" y="31"/>
                      <a:pt x="59" y="84"/>
                      <a:pt x="27" y="39"/>
                    </a:cubicBezTo>
                    <a:cubicBezTo>
                      <a:pt x="25" y="36"/>
                      <a:pt x="22" y="32"/>
                      <a:pt x="20" y="29"/>
                    </a:cubicBezTo>
                    <a:cubicBezTo>
                      <a:pt x="9" y="46"/>
                      <a:pt x="1" y="69"/>
                      <a:pt x="0" y="99"/>
                    </a:cubicBezTo>
                    <a:cubicBezTo>
                      <a:pt x="0" y="99"/>
                      <a:pt x="1" y="100"/>
                      <a:pt x="1" y="101"/>
                    </a:cubicBezTo>
                    <a:cubicBezTo>
                      <a:pt x="84" y="94"/>
                      <a:pt x="124" y="71"/>
                      <a:pt x="133" y="63"/>
                    </a:cubicBezTo>
                    <a:cubicBezTo>
                      <a:pt x="121" y="37"/>
                      <a:pt x="102" y="16"/>
                      <a:pt x="81" y="0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7" name="îṩḻi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65F6891-40E6-4A47-82B4-417F46D0D222}"/>
                  </a:ext>
                </a:extLst>
              </p:cNvPr>
              <p:cNvSpPr/>
              <p:nvPr/>
            </p:nvSpPr>
            <p:spPr bwMode="auto">
              <a:xfrm>
                <a:off x="5082601" y="6093886"/>
                <a:ext cx="164674" cy="258032"/>
              </a:xfrm>
              <a:custGeom>
                <a:avLst/>
                <a:gdLst>
                  <a:gd name="T0" fmla="*/ 0 w 61"/>
                  <a:gd name="T1" fmla="*/ 41 h 96"/>
                  <a:gd name="T2" fmla="*/ 7 w 61"/>
                  <a:gd name="T3" fmla="*/ 51 h 96"/>
                  <a:gd name="T4" fmla="*/ 48 w 61"/>
                  <a:gd name="T5" fmla="*/ 43 h 96"/>
                  <a:gd name="T6" fmla="*/ 60 w 61"/>
                  <a:gd name="T7" fmla="*/ 24 h 96"/>
                  <a:gd name="T8" fmla="*/ 61 w 61"/>
                  <a:gd name="T9" fmla="*/ 12 h 96"/>
                  <a:gd name="T10" fmla="*/ 44 w 61"/>
                  <a:gd name="T11" fmla="*/ 0 h 96"/>
                  <a:gd name="T12" fmla="*/ 0 w 61"/>
                  <a:gd name="T13" fmla="*/ 41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96">
                    <a:moveTo>
                      <a:pt x="0" y="41"/>
                    </a:moveTo>
                    <a:cubicBezTo>
                      <a:pt x="2" y="44"/>
                      <a:pt x="5" y="48"/>
                      <a:pt x="7" y="51"/>
                    </a:cubicBezTo>
                    <a:cubicBezTo>
                      <a:pt x="39" y="96"/>
                      <a:pt x="48" y="43"/>
                      <a:pt x="48" y="43"/>
                    </a:cubicBezTo>
                    <a:cubicBezTo>
                      <a:pt x="48" y="43"/>
                      <a:pt x="59" y="26"/>
                      <a:pt x="60" y="24"/>
                    </a:cubicBezTo>
                    <a:cubicBezTo>
                      <a:pt x="60" y="23"/>
                      <a:pt x="60" y="18"/>
                      <a:pt x="61" y="12"/>
                    </a:cubicBezTo>
                    <a:cubicBezTo>
                      <a:pt x="55" y="7"/>
                      <a:pt x="50" y="3"/>
                      <a:pt x="44" y="0"/>
                    </a:cubicBezTo>
                    <a:cubicBezTo>
                      <a:pt x="33" y="5"/>
                      <a:pt x="14" y="17"/>
                      <a:pt x="0" y="41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8" name="íś1íď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10DA3F3-A790-4003-A53C-66F445B0ED59}"/>
                  </a:ext>
                </a:extLst>
              </p:cNvPr>
              <p:cNvSpPr/>
              <p:nvPr/>
            </p:nvSpPr>
            <p:spPr bwMode="auto">
              <a:xfrm>
                <a:off x="4495221" y="2167649"/>
                <a:ext cx="29823" cy="3760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9" name="işḻíḑ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C7188E5-BF7B-40C8-B36A-1F11FFBF5CB3}"/>
                  </a:ext>
                </a:extLst>
              </p:cNvPr>
              <p:cNvSpPr/>
              <p:nvPr/>
            </p:nvSpPr>
            <p:spPr bwMode="auto">
              <a:xfrm>
                <a:off x="4875138" y="2275270"/>
                <a:ext cx="24636" cy="2982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30" name="iṣ1íḓ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D7D7DC7-E00C-44F2-A10F-5A7F250CFDE1}"/>
                  </a:ext>
                </a:extLst>
              </p:cNvPr>
              <p:cNvSpPr/>
              <p:nvPr/>
            </p:nvSpPr>
            <p:spPr bwMode="auto">
              <a:xfrm>
                <a:off x="3699082" y="6241704"/>
                <a:ext cx="484945" cy="293041"/>
              </a:xfrm>
              <a:custGeom>
                <a:avLst/>
                <a:gdLst>
                  <a:gd name="T0" fmla="*/ 2 w 180"/>
                  <a:gd name="T1" fmla="*/ 74 h 109"/>
                  <a:gd name="T2" fmla="*/ 82 w 180"/>
                  <a:gd name="T3" fmla="*/ 0 h 109"/>
                  <a:gd name="T4" fmla="*/ 180 w 180"/>
                  <a:gd name="T5" fmla="*/ 84 h 109"/>
                  <a:gd name="T6" fmla="*/ 142 w 180"/>
                  <a:gd name="T7" fmla="*/ 99 h 109"/>
                  <a:gd name="T8" fmla="*/ 71 w 180"/>
                  <a:gd name="T9" fmla="*/ 106 h 109"/>
                  <a:gd name="T10" fmla="*/ 22 w 180"/>
                  <a:gd name="T11" fmla="*/ 94 h 109"/>
                  <a:gd name="T12" fmla="*/ 2 w 180"/>
                  <a:gd name="T13" fmla="*/ 74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0" h="109">
                    <a:moveTo>
                      <a:pt x="2" y="74"/>
                    </a:moveTo>
                    <a:cubicBezTo>
                      <a:pt x="2" y="74"/>
                      <a:pt x="0" y="0"/>
                      <a:pt x="82" y="0"/>
                    </a:cubicBezTo>
                    <a:cubicBezTo>
                      <a:pt x="169" y="0"/>
                      <a:pt x="180" y="84"/>
                      <a:pt x="180" y="84"/>
                    </a:cubicBezTo>
                    <a:cubicBezTo>
                      <a:pt x="180" y="84"/>
                      <a:pt x="146" y="98"/>
                      <a:pt x="142" y="99"/>
                    </a:cubicBezTo>
                    <a:cubicBezTo>
                      <a:pt x="137" y="100"/>
                      <a:pt x="79" y="109"/>
                      <a:pt x="71" y="106"/>
                    </a:cubicBezTo>
                    <a:cubicBezTo>
                      <a:pt x="64" y="104"/>
                      <a:pt x="26" y="96"/>
                      <a:pt x="22" y="94"/>
                    </a:cubicBezTo>
                    <a:cubicBezTo>
                      <a:pt x="19" y="92"/>
                      <a:pt x="2" y="74"/>
                      <a:pt x="2" y="74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121" name="îṥ1îd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0CF1886-76AD-4559-AD14-3EF2B19C2A28}"/>
                </a:ext>
              </a:extLst>
            </p:cNvPr>
            <p:cNvSpPr/>
            <p:nvPr/>
          </p:nvSpPr>
          <p:spPr bwMode="auto">
            <a:xfrm>
              <a:off x="8134902" y="4089275"/>
              <a:ext cx="753350" cy="812996"/>
            </a:xfrm>
            <a:custGeom>
              <a:avLst/>
              <a:gdLst>
                <a:gd name="T0" fmla="*/ 240 w 280"/>
                <a:gd name="T1" fmla="*/ 21 h 302"/>
                <a:gd name="T2" fmla="*/ 114 w 280"/>
                <a:gd name="T3" fmla="*/ 194 h 302"/>
                <a:gd name="T4" fmla="*/ 53 w 280"/>
                <a:gd name="T5" fmla="*/ 206 h 302"/>
                <a:gd name="T6" fmla="*/ 1 w 280"/>
                <a:gd name="T7" fmla="*/ 214 h 302"/>
                <a:gd name="T8" fmla="*/ 55 w 280"/>
                <a:gd name="T9" fmla="*/ 243 h 302"/>
                <a:gd name="T10" fmla="*/ 93 w 280"/>
                <a:gd name="T11" fmla="*/ 236 h 302"/>
                <a:gd name="T12" fmla="*/ 95 w 280"/>
                <a:gd name="T13" fmla="*/ 257 h 302"/>
                <a:gd name="T14" fmla="*/ 113 w 280"/>
                <a:gd name="T15" fmla="*/ 300 h 302"/>
                <a:gd name="T16" fmla="*/ 121 w 280"/>
                <a:gd name="T17" fmla="*/ 272 h 302"/>
                <a:gd name="T18" fmla="*/ 148 w 280"/>
                <a:gd name="T19" fmla="*/ 242 h 302"/>
                <a:gd name="T20" fmla="*/ 157 w 280"/>
                <a:gd name="T21" fmla="*/ 205 h 302"/>
                <a:gd name="T22" fmla="*/ 255 w 280"/>
                <a:gd name="T23" fmla="*/ 72 h 302"/>
                <a:gd name="T24" fmla="*/ 280 w 280"/>
                <a:gd name="T25" fmla="*/ 21 h 302"/>
                <a:gd name="T26" fmla="*/ 243 w 280"/>
                <a:gd name="T27" fmla="*/ 0 h 302"/>
                <a:gd name="T28" fmla="*/ 240 w 280"/>
                <a:gd name="T29" fmla="*/ 2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0" h="302">
                  <a:moveTo>
                    <a:pt x="240" y="21"/>
                  </a:moveTo>
                  <a:cubicBezTo>
                    <a:pt x="240" y="21"/>
                    <a:pt x="177" y="155"/>
                    <a:pt x="114" y="194"/>
                  </a:cubicBezTo>
                  <a:cubicBezTo>
                    <a:pt x="114" y="194"/>
                    <a:pt x="87" y="207"/>
                    <a:pt x="53" y="206"/>
                  </a:cubicBezTo>
                  <a:cubicBezTo>
                    <a:pt x="18" y="205"/>
                    <a:pt x="3" y="194"/>
                    <a:pt x="1" y="214"/>
                  </a:cubicBezTo>
                  <a:cubicBezTo>
                    <a:pt x="0" y="234"/>
                    <a:pt x="29" y="249"/>
                    <a:pt x="55" y="243"/>
                  </a:cubicBezTo>
                  <a:cubicBezTo>
                    <a:pt x="81" y="236"/>
                    <a:pt x="90" y="231"/>
                    <a:pt x="93" y="236"/>
                  </a:cubicBezTo>
                  <a:cubicBezTo>
                    <a:pt x="96" y="242"/>
                    <a:pt x="98" y="248"/>
                    <a:pt x="95" y="257"/>
                  </a:cubicBezTo>
                  <a:cubicBezTo>
                    <a:pt x="93" y="266"/>
                    <a:pt x="88" y="299"/>
                    <a:pt x="113" y="300"/>
                  </a:cubicBezTo>
                  <a:cubicBezTo>
                    <a:pt x="138" y="302"/>
                    <a:pt x="117" y="290"/>
                    <a:pt x="121" y="272"/>
                  </a:cubicBezTo>
                  <a:cubicBezTo>
                    <a:pt x="125" y="255"/>
                    <a:pt x="139" y="255"/>
                    <a:pt x="148" y="242"/>
                  </a:cubicBezTo>
                  <a:cubicBezTo>
                    <a:pt x="157" y="229"/>
                    <a:pt x="156" y="208"/>
                    <a:pt x="157" y="205"/>
                  </a:cubicBezTo>
                  <a:cubicBezTo>
                    <a:pt x="158" y="202"/>
                    <a:pt x="242" y="115"/>
                    <a:pt x="255" y="72"/>
                  </a:cubicBezTo>
                  <a:cubicBezTo>
                    <a:pt x="269" y="30"/>
                    <a:pt x="280" y="21"/>
                    <a:pt x="280" y="21"/>
                  </a:cubicBezTo>
                  <a:cubicBezTo>
                    <a:pt x="243" y="0"/>
                    <a:pt x="243" y="0"/>
                    <a:pt x="243" y="0"/>
                  </a:cubicBezTo>
                  <a:lnTo>
                    <a:pt x="240" y="21"/>
                  </a:lnTo>
                  <a:close/>
                </a:path>
              </a:pathLst>
            </a:custGeom>
            <a:solidFill>
              <a:srgbClr val="FFCD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微软雅黑"/>
                <a:ea typeface="微软雅黑"/>
                <a:sym typeface="微软雅黑"/>
              </a:endParaRPr>
            </a:p>
          </p:txBody>
        </p:sp>
        <p:grpSp>
          <p:nvGrpSpPr>
            <p:cNvPr id="122" name="ïṧlîḑ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159798E-7F37-484F-B2CA-E53F47F84BE8}"/>
                </a:ext>
              </a:extLst>
            </p:cNvPr>
            <p:cNvGrpSpPr/>
            <p:nvPr/>
          </p:nvGrpSpPr>
          <p:grpSpPr>
            <a:xfrm>
              <a:off x="5922827" y="1796810"/>
              <a:ext cx="1756954" cy="4787208"/>
              <a:chOff x="5922826" y="1796809"/>
              <a:chExt cx="1756953" cy="4787208"/>
            </a:xfrm>
          </p:grpSpPr>
          <p:sp>
            <p:nvSpPr>
              <p:cNvPr id="156" name="ïSḷîḑ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7A48376-D85F-4F88-9ACF-B3C2CFC5FE6D}"/>
                  </a:ext>
                </a:extLst>
              </p:cNvPr>
              <p:cNvSpPr/>
              <p:nvPr/>
            </p:nvSpPr>
            <p:spPr bwMode="auto">
              <a:xfrm>
                <a:off x="6141959" y="6071843"/>
                <a:ext cx="1475581" cy="512174"/>
              </a:xfrm>
              <a:prstGeom prst="ellipse">
                <a:avLst/>
              </a:prstGeom>
              <a:solidFill>
                <a:srgbClr val="CEE5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7" name="íŝḻïď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1A933A8-C289-47B7-91E6-7A8686F58271}"/>
                  </a:ext>
                </a:extLst>
              </p:cNvPr>
              <p:cNvSpPr/>
              <p:nvPr/>
            </p:nvSpPr>
            <p:spPr bwMode="auto">
              <a:xfrm>
                <a:off x="6174375" y="4530134"/>
                <a:ext cx="443452" cy="815589"/>
              </a:xfrm>
              <a:custGeom>
                <a:avLst/>
                <a:gdLst>
                  <a:gd name="T0" fmla="*/ 123 w 165"/>
                  <a:gd name="T1" fmla="*/ 0 h 303"/>
                  <a:gd name="T2" fmla="*/ 62 w 165"/>
                  <a:gd name="T3" fmla="*/ 60 h 303"/>
                  <a:gd name="T4" fmla="*/ 49 w 165"/>
                  <a:gd name="T5" fmla="*/ 286 h 303"/>
                  <a:gd name="T6" fmla="*/ 139 w 165"/>
                  <a:gd name="T7" fmla="*/ 264 h 303"/>
                  <a:gd name="T8" fmla="*/ 153 w 165"/>
                  <a:gd name="T9" fmla="*/ 173 h 303"/>
                  <a:gd name="T10" fmla="*/ 165 w 165"/>
                  <a:gd name="T11" fmla="*/ 110 h 303"/>
                  <a:gd name="T12" fmla="*/ 123 w 165"/>
                  <a:gd name="T13" fmla="*/ 0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5" h="303">
                    <a:moveTo>
                      <a:pt x="123" y="0"/>
                    </a:moveTo>
                    <a:cubicBezTo>
                      <a:pt x="123" y="0"/>
                      <a:pt x="88" y="20"/>
                      <a:pt x="62" y="60"/>
                    </a:cubicBezTo>
                    <a:cubicBezTo>
                      <a:pt x="37" y="100"/>
                      <a:pt x="0" y="268"/>
                      <a:pt x="49" y="286"/>
                    </a:cubicBezTo>
                    <a:cubicBezTo>
                      <a:pt x="98" y="303"/>
                      <a:pt x="139" y="264"/>
                      <a:pt x="139" y="264"/>
                    </a:cubicBezTo>
                    <a:cubicBezTo>
                      <a:pt x="153" y="173"/>
                      <a:pt x="153" y="173"/>
                      <a:pt x="153" y="173"/>
                    </a:cubicBezTo>
                    <a:cubicBezTo>
                      <a:pt x="165" y="110"/>
                      <a:pt x="165" y="110"/>
                      <a:pt x="165" y="110"/>
                    </a:cubicBez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2943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8" name="išliḋ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2EEA3DE-5ACD-4FB0-81CA-888469F7199E}"/>
                  </a:ext>
                </a:extLst>
              </p:cNvPr>
              <p:cNvSpPr/>
              <p:nvPr/>
            </p:nvSpPr>
            <p:spPr bwMode="auto">
              <a:xfrm>
                <a:off x="6470010" y="5658214"/>
                <a:ext cx="189310" cy="363060"/>
              </a:xfrm>
              <a:custGeom>
                <a:avLst/>
                <a:gdLst>
                  <a:gd name="T0" fmla="*/ 70 w 70"/>
                  <a:gd name="T1" fmla="*/ 8 h 135"/>
                  <a:gd name="T2" fmla="*/ 12 w 70"/>
                  <a:gd name="T3" fmla="*/ 0 h 135"/>
                  <a:gd name="T4" fmla="*/ 0 w 70"/>
                  <a:gd name="T5" fmla="*/ 123 h 135"/>
                  <a:gd name="T6" fmla="*/ 53 w 70"/>
                  <a:gd name="T7" fmla="*/ 131 h 135"/>
                  <a:gd name="T8" fmla="*/ 70 w 70"/>
                  <a:gd name="T9" fmla="*/ 8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" h="135">
                    <a:moveTo>
                      <a:pt x="70" y="8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0" y="123"/>
                      <a:pt x="0" y="123"/>
                      <a:pt x="0" y="123"/>
                    </a:cubicBezTo>
                    <a:cubicBezTo>
                      <a:pt x="0" y="123"/>
                      <a:pt x="29" y="135"/>
                      <a:pt x="53" y="131"/>
                    </a:cubicBezTo>
                    <a:lnTo>
                      <a:pt x="70" y="8"/>
                    </a:ln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9" name="íślïḍ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E446B2E-9404-4059-B5DE-743068714061}"/>
                  </a:ext>
                </a:extLst>
              </p:cNvPr>
              <p:cNvSpPr/>
              <p:nvPr/>
            </p:nvSpPr>
            <p:spPr bwMode="auto">
              <a:xfrm>
                <a:off x="7132595" y="5660807"/>
                <a:ext cx="172454" cy="392883"/>
              </a:xfrm>
              <a:custGeom>
                <a:avLst/>
                <a:gdLst>
                  <a:gd name="T0" fmla="*/ 0 w 64"/>
                  <a:gd name="T1" fmla="*/ 15 h 146"/>
                  <a:gd name="T2" fmla="*/ 12 w 64"/>
                  <a:gd name="T3" fmla="*/ 128 h 146"/>
                  <a:gd name="T4" fmla="*/ 64 w 64"/>
                  <a:gd name="T5" fmla="*/ 125 h 146"/>
                  <a:gd name="T6" fmla="*/ 53 w 64"/>
                  <a:gd name="T7" fmla="*/ 8 h 146"/>
                  <a:gd name="T8" fmla="*/ 0 w 64"/>
                  <a:gd name="T9" fmla="*/ 15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146">
                    <a:moveTo>
                      <a:pt x="0" y="15"/>
                    </a:moveTo>
                    <a:cubicBezTo>
                      <a:pt x="12" y="128"/>
                      <a:pt x="12" y="128"/>
                      <a:pt x="12" y="128"/>
                    </a:cubicBezTo>
                    <a:cubicBezTo>
                      <a:pt x="12" y="128"/>
                      <a:pt x="44" y="146"/>
                      <a:pt x="64" y="125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8"/>
                      <a:pt x="13" y="0"/>
                      <a:pt x="0" y="15"/>
                    </a:cubicBez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0" name="ï$ḷî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4EA8CB0-EBBF-4F2E-B5FA-0DE59C7B8864}"/>
                  </a:ext>
                </a:extLst>
              </p:cNvPr>
              <p:cNvSpPr/>
              <p:nvPr/>
            </p:nvSpPr>
            <p:spPr bwMode="auto">
              <a:xfrm>
                <a:off x="6381838" y="4950246"/>
                <a:ext cx="1025645" cy="775393"/>
              </a:xfrm>
              <a:custGeom>
                <a:avLst/>
                <a:gdLst>
                  <a:gd name="T0" fmla="*/ 33 w 381"/>
                  <a:gd name="T1" fmla="*/ 11 h 288"/>
                  <a:gd name="T2" fmla="*/ 0 w 381"/>
                  <a:gd name="T3" fmla="*/ 238 h 288"/>
                  <a:gd name="T4" fmla="*/ 78 w 381"/>
                  <a:gd name="T5" fmla="*/ 276 h 288"/>
                  <a:gd name="T6" fmla="*/ 161 w 381"/>
                  <a:gd name="T7" fmla="*/ 251 h 288"/>
                  <a:gd name="T8" fmla="*/ 182 w 381"/>
                  <a:gd name="T9" fmla="*/ 91 h 288"/>
                  <a:gd name="T10" fmla="*/ 206 w 381"/>
                  <a:gd name="T11" fmla="*/ 249 h 288"/>
                  <a:gd name="T12" fmla="*/ 305 w 381"/>
                  <a:gd name="T13" fmla="*/ 277 h 288"/>
                  <a:gd name="T14" fmla="*/ 369 w 381"/>
                  <a:gd name="T15" fmla="*/ 227 h 288"/>
                  <a:gd name="T16" fmla="*/ 337 w 381"/>
                  <a:gd name="T17" fmla="*/ 26 h 288"/>
                  <a:gd name="T18" fmla="*/ 222 w 381"/>
                  <a:gd name="T19" fmla="*/ 0 h 288"/>
                  <a:gd name="T20" fmla="*/ 149 w 381"/>
                  <a:gd name="T21" fmla="*/ 0 h 288"/>
                  <a:gd name="T22" fmla="*/ 33 w 381"/>
                  <a:gd name="T23" fmla="*/ 11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81" h="288">
                    <a:moveTo>
                      <a:pt x="33" y="11"/>
                    </a:moveTo>
                    <a:cubicBezTo>
                      <a:pt x="0" y="238"/>
                      <a:pt x="0" y="238"/>
                      <a:pt x="0" y="238"/>
                    </a:cubicBezTo>
                    <a:cubicBezTo>
                      <a:pt x="0" y="238"/>
                      <a:pt x="17" y="268"/>
                      <a:pt x="78" y="276"/>
                    </a:cubicBezTo>
                    <a:cubicBezTo>
                      <a:pt x="139" y="284"/>
                      <a:pt x="161" y="251"/>
                      <a:pt x="161" y="251"/>
                    </a:cubicBezTo>
                    <a:cubicBezTo>
                      <a:pt x="182" y="91"/>
                      <a:pt x="182" y="91"/>
                      <a:pt x="182" y="91"/>
                    </a:cubicBezTo>
                    <a:cubicBezTo>
                      <a:pt x="206" y="249"/>
                      <a:pt x="206" y="249"/>
                      <a:pt x="206" y="249"/>
                    </a:cubicBezTo>
                    <a:cubicBezTo>
                      <a:pt x="206" y="249"/>
                      <a:pt x="231" y="288"/>
                      <a:pt x="305" y="277"/>
                    </a:cubicBezTo>
                    <a:cubicBezTo>
                      <a:pt x="381" y="266"/>
                      <a:pt x="369" y="227"/>
                      <a:pt x="369" y="227"/>
                    </a:cubicBezTo>
                    <a:cubicBezTo>
                      <a:pt x="337" y="26"/>
                      <a:pt x="337" y="26"/>
                      <a:pt x="337" y="26"/>
                    </a:cubicBezTo>
                    <a:cubicBezTo>
                      <a:pt x="222" y="0"/>
                      <a:pt x="222" y="0"/>
                      <a:pt x="222" y="0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33" y="11"/>
                    </a:lnTo>
                    <a:close/>
                  </a:path>
                </a:pathLst>
              </a:custGeom>
              <a:solidFill>
                <a:srgbClr val="AC6C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1" name="iṧlîḑ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C14E07E-B0D1-4F1F-854D-D890FE2556A3}"/>
                  </a:ext>
                </a:extLst>
              </p:cNvPr>
              <p:cNvSpPr/>
              <p:nvPr/>
            </p:nvSpPr>
            <p:spPr bwMode="auto">
              <a:xfrm>
                <a:off x="6152332" y="4307111"/>
                <a:ext cx="369544" cy="1156606"/>
              </a:xfrm>
              <a:custGeom>
                <a:avLst/>
                <a:gdLst>
                  <a:gd name="T0" fmla="*/ 66 w 137"/>
                  <a:gd name="T1" fmla="*/ 6 h 430"/>
                  <a:gd name="T2" fmla="*/ 25 w 137"/>
                  <a:gd name="T3" fmla="*/ 268 h 430"/>
                  <a:gd name="T4" fmla="*/ 12 w 137"/>
                  <a:gd name="T5" fmla="*/ 390 h 430"/>
                  <a:gd name="T6" fmla="*/ 38 w 137"/>
                  <a:gd name="T7" fmla="*/ 402 h 430"/>
                  <a:gd name="T8" fmla="*/ 50 w 137"/>
                  <a:gd name="T9" fmla="*/ 410 h 430"/>
                  <a:gd name="T10" fmla="*/ 59 w 137"/>
                  <a:gd name="T11" fmla="*/ 402 h 430"/>
                  <a:gd name="T12" fmla="*/ 73 w 137"/>
                  <a:gd name="T13" fmla="*/ 406 h 430"/>
                  <a:gd name="T14" fmla="*/ 82 w 137"/>
                  <a:gd name="T15" fmla="*/ 394 h 430"/>
                  <a:gd name="T16" fmla="*/ 97 w 137"/>
                  <a:gd name="T17" fmla="*/ 395 h 430"/>
                  <a:gd name="T18" fmla="*/ 97 w 137"/>
                  <a:gd name="T19" fmla="*/ 369 h 430"/>
                  <a:gd name="T20" fmla="*/ 89 w 137"/>
                  <a:gd name="T21" fmla="*/ 343 h 430"/>
                  <a:gd name="T22" fmla="*/ 89 w 137"/>
                  <a:gd name="T23" fmla="*/ 268 h 430"/>
                  <a:gd name="T24" fmla="*/ 77 w 137"/>
                  <a:gd name="T25" fmla="*/ 239 h 430"/>
                  <a:gd name="T26" fmla="*/ 120 w 137"/>
                  <a:gd name="T27" fmla="*/ 30 h 430"/>
                  <a:gd name="T28" fmla="*/ 106 w 137"/>
                  <a:gd name="T29" fmla="*/ 7 h 430"/>
                  <a:gd name="T30" fmla="*/ 85 w 137"/>
                  <a:gd name="T31" fmla="*/ 3 h 430"/>
                  <a:gd name="T32" fmla="*/ 66 w 137"/>
                  <a:gd name="T33" fmla="*/ 6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7" h="430">
                    <a:moveTo>
                      <a:pt x="66" y="6"/>
                    </a:moveTo>
                    <a:cubicBezTo>
                      <a:pt x="66" y="6"/>
                      <a:pt x="28" y="176"/>
                      <a:pt x="25" y="268"/>
                    </a:cubicBezTo>
                    <a:cubicBezTo>
                      <a:pt x="25" y="268"/>
                      <a:pt x="0" y="351"/>
                      <a:pt x="12" y="390"/>
                    </a:cubicBezTo>
                    <a:cubicBezTo>
                      <a:pt x="23" y="430"/>
                      <a:pt x="38" y="402"/>
                      <a:pt x="38" y="402"/>
                    </a:cubicBezTo>
                    <a:cubicBezTo>
                      <a:pt x="38" y="402"/>
                      <a:pt x="43" y="410"/>
                      <a:pt x="50" y="410"/>
                    </a:cubicBezTo>
                    <a:cubicBezTo>
                      <a:pt x="57" y="409"/>
                      <a:pt x="59" y="402"/>
                      <a:pt x="59" y="402"/>
                    </a:cubicBezTo>
                    <a:cubicBezTo>
                      <a:pt x="59" y="402"/>
                      <a:pt x="64" y="410"/>
                      <a:pt x="73" y="406"/>
                    </a:cubicBezTo>
                    <a:cubicBezTo>
                      <a:pt x="82" y="403"/>
                      <a:pt x="82" y="394"/>
                      <a:pt x="82" y="394"/>
                    </a:cubicBezTo>
                    <a:cubicBezTo>
                      <a:pt x="82" y="394"/>
                      <a:pt x="92" y="398"/>
                      <a:pt x="97" y="395"/>
                    </a:cubicBezTo>
                    <a:cubicBezTo>
                      <a:pt x="102" y="392"/>
                      <a:pt x="101" y="378"/>
                      <a:pt x="97" y="369"/>
                    </a:cubicBezTo>
                    <a:cubicBezTo>
                      <a:pt x="93" y="361"/>
                      <a:pt x="89" y="347"/>
                      <a:pt x="89" y="343"/>
                    </a:cubicBezTo>
                    <a:cubicBezTo>
                      <a:pt x="89" y="339"/>
                      <a:pt x="99" y="286"/>
                      <a:pt x="89" y="268"/>
                    </a:cubicBezTo>
                    <a:cubicBezTo>
                      <a:pt x="80" y="250"/>
                      <a:pt x="76" y="246"/>
                      <a:pt x="77" y="239"/>
                    </a:cubicBezTo>
                    <a:cubicBezTo>
                      <a:pt x="77" y="232"/>
                      <a:pt x="104" y="59"/>
                      <a:pt x="120" y="30"/>
                    </a:cubicBezTo>
                    <a:cubicBezTo>
                      <a:pt x="137" y="0"/>
                      <a:pt x="106" y="7"/>
                      <a:pt x="106" y="7"/>
                    </a:cubicBezTo>
                    <a:cubicBezTo>
                      <a:pt x="85" y="3"/>
                      <a:pt x="85" y="3"/>
                      <a:pt x="85" y="3"/>
                    </a:cubicBezTo>
                    <a:lnTo>
                      <a:pt x="66" y="6"/>
                    </a:ln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2" name="iṣľíď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8A3337F-D30B-457C-B230-54A66E64ACDA}"/>
                  </a:ext>
                </a:extLst>
              </p:cNvPr>
              <p:cNvSpPr/>
              <p:nvPr/>
            </p:nvSpPr>
            <p:spPr bwMode="auto">
              <a:xfrm>
                <a:off x="7192241" y="4314891"/>
                <a:ext cx="377323" cy="1065841"/>
              </a:xfrm>
              <a:custGeom>
                <a:avLst/>
                <a:gdLst>
                  <a:gd name="T0" fmla="*/ 88 w 140"/>
                  <a:gd name="T1" fmla="*/ 300 h 396"/>
                  <a:gd name="T2" fmla="*/ 132 w 140"/>
                  <a:gd name="T3" fmla="*/ 181 h 396"/>
                  <a:gd name="T4" fmla="*/ 98 w 140"/>
                  <a:gd name="T5" fmla="*/ 14 h 396"/>
                  <a:gd name="T6" fmla="*/ 51 w 140"/>
                  <a:gd name="T7" fmla="*/ 0 h 396"/>
                  <a:gd name="T8" fmla="*/ 46 w 140"/>
                  <a:gd name="T9" fmla="*/ 25 h 396"/>
                  <a:gd name="T10" fmla="*/ 79 w 140"/>
                  <a:gd name="T11" fmla="*/ 164 h 396"/>
                  <a:gd name="T12" fmla="*/ 49 w 140"/>
                  <a:gd name="T13" fmla="*/ 271 h 396"/>
                  <a:gd name="T14" fmla="*/ 38 w 140"/>
                  <a:gd name="T15" fmla="*/ 271 h 396"/>
                  <a:gd name="T16" fmla="*/ 10 w 140"/>
                  <a:gd name="T17" fmla="*/ 312 h 396"/>
                  <a:gd name="T18" fmla="*/ 20 w 140"/>
                  <a:gd name="T19" fmla="*/ 340 h 396"/>
                  <a:gd name="T20" fmla="*/ 28 w 140"/>
                  <a:gd name="T21" fmla="*/ 366 h 396"/>
                  <a:gd name="T22" fmla="*/ 43 w 140"/>
                  <a:gd name="T23" fmla="*/ 386 h 396"/>
                  <a:gd name="T24" fmla="*/ 56 w 140"/>
                  <a:gd name="T25" fmla="*/ 395 h 396"/>
                  <a:gd name="T26" fmla="*/ 76 w 140"/>
                  <a:gd name="T27" fmla="*/ 34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0" h="396">
                    <a:moveTo>
                      <a:pt x="88" y="300"/>
                    </a:moveTo>
                    <a:cubicBezTo>
                      <a:pt x="88" y="300"/>
                      <a:pt x="124" y="254"/>
                      <a:pt x="132" y="181"/>
                    </a:cubicBezTo>
                    <a:cubicBezTo>
                      <a:pt x="140" y="109"/>
                      <a:pt x="96" y="15"/>
                      <a:pt x="98" y="14"/>
                    </a:cubicBezTo>
                    <a:cubicBezTo>
                      <a:pt x="99" y="13"/>
                      <a:pt x="51" y="0"/>
                      <a:pt x="51" y="0"/>
                    </a:cubicBezTo>
                    <a:cubicBezTo>
                      <a:pt x="46" y="25"/>
                      <a:pt x="46" y="25"/>
                      <a:pt x="46" y="25"/>
                    </a:cubicBezTo>
                    <a:cubicBezTo>
                      <a:pt x="46" y="25"/>
                      <a:pt x="72" y="103"/>
                      <a:pt x="79" y="164"/>
                    </a:cubicBezTo>
                    <a:cubicBezTo>
                      <a:pt x="85" y="225"/>
                      <a:pt x="49" y="271"/>
                      <a:pt x="49" y="271"/>
                    </a:cubicBezTo>
                    <a:cubicBezTo>
                      <a:pt x="38" y="271"/>
                      <a:pt x="38" y="271"/>
                      <a:pt x="38" y="271"/>
                    </a:cubicBezTo>
                    <a:cubicBezTo>
                      <a:pt x="38" y="271"/>
                      <a:pt x="19" y="282"/>
                      <a:pt x="10" y="312"/>
                    </a:cubicBezTo>
                    <a:cubicBezTo>
                      <a:pt x="0" y="342"/>
                      <a:pt x="11" y="345"/>
                      <a:pt x="20" y="340"/>
                    </a:cubicBezTo>
                    <a:cubicBezTo>
                      <a:pt x="20" y="340"/>
                      <a:pt x="14" y="371"/>
                      <a:pt x="28" y="366"/>
                    </a:cubicBezTo>
                    <a:cubicBezTo>
                      <a:pt x="28" y="366"/>
                      <a:pt x="30" y="386"/>
                      <a:pt x="43" y="386"/>
                    </a:cubicBezTo>
                    <a:cubicBezTo>
                      <a:pt x="43" y="386"/>
                      <a:pt x="47" y="396"/>
                      <a:pt x="56" y="395"/>
                    </a:cubicBezTo>
                    <a:cubicBezTo>
                      <a:pt x="65" y="395"/>
                      <a:pt x="77" y="379"/>
                      <a:pt x="76" y="346"/>
                    </a:cubicBezTo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3" name="îṡḷïḋ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F553D90-9CF5-43AA-BD9E-8300E7BF17AE}"/>
                  </a:ext>
                </a:extLst>
              </p:cNvPr>
              <p:cNvSpPr/>
              <p:nvPr/>
            </p:nvSpPr>
            <p:spPr bwMode="auto">
              <a:xfrm>
                <a:off x="6305336" y="3739181"/>
                <a:ext cx="1226625" cy="1509293"/>
              </a:xfrm>
              <a:custGeom>
                <a:avLst/>
                <a:gdLst>
                  <a:gd name="T0" fmla="*/ 337 w 455"/>
                  <a:gd name="T1" fmla="*/ 199 h 561"/>
                  <a:gd name="T2" fmla="*/ 370 w 455"/>
                  <a:gd name="T3" fmla="*/ 480 h 561"/>
                  <a:gd name="T4" fmla="*/ 48 w 455"/>
                  <a:gd name="T5" fmla="*/ 460 h 561"/>
                  <a:gd name="T6" fmla="*/ 67 w 455"/>
                  <a:gd name="T7" fmla="*/ 241 h 561"/>
                  <a:gd name="T8" fmla="*/ 0 w 455"/>
                  <a:gd name="T9" fmla="*/ 206 h 561"/>
                  <a:gd name="T10" fmla="*/ 51 w 455"/>
                  <a:gd name="T11" fmla="*/ 49 h 561"/>
                  <a:gd name="T12" fmla="*/ 179 w 455"/>
                  <a:gd name="T13" fmla="*/ 0 h 561"/>
                  <a:gd name="T14" fmla="*/ 259 w 455"/>
                  <a:gd name="T15" fmla="*/ 0 h 561"/>
                  <a:gd name="T16" fmla="*/ 370 w 455"/>
                  <a:gd name="T17" fmla="*/ 44 h 561"/>
                  <a:gd name="T18" fmla="*/ 455 w 455"/>
                  <a:gd name="T19" fmla="*/ 191 h 561"/>
                  <a:gd name="T20" fmla="*/ 354 w 455"/>
                  <a:gd name="T21" fmla="*/ 236 h 561"/>
                  <a:gd name="T22" fmla="*/ 337 w 455"/>
                  <a:gd name="T23" fmla="*/ 199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5" h="561">
                    <a:moveTo>
                      <a:pt x="337" y="199"/>
                    </a:moveTo>
                    <a:cubicBezTo>
                      <a:pt x="370" y="480"/>
                      <a:pt x="370" y="480"/>
                      <a:pt x="370" y="480"/>
                    </a:cubicBezTo>
                    <a:cubicBezTo>
                      <a:pt x="370" y="480"/>
                      <a:pt x="212" y="561"/>
                      <a:pt x="48" y="460"/>
                    </a:cubicBezTo>
                    <a:cubicBezTo>
                      <a:pt x="48" y="460"/>
                      <a:pt x="66" y="294"/>
                      <a:pt x="67" y="241"/>
                    </a:cubicBezTo>
                    <a:cubicBezTo>
                      <a:pt x="67" y="241"/>
                      <a:pt x="23" y="239"/>
                      <a:pt x="0" y="206"/>
                    </a:cubicBezTo>
                    <a:cubicBezTo>
                      <a:pt x="51" y="49"/>
                      <a:pt x="51" y="49"/>
                      <a:pt x="51" y="49"/>
                    </a:cubicBezTo>
                    <a:cubicBezTo>
                      <a:pt x="179" y="0"/>
                      <a:pt x="179" y="0"/>
                      <a:pt x="179" y="0"/>
                    </a:cubicBezTo>
                    <a:cubicBezTo>
                      <a:pt x="259" y="0"/>
                      <a:pt x="259" y="0"/>
                      <a:pt x="259" y="0"/>
                    </a:cubicBezTo>
                    <a:cubicBezTo>
                      <a:pt x="370" y="44"/>
                      <a:pt x="370" y="44"/>
                      <a:pt x="370" y="44"/>
                    </a:cubicBezTo>
                    <a:cubicBezTo>
                      <a:pt x="370" y="44"/>
                      <a:pt x="446" y="176"/>
                      <a:pt x="455" y="191"/>
                    </a:cubicBezTo>
                    <a:cubicBezTo>
                      <a:pt x="455" y="191"/>
                      <a:pt x="443" y="252"/>
                      <a:pt x="354" y="236"/>
                    </a:cubicBezTo>
                    <a:lnTo>
                      <a:pt x="337" y="199"/>
                    </a:lnTo>
                    <a:close/>
                  </a:path>
                </a:pathLst>
              </a:custGeom>
              <a:solidFill>
                <a:srgbClr val="699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4" name="iṩlîḋ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AA7E655-7F6D-49D1-B641-12283154CC6D}"/>
                  </a:ext>
                </a:extLst>
              </p:cNvPr>
              <p:cNvSpPr/>
              <p:nvPr/>
            </p:nvSpPr>
            <p:spPr bwMode="auto">
              <a:xfrm>
                <a:off x="6787688" y="3645823"/>
                <a:ext cx="215243" cy="158191"/>
              </a:xfrm>
              <a:custGeom>
                <a:avLst/>
                <a:gdLst>
                  <a:gd name="T0" fmla="*/ 0 w 80"/>
                  <a:gd name="T1" fmla="*/ 0 h 59"/>
                  <a:gd name="T2" fmla="*/ 0 w 80"/>
                  <a:gd name="T3" fmla="*/ 35 h 59"/>
                  <a:gd name="T4" fmla="*/ 80 w 80"/>
                  <a:gd name="T5" fmla="*/ 35 h 59"/>
                  <a:gd name="T6" fmla="*/ 80 w 80"/>
                  <a:gd name="T7" fmla="*/ 0 h 59"/>
                  <a:gd name="T8" fmla="*/ 15 w 80"/>
                  <a:gd name="T9" fmla="*/ 0 h 59"/>
                  <a:gd name="T10" fmla="*/ 0 w 80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0" h="59">
                    <a:moveTo>
                      <a:pt x="0" y="0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38" y="59"/>
                      <a:pt x="80" y="35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15" y="0"/>
                      <a:pt x="15" y="0"/>
                      <a:pt x="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2A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5" name="işḷïḓ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59EF571-1C6B-4824-A703-9B64073AE295}"/>
                  </a:ext>
                </a:extLst>
              </p:cNvPr>
              <p:cNvSpPr/>
              <p:nvPr/>
            </p:nvSpPr>
            <p:spPr bwMode="auto">
              <a:xfrm>
                <a:off x="7480096" y="2810784"/>
                <a:ext cx="199683" cy="379917"/>
              </a:xfrm>
              <a:custGeom>
                <a:avLst/>
                <a:gdLst>
                  <a:gd name="T0" fmla="*/ 19 w 74"/>
                  <a:gd name="T1" fmla="*/ 71 h 141"/>
                  <a:gd name="T2" fmla="*/ 44 w 74"/>
                  <a:gd name="T3" fmla="*/ 4 h 141"/>
                  <a:gd name="T4" fmla="*/ 0 w 74"/>
                  <a:gd name="T5" fmla="*/ 141 h 141"/>
                  <a:gd name="T6" fmla="*/ 19 w 74"/>
                  <a:gd name="T7" fmla="*/ 7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141">
                    <a:moveTo>
                      <a:pt x="19" y="71"/>
                    </a:moveTo>
                    <a:cubicBezTo>
                      <a:pt x="19" y="71"/>
                      <a:pt x="14" y="7"/>
                      <a:pt x="44" y="4"/>
                    </a:cubicBezTo>
                    <a:cubicBezTo>
                      <a:pt x="74" y="0"/>
                      <a:pt x="66" y="131"/>
                      <a:pt x="0" y="141"/>
                    </a:cubicBezTo>
                    <a:lnTo>
                      <a:pt x="19" y="71"/>
                    </a:lnTo>
                    <a:close/>
                  </a:path>
                </a:pathLst>
              </a:custGeom>
              <a:solidFill>
                <a:srgbClr val="E2A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6" name="îŝ1ïḓ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1C95882-A6FB-4E03-9E55-01B8E59CBBC4}"/>
                  </a:ext>
                </a:extLst>
              </p:cNvPr>
              <p:cNvSpPr/>
              <p:nvPr/>
            </p:nvSpPr>
            <p:spPr bwMode="auto">
              <a:xfrm>
                <a:off x="6192528" y="2854870"/>
                <a:ext cx="94655" cy="298228"/>
              </a:xfrm>
              <a:custGeom>
                <a:avLst/>
                <a:gdLst>
                  <a:gd name="T0" fmla="*/ 16 w 35"/>
                  <a:gd name="T1" fmla="*/ 0 h 111"/>
                  <a:gd name="T2" fmla="*/ 2 w 35"/>
                  <a:gd name="T3" fmla="*/ 45 h 111"/>
                  <a:gd name="T4" fmla="*/ 35 w 35"/>
                  <a:gd name="T5" fmla="*/ 111 h 111"/>
                  <a:gd name="T6" fmla="*/ 35 w 35"/>
                  <a:gd name="T7" fmla="*/ 77 h 111"/>
                  <a:gd name="T8" fmla="*/ 31 w 35"/>
                  <a:gd name="T9" fmla="*/ 31 h 111"/>
                  <a:gd name="T10" fmla="*/ 16 w 35"/>
                  <a:gd name="T11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" h="110">
                    <a:moveTo>
                      <a:pt x="16" y="0"/>
                    </a:moveTo>
                    <a:cubicBezTo>
                      <a:pt x="16" y="0"/>
                      <a:pt x="0" y="4"/>
                      <a:pt x="2" y="45"/>
                    </a:cubicBezTo>
                    <a:cubicBezTo>
                      <a:pt x="5" y="86"/>
                      <a:pt x="35" y="111"/>
                      <a:pt x="35" y="111"/>
                    </a:cubicBezTo>
                    <a:cubicBezTo>
                      <a:pt x="35" y="77"/>
                      <a:pt x="35" y="77"/>
                      <a:pt x="35" y="77"/>
                    </a:cubicBezTo>
                    <a:cubicBezTo>
                      <a:pt x="35" y="77"/>
                      <a:pt x="32" y="34"/>
                      <a:pt x="31" y="31"/>
                    </a:cubicBezTo>
                    <a:cubicBezTo>
                      <a:pt x="30" y="28"/>
                      <a:pt x="16" y="0"/>
                      <a:pt x="16" y="0"/>
                    </a:cubicBezTo>
                    <a:close/>
                  </a:path>
                </a:pathLst>
              </a:custGeom>
              <a:solidFill>
                <a:srgbClr val="E2A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7" name="ïślíḓ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B3445EC-1D09-401F-AB6B-41A530E8D998}"/>
                  </a:ext>
                </a:extLst>
              </p:cNvPr>
              <p:cNvSpPr/>
              <p:nvPr/>
            </p:nvSpPr>
            <p:spPr bwMode="auto">
              <a:xfrm>
                <a:off x="6232724" y="2324543"/>
                <a:ext cx="1317390" cy="1349806"/>
              </a:xfrm>
              <a:custGeom>
                <a:avLst/>
                <a:gdLst>
                  <a:gd name="T0" fmla="*/ 0 w 489"/>
                  <a:gd name="T1" fmla="*/ 185 h 502"/>
                  <a:gd name="T2" fmla="*/ 251 w 489"/>
                  <a:gd name="T3" fmla="*/ 502 h 502"/>
                  <a:gd name="T4" fmla="*/ 489 w 489"/>
                  <a:gd name="T5" fmla="*/ 206 h 502"/>
                  <a:gd name="T6" fmla="*/ 457 w 489"/>
                  <a:gd name="T7" fmla="*/ 44 h 502"/>
                  <a:gd name="T8" fmla="*/ 388 w 489"/>
                  <a:gd name="T9" fmla="*/ 2 h 502"/>
                  <a:gd name="T10" fmla="*/ 196 w 489"/>
                  <a:gd name="T11" fmla="*/ 2 h 502"/>
                  <a:gd name="T12" fmla="*/ 82 w 489"/>
                  <a:gd name="T13" fmla="*/ 19 h 502"/>
                  <a:gd name="T14" fmla="*/ 41 w 489"/>
                  <a:gd name="T15" fmla="*/ 31 h 502"/>
                  <a:gd name="T16" fmla="*/ 0 w 489"/>
                  <a:gd name="T17" fmla="*/ 185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9" h="502">
                    <a:moveTo>
                      <a:pt x="0" y="185"/>
                    </a:moveTo>
                    <a:cubicBezTo>
                      <a:pt x="0" y="185"/>
                      <a:pt x="0" y="502"/>
                      <a:pt x="251" y="502"/>
                    </a:cubicBezTo>
                    <a:cubicBezTo>
                      <a:pt x="465" y="502"/>
                      <a:pt x="489" y="206"/>
                      <a:pt x="489" y="206"/>
                    </a:cubicBezTo>
                    <a:cubicBezTo>
                      <a:pt x="489" y="206"/>
                      <a:pt x="457" y="51"/>
                      <a:pt x="457" y="44"/>
                    </a:cubicBezTo>
                    <a:cubicBezTo>
                      <a:pt x="457" y="37"/>
                      <a:pt x="396" y="4"/>
                      <a:pt x="388" y="2"/>
                    </a:cubicBezTo>
                    <a:cubicBezTo>
                      <a:pt x="381" y="0"/>
                      <a:pt x="205" y="3"/>
                      <a:pt x="196" y="2"/>
                    </a:cubicBezTo>
                    <a:cubicBezTo>
                      <a:pt x="188" y="1"/>
                      <a:pt x="96" y="19"/>
                      <a:pt x="82" y="19"/>
                    </a:cubicBezTo>
                    <a:cubicBezTo>
                      <a:pt x="68" y="19"/>
                      <a:pt x="44" y="26"/>
                      <a:pt x="41" y="31"/>
                    </a:cubicBezTo>
                    <a:cubicBezTo>
                      <a:pt x="39" y="36"/>
                      <a:pt x="0" y="185"/>
                      <a:pt x="0" y="185"/>
                    </a:cubicBez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8" name="išlíḋ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BC0AB18-DCBA-49B6-A7E4-9F00485D53E6}"/>
                  </a:ext>
                </a:extLst>
              </p:cNvPr>
              <p:cNvSpPr/>
              <p:nvPr/>
            </p:nvSpPr>
            <p:spPr bwMode="auto">
              <a:xfrm>
                <a:off x="5922826" y="1796809"/>
                <a:ext cx="1742689" cy="1213659"/>
              </a:xfrm>
              <a:custGeom>
                <a:avLst/>
                <a:gdLst>
                  <a:gd name="T0" fmla="*/ 597 w 647"/>
                  <a:gd name="T1" fmla="*/ 448 h 451"/>
                  <a:gd name="T2" fmla="*/ 574 w 647"/>
                  <a:gd name="T3" fmla="*/ 448 h 451"/>
                  <a:gd name="T4" fmla="*/ 549 w 647"/>
                  <a:gd name="T5" fmla="*/ 359 h 451"/>
                  <a:gd name="T6" fmla="*/ 554 w 647"/>
                  <a:gd name="T7" fmla="*/ 345 h 451"/>
                  <a:gd name="T8" fmla="*/ 510 w 647"/>
                  <a:gd name="T9" fmla="*/ 249 h 451"/>
                  <a:gd name="T10" fmla="*/ 356 w 647"/>
                  <a:gd name="T11" fmla="*/ 277 h 451"/>
                  <a:gd name="T12" fmla="*/ 186 w 647"/>
                  <a:gd name="T13" fmla="*/ 252 h 451"/>
                  <a:gd name="T14" fmla="*/ 143 w 647"/>
                  <a:gd name="T15" fmla="*/ 325 h 451"/>
                  <a:gd name="T16" fmla="*/ 143 w 647"/>
                  <a:gd name="T17" fmla="*/ 360 h 451"/>
                  <a:gd name="T18" fmla="*/ 118 w 647"/>
                  <a:gd name="T19" fmla="*/ 413 h 451"/>
                  <a:gd name="T20" fmla="*/ 115 w 647"/>
                  <a:gd name="T21" fmla="*/ 271 h 451"/>
                  <a:gd name="T22" fmla="*/ 97 w 647"/>
                  <a:gd name="T23" fmla="*/ 256 h 451"/>
                  <a:gd name="T24" fmla="*/ 115 w 647"/>
                  <a:gd name="T25" fmla="*/ 253 h 451"/>
                  <a:gd name="T26" fmla="*/ 47 w 647"/>
                  <a:gd name="T27" fmla="*/ 197 h 451"/>
                  <a:gd name="T28" fmla="*/ 102 w 647"/>
                  <a:gd name="T29" fmla="*/ 188 h 451"/>
                  <a:gd name="T30" fmla="*/ 36 w 647"/>
                  <a:gd name="T31" fmla="*/ 138 h 451"/>
                  <a:gd name="T32" fmla="*/ 0 w 647"/>
                  <a:gd name="T33" fmla="*/ 98 h 451"/>
                  <a:gd name="T34" fmla="*/ 185 w 647"/>
                  <a:gd name="T35" fmla="*/ 80 h 451"/>
                  <a:gd name="T36" fmla="*/ 135 w 647"/>
                  <a:gd name="T37" fmla="*/ 19 h 451"/>
                  <a:gd name="T38" fmla="*/ 338 w 647"/>
                  <a:gd name="T39" fmla="*/ 63 h 451"/>
                  <a:gd name="T40" fmla="*/ 288 w 647"/>
                  <a:gd name="T41" fmla="*/ 0 h 451"/>
                  <a:gd name="T42" fmla="*/ 521 w 647"/>
                  <a:gd name="T43" fmla="*/ 129 h 451"/>
                  <a:gd name="T44" fmla="*/ 498 w 647"/>
                  <a:gd name="T45" fmla="*/ 55 h 451"/>
                  <a:gd name="T46" fmla="*/ 597 w 647"/>
                  <a:gd name="T47" fmla="*/ 213 h 451"/>
                  <a:gd name="T48" fmla="*/ 597 w 647"/>
                  <a:gd name="T49" fmla="*/ 448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7" h="451">
                    <a:moveTo>
                      <a:pt x="597" y="448"/>
                    </a:moveTo>
                    <a:cubicBezTo>
                      <a:pt x="597" y="448"/>
                      <a:pt x="585" y="451"/>
                      <a:pt x="574" y="448"/>
                    </a:cubicBezTo>
                    <a:cubicBezTo>
                      <a:pt x="549" y="359"/>
                      <a:pt x="549" y="359"/>
                      <a:pt x="549" y="359"/>
                    </a:cubicBezTo>
                    <a:cubicBezTo>
                      <a:pt x="554" y="345"/>
                      <a:pt x="554" y="345"/>
                      <a:pt x="554" y="345"/>
                    </a:cubicBezTo>
                    <a:cubicBezTo>
                      <a:pt x="554" y="345"/>
                      <a:pt x="540" y="271"/>
                      <a:pt x="510" y="249"/>
                    </a:cubicBezTo>
                    <a:cubicBezTo>
                      <a:pt x="510" y="249"/>
                      <a:pt x="444" y="280"/>
                      <a:pt x="356" y="277"/>
                    </a:cubicBezTo>
                    <a:cubicBezTo>
                      <a:pt x="268" y="275"/>
                      <a:pt x="186" y="252"/>
                      <a:pt x="186" y="252"/>
                    </a:cubicBezTo>
                    <a:cubicBezTo>
                      <a:pt x="186" y="252"/>
                      <a:pt x="164" y="261"/>
                      <a:pt x="143" y="325"/>
                    </a:cubicBezTo>
                    <a:cubicBezTo>
                      <a:pt x="143" y="360"/>
                      <a:pt x="143" y="360"/>
                      <a:pt x="143" y="360"/>
                    </a:cubicBezTo>
                    <a:cubicBezTo>
                      <a:pt x="143" y="360"/>
                      <a:pt x="121" y="397"/>
                      <a:pt x="118" y="413"/>
                    </a:cubicBezTo>
                    <a:cubicBezTo>
                      <a:pt x="118" y="413"/>
                      <a:pt x="98" y="369"/>
                      <a:pt x="115" y="271"/>
                    </a:cubicBezTo>
                    <a:cubicBezTo>
                      <a:pt x="97" y="256"/>
                      <a:pt x="97" y="256"/>
                      <a:pt x="97" y="256"/>
                    </a:cubicBezTo>
                    <a:cubicBezTo>
                      <a:pt x="115" y="253"/>
                      <a:pt x="115" y="253"/>
                      <a:pt x="115" y="253"/>
                    </a:cubicBezTo>
                    <a:cubicBezTo>
                      <a:pt x="47" y="197"/>
                      <a:pt x="47" y="197"/>
                      <a:pt x="47" y="197"/>
                    </a:cubicBezTo>
                    <a:cubicBezTo>
                      <a:pt x="102" y="188"/>
                      <a:pt x="102" y="188"/>
                      <a:pt x="102" y="188"/>
                    </a:cubicBezTo>
                    <a:cubicBezTo>
                      <a:pt x="102" y="188"/>
                      <a:pt x="50" y="158"/>
                      <a:pt x="36" y="138"/>
                    </a:cubicBezTo>
                    <a:cubicBezTo>
                      <a:pt x="21" y="118"/>
                      <a:pt x="0" y="98"/>
                      <a:pt x="0" y="98"/>
                    </a:cubicBezTo>
                    <a:cubicBezTo>
                      <a:pt x="0" y="98"/>
                      <a:pt x="172" y="84"/>
                      <a:pt x="185" y="80"/>
                    </a:cubicBezTo>
                    <a:cubicBezTo>
                      <a:pt x="185" y="80"/>
                      <a:pt x="152" y="47"/>
                      <a:pt x="135" y="19"/>
                    </a:cubicBezTo>
                    <a:cubicBezTo>
                      <a:pt x="135" y="19"/>
                      <a:pt x="310" y="54"/>
                      <a:pt x="338" y="63"/>
                    </a:cubicBezTo>
                    <a:cubicBezTo>
                      <a:pt x="338" y="63"/>
                      <a:pt x="302" y="9"/>
                      <a:pt x="288" y="0"/>
                    </a:cubicBezTo>
                    <a:cubicBezTo>
                      <a:pt x="288" y="0"/>
                      <a:pt x="431" y="55"/>
                      <a:pt x="521" y="129"/>
                    </a:cubicBezTo>
                    <a:cubicBezTo>
                      <a:pt x="521" y="129"/>
                      <a:pt x="504" y="72"/>
                      <a:pt x="498" y="55"/>
                    </a:cubicBezTo>
                    <a:cubicBezTo>
                      <a:pt x="498" y="55"/>
                      <a:pt x="582" y="171"/>
                      <a:pt x="597" y="213"/>
                    </a:cubicBezTo>
                    <a:cubicBezTo>
                      <a:pt x="597" y="213"/>
                      <a:pt x="647" y="349"/>
                      <a:pt x="597" y="448"/>
                    </a:cubicBezTo>
                    <a:close/>
                  </a:path>
                </a:pathLst>
              </a:custGeom>
              <a:solidFill>
                <a:srgbClr val="7353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9" name="íšḻïḓ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7D86B61-1E98-4A50-A4E9-964A9B24B64A}"/>
                  </a:ext>
                </a:extLst>
              </p:cNvPr>
              <p:cNvSpPr/>
              <p:nvPr/>
            </p:nvSpPr>
            <p:spPr bwMode="auto">
              <a:xfrm>
                <a:off x="6534842" y="2910626"/>
                <a:ext cx="99842" cy="124478"/>
              </a:xfrm>
              <a:prstGeom prst="ellipse">
                <a:avLst/>
              </a:prstGeom>
              <a:solidFill>
                <a:srgbClr val="3E39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0" name="ïṥļîḑ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1E54B27-9028-4A07-AF64-F3EEE64B6A8E}"/>
                  </a:ext>
                </a:extLst>
              </p:cNvPr>
              <p:cNvSpPr/>
              <p:nvPr/>
            </p:nvSpPr>
            <p:spPr bwMode="auto">
              <a:xfrm>
                <a:off x="7075543" y="2910626"/>
                <a:ext cx="99842" cy="124478"/>
              </a:xfrm>
              <a:prstGeom prst="ellipse">
                <a:avLst/>
              </a:prstGeom>
              <a:solidFill>
                <a:srgbClr val="3E39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1" name="iṩḻiḓ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DDA4CDB-64F7-4447-9146-2A6CB11D7043}"/>
                  </a:ext>
                </a:extLst>
              </p:cNvPr>
              <p:cNvSpPr/>
              <p:nvPr/>
            </p:nvSpPr>
            <p:spPr bwMode="auto">
              <a:xfrm>
                <a:off x="6497239" y="2712239"/>
                <a:ext cx="120588" cy="82985"/>
              </a:xfrm>
              <a:custGeom>
                <a:avLst/>
                <a:gdLst>
                  <a:gd name="T0" fmla="*/ 45 w 45"/>
                  <a:gd name="T1" fmla="*/ 22 h 31"/>
                  <a:gd name="T2" fmla="*/ 23 w 45"/>
                  <a:gd name="T3" fmla="*/ 15 h 31"/>
                  <a:gd name="T4" fmla="*/ 0 w 45"/>
                  <a:gd name="T5" fmla="*/ 31 h 31"/>
                  <a:gd name="T6" fmla="*/ 25 w 45"/>
                  <a:gd name="T7" fmla="*/ 1 h 31"/>
                  <a:gd name="T8" fmla="*/ 45 w 45"/>
                  <a:gd name="T9" fmla="*/ 5 h 31"/>
                  <a:gd name="T10" fmla="*/ 45 w 45"/>
                  <a:gd name="T11" fmla="*/ 22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" h="31">
                    <a:moveTo>
                      <a:pt x="45" y="22"/>
                    </a:moveTo>
                    <a:cubicBezTo>
                      <a:pt x="45" y="22"/>
                      <a:pt x="35" y="12"/>
                      <a:pt x="23" y="15"/>
                    </a:cubicBezTo>
                    <a:cubicBezTo>
                      <a:pt x="10" y="17"/>
                      <a:pt x="0" y="31"/>
                      <a:pt x="0" y="31"/>
                    </a:cubicBezTo>
                    <a:cubicBezTo>
                      <a:pt x="0" y="31"/>
                      <a:pt x="2" y="4"/>
                      <a:pt x="25" y="1"/>
                    </a:cubicBezTo>
                    <a:cubicBezTo>
                      <a:pt x="25" y="1"/>
                      <a:pt x="34" y="0"/>
                      <a:pt x="45" y="5"/>
                    </a:cubicBezTo>
                    <a:lnTo>
                      <a:pt x="45" y="22"/>
                    </a:lnTo>
                    <a:close/>
                  </a:path>
                </a:pathLst>
              </a:custGeom>
              <a:solidFill>
                <a:srgbClr val="7353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2" name="ïṧļîḋ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CF86087-3E68-4ED4-A991-456817460DEC}"/>
                  </a:ext>
                </a:extLst>
              </p:cNvPr>
              <p:cNvSpPr/>
              <p:nvPr/>
            </p:nvSpPr>
            <p:spPr bwMode="auto">
              <a:xfrm>
                <a:off x="7062576" y="2665560"/>
                <a:ext cx="150411" cy="119291"/>
              </a:xfrm>
              <a:custGeom>
                <a:avLst/>
                <a:gdLst>
                  <a:gd name="T0" fmla="*/ 0 w 56"/>
                  <a:gd name="T1" fmla="*/ 14 h 44"/>
                  <a:gd name="T2" fmla="*/ 0 w 56"/>
                  <a:gd name="T3" fmla="*/ 35 h 44"/>
                  <a:gd name="T4" fmla="*/ 56 w 56"/>
                  <a:gd name="T5" fmla="*/ 44 h 44"/>
                  <a:gd name="T6" fmla="*/ 0 w 56"/>
                  <a:gd name="T7" fmla="*/ 1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44">
                    <a:moveTo>
                      <a:pt x="0" y="14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30" y="13"/>
                      <a:pt x="56" y="44"/>
                    </a:cubicBezTo>
                    <a:cubicBezTo>
                      <a:pt x="56" y="44"/>
                      <a:pt x="52" y="0"/>
                      <a:pt x="0" y="14"/>
                    </a:cubicBezTo>
                    <a:close/>
                  </a:path>
                </a:pathLst>
              </a:custGeom>
              <a:solidFill>
                <a:srgbClr val="7353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3" name="îṣḷîḍ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37D449E-1D01-433C-AC1B-3BAEBA9D383A}"/>
                  </a:ext>
                </a:extLst>
              </p:cNvPr>
              <p:cNvSpPr/>
              <p:nvPr/>
            </p:nvSpPr>
            <p:spPr bwMode="auto">
              <a:xfrm>
                <a:off x="6672286" y="3120682"/>
                <a:ext cx="115401" cy="142631"/>
              </a:xfrm>
              <a:custGeom>
                <a:avLst/>
                <a:gdLst>
                  <a:gd name="T0" fmla="*/ 32 w 43"/>
                  <a:gd name="T1" fmla="*/ 0 h 53"/>
                  <a:gd name="T2" fmla="*/ 43 w 43"/>
                  <a:gd name="T3" fmla="*/ 51 h 53"/>
                  <a:gd name="T4" fmla="*/ 5 w 43"/>
                  <a:gd name="T5" fmla="*/ 28 h 53"/>
                  <a:gd name="T6" fmla="*/ 32 w 43"/>
                  <a:gd name="T7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52">
                    <a:moveTo>
                      <a:pt x="32" y="0"/>
                    </a:moveTo>
                    <a:cubicBezTo>
                      <a:pt x="32" y="0"/>
                      <a:pt x="10" y="28"/>
                      <a:pt x="43" y="51"/>
                    </a:cubicBezTo>
                    <a:cubicBezTo>
                      <a:pt x="43" y="51"/>
                      <a:pt x="9" y="53"/>
                      <a:pt x="5" y="28"/>
                    </a:cubicBezTo>
                    <a:cubicBezTo>
                      <a:pt x="0" y="1"/>
                      <a:pt x="32" y="0"/>
                      <a:pt x="32" y="0"/>
                    </a:cubicBezTo>
                    <a:close/>
                  </a:path>
                </a:pathLst>
              </a:custGeom>
              <a:solidFill>
                <a:srgbClr val="E2A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4" name="íšḷîḍ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ADDB777-9B0C-49EE-BDB7-4BF82C80D1B0}"/>
                  </a:ext>
                </a:extLst>
              </p:cNvPr>
              <p:cNvSpPr/>
              <p:nvPr/>
            </p:nvSpPr>
            <p:spPr bwMode="auto">
              <a:xfrm>
                <a:off x="6664506" y="3276279"/>
                <a:ext cx="462902" cy="162080"/>
              </a:xfrm>
              <a:custGeom>
                <a:avLst/>
                <a:gdLst>
                  <a:gd name="T0" fmla="*/ 0 w 172"/>
                  <a:gd name="T1" fmla="*/ 21 h 60"/>
                  <a:gd name="T2" fmla="*/ 4 w 172"/>
                  <a:gd name="T3" fmla="*/ 38 h 60"/>
                  <a:gd name="T4" fmla="*/ 165 w 172"/>
                  <a:gd name="T5" fmla="*/ 31 h 60"/>
                  <a:gd name="T6" fmla="*/ 172 w 172"/>
                  <a:gd name="T7" fmla="*/ 0 h 60"/>
                  <a:gd name="T8" fmla="*/ 0 w 172"/>
                  <a:gd name="T9" fmla="*/ 21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" h="60">
                    <a:moveTo>
                      <a:pt x="0" y="21"/>
                    </a:moveTo>
                    <a:cubicBezTo>
                      <a:pt x="0" y="21"/>
                      <a:pt x="0" y="28"/>
                      <a:pt x="4" y="38"/>
                    </a:cubicBezTo>
                    <a:cubicBezTo>
                      <a:pt x="28" y="45"/>
                      <a:pt x="101" y="60"/>
                      <a:pt x="165" y="31"/>
                    </a:cubicBezTo>
                    <a:cubicBezTo>
                      <a:pt x="171" y="14"/>
                      <a:pt x="172" y="0"/>
                      <a:pt x="172" y="0"/>
                    </a:cubicBezTo>
                    <a:cubicBezTo>
                      <a:pt x="105" y="48"/>
                      <a:pt x="0" y="21"/>
                      <a:pt x="0" y="21"/>
                    </a:cubicBezTo>
                    <a:close/>
                  </a:path>
                </a:pathLst>
              </a:custGeom>
              <a:solidFill>
                <a:srgbClr val="FDF5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5" name="íṣ1ïd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6A5E6F6-73E4-4DFB-91AD-CDF9C2B62EC8}"/>
                  </a:ext>
                </a:extLst>
              </p:cNvPr>
              <p:cNvSpPr/>
              <p:nvPr/>
            </p:nvSpPr>
            <p:spPr bwMode="auto">
              <a:xfrm>
                <a:off x="6674880" y="3378714"/>
                <a:ext cx="134851" cy="77799"/>
              </a:xfrm>
              <a:custGeom>
                <a:avLst/>
                <a:gdLst>
                  <a:gd name="T0" fmla="*/ 0 w 50"/>
                  <a:gd name="T1" fmla="*/ 0 h 29"/>
                  <a:gd name="T2" fmla="*/ 17 w 50"/>
                  <a:gd name="T3" fmla="*/ 29 h 29"/>
                  <a:gd name="T4" fmla="*/ 50 w 50"/>
                  <a:gd name="T5" fmla="*/ 9 h 29"/>
                  <a:gd name="T6" fmla="*/ 0 w 50"/>
                  <a:gd name="T7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" h="28">
                    <a:moveTo>
                      <a:pt x="0" y="0"/>
                    </a:moveTo>
                    <a:cubicBezTo>
                      <a:pt x="2" y="9"/>
                      <a:pt x="7" y="19"/>
                      <a:pt x="17" y="29"/>
                    </a:cubicBezTo>
                    <a:cubicBezTo>
                      <a:pt x="25" y="20"/>
                      <a:pt x="37" y="14"/>
                      <a:pt x="50" y="9"/>
                    </a:cubicBezTo>
                    <a:cubicBezTo>
                      <a:pt x="28" y="7"/>
                      <a:pt x="10" y="3"/>
                      <a:pt x="0" y="0"/>
                    </a:cubicBezTo>
                    <a:close/>
                  </a:path>
                </a:pathLst>
              </a:custGeom>
              <a:solidFill>
                <a:srgbClr val="9E0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6" name="î$ḷîḋ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8EFDAB3-5D5F-40B3-9D4A-60176C388606}"/>
                  </a:ext>
                </a:extLst>
              </p:cNvPr>
              <p:cNvSpPr/>
              <p:nvPr/>
            </p:nvSpPr>
            <p:spPr bwMode="auto">
              <a:xfrm>
                <a:off x="6720262" y="3360561"/>
                <a:ext cx="387697" cy="155597"/>
              </a:xfrm>
              <a:custGeom>
                <a:avLst/>
                <a:gdLst>
                  <a:gd name="T0" fmla="*/ 65 w 144"/>
                  <a:gd name="T1" fmla="*/ 58 h 58"/>
                  <a:gd name="T2" fmla="*/ 144 w 144"/>
                  <a:gd name="T3" fmla="*/ 0 h 58"/>
                  <a:gd name="T4" fmla="*/ 33 w 144"/>
                  <a:gd name="T5" fmla="*/ 16 h 58"/>
                  <a:gd name="T6" fmla="*/ 0 w 144"/>
                  <a:gd name="T7" fmla="*/ 36 h 58"/>
                  <a:gd name="T8" fmla="*/ 65 w 144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57">
                    <a:moveTo>
                      <a:pt x="65" y="58"/>
                    </a:moveTo>
                    <a:cubicBezTo>
                      <a:pt x="115" y="56"/>
                      <a:pt x="136" y="25"/>
                      <a:pt x="144" y="0"/>
                    </a:cubicBezTo>
                    <a:cubicBezTo>
                      <a:pt x="106" y="17"/>
                      <a:pt x="65" y="19"/>
                      <a:pt x="33" y="16"/>
                    </a:cubicBezTo>
                    <a:cubicBezTo>
                      <a:pt x="20" y="21"/>
                      <a:pt x="8" y="27"/>
                      <a:pt x="0" y="36"/>
                    </a:cubicBezTo>
                    <a:cubicBezTo>
                      <a:pt x="12" y="48"/>
                      <a:pt x="32" y="58"/>
                      <a:pt x="65" y="58"/>
                    </a:cubicBezTo>
                    <a:close/>
                  </a:path>
                </a:pathLst>
              </a:custGeom>
              <a:solidFill>
                <a:srgbClr val="DA72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7" name="ïS1iḍ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CFAFE00-0CA8-48AA-98EC-19D31D786930}"/>
                  </a:ext>
                </a:extLst>
              </p:cNvPr>
              <p:cNvSpPr/>
              <p:nvPr/>
            </p:nvSpPr>
            <p:spPr bwMode="auto">
              <a:xfrm>
                <a:off x="6847333" y="3556354"/>
                <a:ext cx="129664" cy="64832"/>
              </a:xfrm>
              <a:custGeom>
                <a:avLst/>
                <a:gdLst>
                  <a:gd name="T0" fmla="*/ 0 w 48"/>
                  <a:gd name="T1" fmla="*/ 1 h 24"/>
                  <a:gd name="T2" fmla="*/ 48 w 48"/>
                  <a:gd name="T3" fmla="*/ 0 h 24"/>
                  <a:gd name="T4" fmla="*/ 0 w 48"/>
                  <a:gd name="T5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" h="24">
                    <a:moveTo>
                      <a:pt x="0" y="1"/>
                    </a:moveTo>
                    <a:cubicBezTo>
                      <a:pt x="0" y="1"/>
                      <a:pt x="29" y="10"/>
                      <a:pt x="48" y="0"/>
                    </a:cubicBezTo>
                    <a:cubicBezTo>
                      <a:pt x="48" y="0"/>
                      <a:pt x="28" y="24"/>
                      <a:pt x="0" y="1"/>
                    </a:cubicBezTo>
                    <a:close/>
                  </a:path>
                </a:pathLst>
              </a:custGeom>
              <a:solidFill>
                <a:srgbClr val="E2A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8" name="íṧļïḍ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63937D9-3C19-4BCE-89DF-53BF0F704661}"/>
                  </a:ext>
                </a:extLst>
              </p:cNvPr>
              <p:cNvSpPr/>
              <p:nvPr/>
            </p:nvSpPr>
            <p:spPr bwMode="auto">
              <a:xfrm>
                <a:off x="6416848" y="5935696"/>
                <a:ext cx="247659" cy="255439"/>
              </a:xfrm>
              <a:custGeom>
                <a:avLst/>
                <a:gdLst>
                  <a:gd name="T0" fmla="*/ 87 w 92"/>
                  <a:gd name="T1" fmla="*/ 23 h 95"/>
                  <a:gd name="T2" fmla="*/ 12 w 92"/>
                  <a:gd name="T3" fmla="*/ 13 h 95"/>
                  <a:gd name="T4" fmla="*/ 3 w 92"/>
                  <a:gd name="T5" fmla="*/ 33 h 95"/>
                  <a:gd name="T6" fmla="*/ 0 w 92"/>
                  <a:gd name="T7" fmla="*/ 68 h 95"/>
                  <a:gd name="T8" fmla="*/ 67 w 92"/>
                  <a:gd name="T9" fmla="*/ 92 h 95"/>
                  <a:gd name="T10" fmla="*/ 90 w 92"/>
                  <a:gd name="T11" fmla="*/ 82 h 95"/>
                  <a:gd name="T12" fmla="*/ 91 w 92"/>
                  <a:gd name="T13" fmla="*/ 38 h 95"/>
                  <a:gd name="T14" fmla="*/ 87 w 92"/>
                  <a:gd name="T15" fmla="*/ 2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5">
                    <a:moveTo>
                      <a:pt x="87" y="23"/>
                    </a:moveTo>
                    <a:cubicBezTo>
                      <a:pt x="87" y="23"/>
                      <a:pt x="47" y="0"/>
                      <a:pt x="12" y="13"/>
                    </a:cubicBezTo>
                    <a:cubicBezTo>
                      <a:pt x="12" y="13"/>
                      <a:pt x="4" y="15"/>
                      <a:pt x="3" y="33"/>
                    </a:cubicBezTo>
                    <a:cubicBezTo>
                      <a:pt x="2" y="50"/>
                      <a:pt x="0" y="68"/>
                      <a:pt x="0" y="68"/>
                    </a:cubicBezTo>
                    <a:cubicBezTo>
                      <a:pt x="0" y="68"/>
                      <a:pt x="56" y="95"/>
                      <a:pt x="67" y="92"/>
                    </a:cubicBezTo>
                    <a:cubicBezTo>
                      <a:pt x="77" y="90"/>
                      <a:pt x="90" y="83"/>
                      <a:pt x="90" y="82"/>
                    </a:cubicBezTo>
                    <a:cubicBezTo>
                      <a:pt x="90" y="81"/>
                      <a:pt x="91" y="38"/>
                      <a:pt x="91" y="38"/>
                    </a:cubicBezTo>
                    <a:cubicBezTo>
                      <a:pt x="91" y="38"/>
                      <a:pt x="92" y="26"/>
                      <a:pt x="87" y="23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79" name="í$liḋ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A1EFA68-423D-49F1-93BD-3777C1E036B6}"/>
                  </a:ext>
                </a:extLst>
              </p:cNvPr>
              <p:cNvSpPr/>
              <p:nvPr/>
            </p:nvSpPr>
            <p:spPr bwMode="auto">
              <a:xfrm>
                <a:off x="6307929" y="6287086"/>
                <a:ext cx="372137" cy="175047"/>
              </a:xfrm>
              <a:custGeom>
                <a:avLst/>
                <a:gdLst>
                  <a:gd name="T0" fmla="*/ 45 w 138"/>
                  <a:gd name="T1" fmla="*/ 60 h 65"/>
                  <a:gd name="T2" fmla="*/ 138 w 138"/>
                  <a:gd name="T3" fmla="*/ 17 h 65"/>
                  <a:gd name="T4" fmla="*/ 138 w 138"/>
                  <a:gd name="T5" fmla="*/ 0 h 65"/>
                  <a:gd name="T6" fmla="*/ 46 w 138"/>
                  <a:gd name="T7" fmla="*/ 30 h 65"/>
                  <a:gd name="T8" fmla="*/ 0 w 138"/>
                  <a:gd name="T9" fmla="*/ 14 h 65"/>
                  <a:gd name="T10" fmla="*/ 0 w 138"/>
                  <a:gd name="T11" fmla="*/ 40 h 65"/>
                  <a:gd name="T12" fmla="*/ 45 w 138"/>
                  <a:gd name="T13" fmla="*/ 6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8" h="65">
                    <a:moveTo>
                      <a:pt x="45" y="60"/>
                    </a:moveTo>
                    <a:cubicBezTo>
                      <a:pt x="106" y="65"/>
                      <a:pt x="131" y="30"/>
                      <a:pt x="138" y="17"/>
                    </a:cubicBezTo>
                    <a:cubicBezTo>
                      <a:pt x="138" y="0"/>
                      <a:pt x="138" y="0"/>
                      <a:pt x="138" y="0"/>
                    </a:cubicBezTo>
                    <a:cubicBezTo>
                      <a:pt x="138" y="2"/>
                      <a:pt x="91" y="32"/>
                      <a:pt x="46" y="30"/>
                    </a:cubicBezTo>
                    <a:cubicBezTo>
                      <a:pt x="2" y="28"/>
                      <a:pt x="0" y="14"/>
                      <a:pt x="0" y="14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2" y="57"/>
                      <a:pt x="45" y="60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0" name="ïṩ1ï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7CDFC33-F9F8-4B7B-B973-428797D66683}"/>
                  </a:ext>
                </a:extLst>
              </p:cNvPr>
              <p:cNvSpPr/>
              <p:nvPr/>
            </p:nvSpPr>
            <p:spPr bwMode="auto">
              <a:xfrm>
                <a:off x="6307929" y="6099073"/>
                <a:ext cx="124478" cy="239879"/>
              </a:xfrm>
              <a:custGeom>
                <a:avLst/>
                <a:gdLst>
                  <a:gd name="T0" fmla="*/ 29 w 46"/>
                  <a:gd name="T1" fmla="*/ 15 h 89"/>
                  <a:gd name="T2" fmla="*/ 0 w 46"/>
                  <a:gd name="T3" fmla="*/ 84 h 89"/>
                  <a:gd name="T4" fmla="*/ 3 w 46"/>
                  <a:gd name="T5" fmla="*/ 89 h 89"/>
                  <a:gd name="T6" fmla="*/ 46 w 46"/>
                  <a:gd name="T7" fmla="*/ 0 h 89"/>
                  <a:gd name="T8" fmla="*/ 29 w 46"/>
                  <a:gd name="T9" fmla="*/ 15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89">
                    <a:moveTo>
                      <a:pt x="29" y="15"/>
                    </a:moveTo>
                    <a:cubicBezTo>
                      <a:pt x="19" y="29"/>
                      <a:pt x="5" y="56"/>
                      <a:pt x="0" y="84"/>
                    </a:cubicBezTo>
                    <a:cubicBezTo>
                      <a:pt x="0" y="84"/>
                      <a:pt x="1" y="86"/>
                      <a:pt x="3" y="89"/>
                    </a:cubicBezTo>
                    <a:cubicBezTo>
                      <a:pt x="3" y="89"/>
                      <a:pt x="20" y="25"/>
                      <a:pt x="46" y="0"/>
                    </a:cubicBezTo>
                    <a:cubicBezTo>
                      <a:pt x="40" y="3"/>
                      <a:pt x="34" y="8"/>
                      <a:pt x="29" y="15"/>
                    </a:cubicBezTo>
                    <a:close/>
                  </a:path>
                </a:pathLst>
              </a:custGeom>
              <a:solidFill>
                <a:srgbClr val="6772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1" name="išḷîď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73933C2-D1B9-4050-858C-7DCEB0108E66}"/>
                  </a:ext>
                </a:extLst>
              </p:cNvPr>
              <p:cNvSpPr/>
              <p:nvPr/>
            </p:nvSpPr>
            <p:spPr bwMode="auto">
              <a:xfrm>
                <a:off x="6457043" y="6104259"/>
                <a:ext cx="223023" cy="264515"/>
              </a:xfrm>
              <a:custGeom>
                <a:avLst/>
                <a:gdLst>
                  <a:gd name="T0" fmla="*/ 75 w 83"/>
                  <a:gd name="T1" fmla="*/ 0 h 98"/>
                  <a:gd name="T2" fmla="*/ 75 w 83"/>
                  <a:gd name="T3" fmla="*/ 8 h 98"/>
                  <a:gd name="T4" fmla="*/ 54 w 83"/>
                  <a:gd name="T5" fmla="*/ 17 h 98"/>
                  <a:gd name="T6" fmla="*/ 34 w 83"/>
                  <a:gd name="T7" fmla="*/ 4 h 98"/>
                  <a:gd name="T8" fmla="*/ 0 w 83"/>
                  <a:gd name="T9" fmla="*/ 98 h 98"/>
                  <a:gd name="T10" fmla="*/ 0 w 83"/>
                  <a:gd name="T11" fmla="*/ 98 h 98"/>
                  <a:gd name="T12" fmla="*/ 83 w 83"/>
                  <a:gd name="T13" fmla="*/ 68 h 98"/>
                  <a:gd name="T14" fmla="*/ 83 w 83"/>
                  <a:gd name="T15" fmla="*/ 5 h 98"/>
                  <a:gd name="T16" fmla="*/ 75 w 83"/>
                  <a:gd name="T1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8">
                    <a:moveTo>
                      <a:pt x="75" y="0"/>
                    </a:moveTo>
                    <a:cubicBezTo>
                      <a:pt x="75" y="8"/>
                      <a:pt x="75" y="8"/>
                      <a:pt x="75" y="8"/>
                    </a:cubicBezTo>
                    <a:cubicBezTo>
                      <a:pt x="75" y="8"/>
                      <a:pt x="66" y="19"/>
                      <a:pt x="54" y="17"/>
                    </a:cubicBezTo>
                    <a:cubicBezTo>
                      <a:pt x="48" y="15"/>
                      <a:pt x="41" y="10"/>
                      <a:pt x="34" y="4"/>
                    </a:cubicBezTo>
                    <a:cubicBezTo>
                      <a:pt x="34" y="4"/>
                      <a:pt x="5" y="34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42" y="97"/>
                      <a:pt x="83" y="70"/>
                      <a:pt x="83" y="68"/>
                    </a:cubicBezTo>
                    <a:cubicBezTo>
                      <a:pt x="83" y="5"/>
                      <a:pt x="83" y="5"/>
                      <a:pt x="83" y="5"/>
                    </a:cubicBezTo>
                    <a:cubicBezTo>
                      <a:pt x="83" y="5"/>
                      <a:pt x="80" y="1"/>
                      <a:pt x="75" y="0"/>
                    </a:cubicBezTo>
                    <a:close/>
                  </a:path>
                </a:pathLst>
              </a:custGeom>
              <a:solidFill>
                <a:srgbClr val="6772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2" name="íšľíḓ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5199840-9A74-4352-BBE7-2269D9378773}"/>
                  </a:ext>
                </a:extLst>
              </p:cNvPr>
              <p:cNvSpPr/>
              <p:nvPr/>
            </p:nvSpPr>
            <p:spPr bwMode="auto">
              <a:xfrm>
                <a:off x="6317006" y="6338952"/>
                <a:ext cx="140038" cy="50569"/>
              </a:xfrm>
              <a:custGeom>
                <a:avLst/>
                <a:gdLst>
                  <a:gd name="T0" fmla="*/ 43 w 52"/>
                  <a:gd name="T1" fmla="*/ 11 h 19"/>
                  <a:gd name="T2" fmla="*/ 0 w 52"/>
                  <a:gd name="T3" fmla="*/ 0 h 19"/>
                  <a:gd name="T4" fmla="*/ 15 w 52"/>
                  <a:gd name="T5" fmla="*/ 15 h 19"/>
                  <a:gd name="T6" fmla="*/ 52 w 52"/>
                  <a:gd name="T7" fmla="*/ 11 h 19"/>
                  <a:gd name="T8" fmla="*/ 43 w 52"/>
                  <a:gd name="T9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19">
                    <a:moveTo>
                      <a:pt x="43" y="11"/>
                    </a:moveTo>
                    <a:cubicBezTo>
                      <a:pt x="16" y="10"/>
                      <a:pt x="5" y="4"/>
                      <a:pt x="0" y="0"/>
                    </a:cubicBezTo>
                    <a:cubicBezTo>
                      <a:pt x="0" y="0"/>
                      <a:pt x="4" y="11"/>
                      <a:pt x="15" y="15"/>
                    </a:cubicBezTo>
                    <a:cubicBezTo>
                      <a:pt x="25" y="19"/>
                      <a:pt x="52" y="11"/>
                      <a:pt x="52" y="11"/>
                    </a:cubicBezTo>
                    <a:cubicBezTo>
                      <a:pt x="49" y="11"/>
                      <a:pt x="46" y="11"/>
                      <a:pt x="43" y="11"/>
                    </a:cubicBez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3" name="íṡľíḋ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7241D29-6E2D-424B-B427-805F0F55CCCE}"/>
                  </a:ext>
                </a:extLst>
              </p:cNvPr>
              <p:cNvSpPr/>
              <p:nvPr/>
            </p:nvSpPr>
            <p:spPr bwMode="auto">
              <a:xfrm>
                <a:off x="6317006" y="6080920"/>
                <a:ext cx="230803" cy="287855"/>
              </a:xfrm>
              <a:custGeom>
                <a:avLst/>
                <a:gdLst>
                  <a:gd name="T0" fmla="*/ 86 w 86"/>
                  <a:gd name="T1" fmla="*/ 13 h 107"/>
                  <a:gd name="T2" fmla="*/ 86 w 86"/>
                  <a:gd name="T3" fmla="*/ 13 h 107"/>
                  <a:gd name="T4" fmla="*/ 67 w 86"/>
                  <a:gd name="T5" fmla="*/ 2 h 107"/>
                  <a:gd name="T6" fmla="*/ 43 w 86"/>
                  <a:gd name="T7" fmla="*/ 7 h 107"/>
                  <a:gd name="T8" fmla="*/ 0 w 86"/>
                  <a:gd name="T9" fmla="*/ 96 h 107"/>
                  <a:gd name="T10" fmla="*/ 43 w 86"/>
                  <a:gd name="T11" fmla="*/ 107 h 107"/>
                  <a:gd name="T12" fmla="*/ 52 w 86"/>
                  <a:gd name="T13" fmla="*/ 107 h 107"/>
                  <a:gd name="T14" fmla="*/ 52 w 86"/>
                  <a:gd name="T15" fmla="*/ 107 h 107"/>
                  <a:gd name="T16" fmla="*/ 86 w 86"/>
                  <a:gd name="T17" fmla="*/ 13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6" h="107">
                    <a:moveTo>
                      <a:pt x="86" y="13"/>
                    </a:moveTo>
                    <a:cubicBezTo>
                      <a:pt x="86" y="13"/>
                      <a:pt x="86" y="13"/>
                      <a:pt x="86" y="13"/>
                    </a:cubicBezTo>
                    <a:cubicBezTo>
                      <a:pt x="79" y="8"/>
                      <a:pt x="73" y="3"/>
                      <a:pt x="67" y="2"/>
                    </a:cubicBezTo>
                    <a:cubicBezTo>
                      <a:pt x="60" y="0"/>
                      <a:pt x="51" y="2"/>
                      <a:pt x="43" y="7"/>
                    </a:cubicBezTo>
                    <a:cubicBezTo>
                      <a:pt x="17" y="32"/>
                      <a:pt x="0" y="96"/>
                      <a:pt x="0" y="96"/>
                    </a:cubicBezTo>
                    <a:cubicBezTo>
                      <a:pt x="5" y="100"/>
                      <a:pt x="16" y="106"/>
                      <a:pt x="43" y="107"/>
                    </a:cubicBezTo>
                    <a:cubicBezTo>
                      <a:pt x="46" y="107"/>
                      <a:pt x="49" y="107"/>
                      <a:pt x="52" y="107"/>
                    </a:cubicBezTo>
                    <a:cubicBezTo>
                      <a:pt x="52" y="107"/>
                      <a:pt x="52" y="107"/>
                      <a:pt x="52" y="107"/>
                    </a:cubicBezTo>
                    <a:cubicBezTo>
                      <a:pt x="57" y="43"/>
                      <a:pt x="86" y="13"/>
                      <a:pt x="86" y="13"/>
                    </a:cubicBez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4" name="iṣlïḍ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5C38038-0B82-431F-804B-05F0BAEB89F7}"/>
                  </a:ext>
                </a:extLst>
              </p:cNvPr>
              <p:cNvSpPr/>
              <p:nvPr/>
            </p:nvSpPr>
            <p:spPr bwMode="auto">
              <a:xfrm>
                <a:off x="7124815" y="5978485"/>
                <a:ext cx="239879" cy="207463"/>
              </a:xfrm>
              <a:custGeom>
                <a:avLst/>
                <a:gdLst>
                  <a:gd name="T0" fmla="*/ 89 w 89"/>
                  <a:gd name="T1" fmla="*/ 45 h 77"/>
                  <a:gd name="T2" fmla="*/ 87 w 89"/>
                  <a:gd name="T3" fmla="*/ 15 h 77"/>
                  <a:gd name="T4" fmla="*/ 67 w 89"/>
                  <a:gd name="T5" fmla="*/ 0 h 77"/>
                  <a:gd name="T6" fmla="*/ 14 w 89"/>
                  <a:gd name="T7" fmla="*/ 3 h 77"/>
                  <a:gd name="T8" fmla="*/ 3 w 89"/>
                  <a:gd name="T9" fmla="*/ 20 h 77"/>
                  <a:gd name="T10" fmla="*/ 1 w 89"/>
                  <a:gd name="T11" fmla="*/ 58 h 77"/>
                  <a:gd name="T12" fmla="*/ 13 w 89"/>
                  <a:gd name="T13" fmla="*/ 76 h 77"/>
                  <a:gd name="T14" fmla="*/ 38 w 89"/>
                  <a:gd name="T15" fmla="*/ 70 h 77"/>
                  <a:gd name="T16" fmla="*/ 65 w 89"/>
                  <a:gd name="T17" fmla="*/ 62 h 77"/>
                  <a:gd name="T18" fmla="*/ 81 w 89"/>
                  <a:gd name="T19" fmla="*/ 55 h 77"/>
                  <a:gd name="T20" fmla="*/ 89 w 89"/>
                  <a:gd name="T21" fmla="*/ 45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77">
                    <a:moveTo>
                      <a:pt x="89" y="45"/>
                    </a:moveTo>
                    <a:cubicBezTo>
                      <a:pt x="89" y="45"/>
                      <a:pt x="88" y="21"/>
                      <a:pt x="87" y="15"/>
                    </a:cubicBezTo>
                    <a:cubicBezTo>
                      <a:pt x="85" y="9"/>
                      <a:pt x="79" y="0"/>
                      <a:pt x="67" y="0"/>
                    </a:cubicBezTo>
                    <a:cubicBezTo>
                      <a:pt x="55" y="0"/>
                      <a:pt x="21" y="0"/>
                      <a:pt x="14" y="3"/>
                    </a:cubicBezTo>
                    <a:cubicBezTo>
                      <a:pt x="7" y="6"/>
                      <a:pt x="6" y="9"/>
                      <a:pt x="3" y="20"/>
                    </a:cubicBezTo>
                    <a:cubicBezTo>
                      <a:pt x="0" y="32"/>
                      <a:pt x="1" y="58"/>
                      <a:pt x="1" y="58"/>
                    </a:cubicBezTo>
                    <a:cubicBezTo>
                      <a:pt x="1" y="58"/>
                      <a:pt x="10" y="77"/>
                      <a:pt x="13" y="76"/>
                    </a:cubicBezTo>
                    <a:cubicBezTo>
                      <a:pt x="15" y="76"/>
                      <a:pt x="35" y="72"/>
                      <a:pt x="38" y="70"/>
                    </a:cubicBezTo>
                    <a:cubicBezTo>
                      <a:pt x="40" y="68"/>
                      <a:pt x="62" y="64"/>
                      <a:pt x="65" y="62"/>
                    </a:cubicBezTo>
                    <a:cubicBezTo>
                      <a:pt x="68" y="60"/>
                      <a:pt x="81" y="56"/>
                      <a:pt x="81" y="55"/>
                    </a:cubicBezTo>
                    <a:cubicBezTo>
                      <a:pt x="82" y="54"/>
                      <a:pt x="89" y="45"/>
                      <a:pt x="89" y="45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5" name="ïṥ1iď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513E47E-D064-45BA-827E-A8AA786D8046}"/>
                  </a:ext>
                </a:extLst>
              </p:cNvPr>
              <p:cNvSpPr/>
              <p:nvPr/>
            </p:nvSpPr>
            <p:spPr bwMode="auto">
              <a:xfrm>
                <a:off x="7105365" y="6290976"/>
                <a:ext cx="382510" cy="163377"/>
              </a:xfrm>
              <a:custGeom>
                <a:avLst/>
                <a:gdLst>
                  <a:gd name="T0" fmla="*/ 101 w 142"/>
                  <a:gd name="T1" fmla="*/ 59 h 61"/>
                  <a:gd name="T2" fmla="*/ 142 w 142"/>
                  <a:gd name="T3" fmla="*/ 43 h 61"/>
                  <a:gd name="T4" fmla="*/ 142 w 142"/>
                  <a:gd name="T5" fmla="*/ 20 h 61"/>
                  <a:gd name="T6" fmla="*/ 113 w 142"/>
                  <a:gd name="T7" fmla="*/ 36 h 61"/>
                  <a:gd name="T8" fmla="*/ 0 w 142"/>
                  <a:gd name="T9" fmla="*/ 1 h 61"/>
                  <a:gd name="T10" fmla="*/ 0 w 142"/>
                  <a:gd name="T11" fmla="*/ 0 h 61"/>
                  <a:gd name="T12" fmla="*/ 0 w 142"/>
                  <a:gd name="T13" fmla="*/ 15 h 61"/>
                  <a:gd name="T14" fmla="*/ 101 w 142"/>
                  <a:gd name="T15" fmla="*/ 59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61">
                    <a:moveTo>
                      <a:pt x="101" y="59"/>
                    </a:moveTo>
                    <a:cubicBezTo>
                      <a:pt x="134" y="58"/>
                      <a:pt x="142" y="43"/>
                      <a:pt x="142" y="43"/>
                    </a:cubicBezTo>
                    <a:cubicBezTo>
                      <a:pt x="142" y="20"/>
                      <a:pt x="142" y="20"/>
                      <a:pt x="142" y="20"/>
                    </a:cubicBezTo>
                    <a:cubicBezTo>
                      <a:pt x="141" y="26"/>
                      <a:pt x="135" y="34"/>
                      <a:pt x="113" y="36"/>
                    </a:cubicBezTo>
                    <a:cubicBezTo>
                      <a:pt x="78" y="39"/>
                      <a:pt x="18" y="3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9" y="53"/>
                      <a:pt x="68" y="61"/>
                      <a:pt x="101" y="59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6" name="íṧľïď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79F3288-FD9C-471D-9ED7-BDCE30AA3D23}"/>
                  </a:ext>
                </a:extLst>
              </p:cNvPr>
              <p:cNvSpPr/>
              <p:nvPr/>
            </p:nvSpPr>
            <p:spPr bwMode="auto">
              <a:xfrm>
                <a:off x="7227250" y="6220957"/>
                <a:ext cx="260625" cy="171157"/>
              </a:xfrm>
              <a:custGeom>
                <a:avLst/>
                <a:gdLst>
                  <a:gd name="T0" fmla="*/ 68 w 97"/>
                  <a:gd name="T1" fmla="*/ 62 h 64"/>
                  <a:gd name="T2" fmla="*/ 97 w 97"/>
                  <a:gd name="T3" fmla="*/ 46 h 64"/>
                  <a:gd name="T4" fmla="*/ 97 w 97"/>
                  <a:gd name="T5" fmla="*/ 40 h 64"/>
                  <a:gd name="T6" fmla="*/ 84 w 97"/>
                  <a:gd name="T7" fmla="*/ 6 h 64"/>
                  <a:gd name="T8" fmla="*/ 54 w 97"/>
                  <a:gd name="T9" fmla="*/ 2 h 64"/>
                  <a:gd name="T10" fmla="*/ 0 w 97"/>
                  <a:gd name="T11" fmla="*/ 56 h 64"/>
                  <a:gd name="T12" fmla="*/ 68 w 97"/>
                  <a:gd name="T13" fmla="*/ 6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7" h="64">
                    <a:moveTo>
                      <a:pt x="68" y="62"/>
                    </a:moveTo>
                    <a:cubicBezTo>
                      <a:pt x="90" y="60"/>
                      <a:pt x="96" y="52"/>
                      <a:pt x="97" y="46"/>
                    </a:cubicBezTo>
                    <a:cubicBezTo>
                      <a:pt x="97" y="40"/>
                      <a:pt x="97" y="40"/>
                      <a:pt x="97" y="40"/>
                    </a:cubicBezTo>
                    <a:cubicBezTo>
                      <a:pt x="94" y="30"/>
                      <a:pt x="89" y="18"/>
                      <a:pt x="84" y="6"/>
                    </a:cubicBezTo>
                    <a:cubicBezTo>
                      <a:pt x="79" y="4"/>
                      <a:pt x="68" y="0"/>
                      <a:pt x="54" y="2"/>
                    </a:cubicBezTo>
                    <a:cubicBezTo>
                      <a:pt x="33" y="6"/>
                      <a:pt x="7" y="16"/>
                      <a:pt x="0" y="56"/>
                    </a:cubicBezTo>
                    <a:cubicBezTo>
                      <a:pt x="23" y="62"/>
                      <a:pt x="49" y="64"/>
                      <a:pt x="68" y="62"/>
                    </a:cubicBez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7" name="îšḷîḍ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0214260-D7A5-4533-B5CD-CCE128CED34D}"/>
                  </a:ext>
                </a:extLst>
              </p:cNvPr>
              <p:cNvSpPr/>
              <p:nvPr/>
            </p:nvSpPr>
            <p:spPr bwMode="auto">
              <a:xfrm>
                <a:off x="7105365" y="6091293"/>
                <a:ext cx="181530" cy="280075"/>
              </a:xfrm>
              <a:custGeom>
                <a:avLst/>
                <a:gdLst>
                  <a:gd name="T0" fmla="*/ 43 w 67"/>
                  <a:gd name="T1" fmla="*/ 15 h 104"/>
                  <a:gd name="T2" fmla="*/ 30 w 67"/>
                  <a:gd name="T3" fmla="*/ 22 h 104"/>
                  <a:gd name="T4" fmla="*/ 7 w 67"/>
                  <a:gd name="T5" fmla="*/ 9 h 104"/>
                  <a:gd name="T6" fmla="*/ 8 w 67"/>
                  <a:gd name="T7" fmla="*/ 0 h 104"/>
                  <a:gd name="T8" fmla="*/ 0 w 67"/>
                  <a:gd name="T9" fmla="*/ 11 h 104"/>
                  <a:gd name="T10" fmla="*/ 0 w 67"/>
                  <a:gd name="T11" fmla="*/ 74 h 104"/>
                  <a:gd name="T12" fmla="*/ 0 w 67"/>
                  <a:gd name="T13" fmla="*/ 75 h 104"/>
                  <a:gd name="T14" fmla="*/ 45 w 67"/>
                  <a:gd name="T15" fmla="*/ 104 h 104"/>
                  <a:gd name="T16" fmla="*/ 67 w 67"/>
                  <a:gd name="T17" fmla="*/ 64 h 104"/>
                  <a:gd name="T18" fmla="*/ 67 w 67"/>
                  <a:gd name="T19" fmla="*/ 64 h 104"/>
                  <a:gd name="T20" fmla="*/ 43 w 67"/>
                  <a:gd name="T21" fmla="*/ 15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7" h="104">
                    <a:moveTo>
                      <a:pt x="43" y="15"/>
                    </a:moveTo>
                    <a:cubicBezTo>
                      <a:pt x="38" y="19"/>
                      <a:pt x="34" y="22"/>
                      <a:pt x="30" y="22"/>
                    </a:cubicBezTo>
                    <a:cubicBezTo>
                      <a:pt x="18" y="24"/>
                      <a:pt x="7" y="9"/>
                      <a:pt x="7" y="9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0" y="1"/>
                      <a:pt x="0" y="11"/>
                      <a:pt x="0" y="11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8" y="89"/>
                      <a:pt x="26" y="98"/>
                      <a:pt x="45" y="104"/>
                    </a:cubicBezTo>
                    <a:cubicBezTo>
                      <a:pt x="49" y="84"/>
                      <a:pt x="57" y="72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2" y="44"/>
                      <a:pt x="48" y="22"/>
                      <a:pt x="43" y="15"/>
                    </a:cubicBezTo>
                    <a:close/>
                  </a:path>
                </a:pathLst>
              </a:custGeom>
              <a:solidFill>
                <a:srgbClr val="6772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8" name="îsľïḓ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919E2C4-5FC9-4CBC-A1CD-322CFEF90F24}"/>
                  </a:ext>
                </a:extLst>
              </p:cNvPr>
              <p:cNvSpPr/>
              <p:nvPr/>
            </p:nvSpPr>
            <p:spPr bwMode="auto">
              <a:xfrm>
                <a:off x="7222063" y="6083513"/>
                <a:ext cx="230803" cy="180233"/>
              </a:xfrm>
              <a:custGeom>
                <a:avLst/>
                <a:gdLst>
                  <a:gd name="T0" fmla="*/ 86 w 86"/>
                  <a:gd name="T1" fmla="*/ 57 h 67"/>
                  <a:gd name="T2" fmla="*/ 37 w 86"/>
                  <a:gd name="T3" fmla="*/ 1 h 67"/>
                  <a:gd name="T4" fmla="*/ 0 w 86"/>
                  <a:gd name="T5" fmla="*/ 18 h 67"/>
                  <a:gd name="T6" fmla="*/ 24 w 86"/>
                  <a:gd name="T7" fmla="*/ 67 h 67"/>
                  <a:gd name="T8" fmla="*/ 24 w 86"/>
                  <a:gd name="T9" fmla="*/ 67 h 67"/>
                  <a:gd name="T10" fmla="*/ 56 w 86"/>
                  <a:gd name="T11" fmla="*/ 53 h 67"/>
                  <a:gd name="T12" fmla="*/ 86 w 86"/>
                  <a:gd name="T13" fmla="*/ 5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" h="67">
                    <a:moveTo>
                      <a:pt x="86" y="57"/>
                    </a:moveTo>
                    <a:cubicBezTo>
                      <a:pt x="73" y="28"/>
                      <a:pt x="54" y="0"/>
                      <a:pt x="37" y="1"/>
                    </a:cubicBezTo>
                    <a:cubicBezTo>
                      <a:pt x="22" y="3"/>
                      <a:pt x="10" y="12"/>
                      <a:pt x="0" y="18"/>
                    </a:cubicBezTo>
                    <a:cubicBezTo>
                      <a:pt x="5" y="25"/>
                      <a:pt x="19" y="47"/>
                      <a:pt x="24" y="67"/>
                    </a:cubicBezTo>
                    <a:cubicBezTo>
                      <a:pt x="24" y="67"/>
                      <a:pt x="24" y="67"/>
                      <a:pt x="24" y="67"/>
                    </a:cubicBezTo>
                    <a:cubicBezTo>
                      <a:pt x="34" y="59"/>
                      <a:pt x="46" y="55"/>
                      <a:pt x="56" y="53"/>
                    </a:cubicBezTo>
                    <a:cubicBezTo>
                      <a:pt x="70" y="51"/>
                      <a:pt x="81" y="55"/>
                      <a:pt x="86" y="57"/>
                    </a:cubicBez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89" name="iṡlíḓ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575CF9F-2827-47F4-A61B-A250C82AFE7F}"/>
                  </a:ext>
                </a:extLst>
              </p:cNvPr>
              <p:cNvSpPr/>
              <p:nvPr/>
            </p:nvSpPr>
            <p:spPr bwMode="auto">
              <a:xfrm>
                <a:off x="6451857" y="3746961"/>
                <a:ext cx="772800" cy="1080104"/>
              </a:xfrm>
              <a:custGeom>
                <a:avLst/>
                <a:gdLst>
                  <a:gd name="T0" fmla="*/ 210 w 287"/>
                  <a:gd name="T1" fmla="*/ 0 h 401"/>
                  <a:gd name="T2" fmla="*/ 6 w 287"/>
                  <a:gd name="T3" fmla="*/ 339 h 401"/>
                  <a:gd name="T4" fmla="*/ 0 w 287"/>
                  <a:gd name="T5" fmla="*/ 401 h 401"/>
                  <a:gd name="T6" fmla="*/ 287 w 287"/>
                  <a:gd name="T7" fmla="*/ 30 h 401"/>
                  <a:gd name="T8" fmla="*/ 210 w 287"/>
                  <a:gd name="T9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7" h="401">
                    <a:moveTo>
                      <a:pt x="210" y="0"/>
                    </a:moveTo>
                    <a:cubicBezTo>
                      <a:pt x="210" y="0"/>
                      <a:pt x="113" y="230"/>
                      <a:pt x="6" y="339"/>
                    </a:cubicBezTo>
                    <a:cubicBezTo>
                      <a:pt x="6" y="339"/>
                      <a:pt x="1" y="391"/>
                      <a:pt x="0" y="401"/>
                    </a:cubicBezTo>
                    <a:cubicBezTo>
                      <a:pt x="0" y="401"/>
                      <a:pt x="206" y="245"/>
                      <a:pt x="287" y="30"/>
                    </a:cubicBezTo>
                    <a:cubicBezTo>
                      <a:pt x="287" y="30"/>
                      <a:pt x="216" y="2"/>
                      <a:pt x="210" y="0"/>
                    </a:cubicBezTo>
                    <a:close/>
                  </a:path>
                </a:pathLst>
              </a:custGeom>
              <a:solidFill>
                <a:srgbClr val="455C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0" name="ï$ľïḑ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15D1CB5-A22A-418A-B6DF-5EE7D2F6C451}"/>
                  </a:ext>
                </a:extLst>
              </p:cNvPr>
              <p:cNvSpPr/>
              <p:nvPr/>
            </p:nvSpPr>
            <p:spPr bwMode="auto">
              <a:xfrm>
                <a:off x="6457043" y="4086682"/>
                <a:ext cx="47976" cy="300821"/>
              </a:xfrm>
              <a:custGeom>
                <a:avLst/>
                <a:gdLst>
                  <a:gd name="T0" fmla="*/ 11 w 18"/>
                  <a:gd name="T1" fmla="*/ 112 h 112"/>
                  <a:gd name="T2" fmla="*/ 17 w 18"/>
                  <a:gd name="T3" fmla="*/ 1 h 112"/>
                  <a:gd name="T4" fmla="*/ 0 w 18"/>
                  <a:gd name="T5" fmla="*/ 111 h 112"/>
                  <a:gd name="T6" fmla="*/ 11 w 18"/>
                  <a:gd name="T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12">
                    <a:moveTo>
                      <a:pt x="11" y="112"/>
                    </a:moveTo>
                    <a:cubicBezTo>
                      <a:pt x="11" y="112"/>
                      <a:pt x="17" y="3"/>
                      <a:pt x="17" y="1"/>
                    </a:cubicBezTo>
                    <a:cubicBezTo>
                      <a:pt x="18" y="0"/>
                      <a:pt x="0" y="111"/>
                      <a:pt x="0" y="111"/>
                    </a:cubicBezTo>
                    <a:lnTo>
                      <a:pt x="11" y="112"/>
                    </a:lnTo>
                    <a:close/>
                  </a:path>
                </a:pathLst>
              </a:custGeom>
              <a:solidFill>
                <a:srgbClr val="4A78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1" name="ï$ḻíď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A4DCD55-D245-42C2-8E9C-E6B4010D7181}"/>
                  </a:ext>
                </a:extLst>
              </p:cNvPr>
              <p:cNvSpPr/>
              <p:nvPr/>
            </p:nvSpPr>
            <p:spPr bwMode="auto">
              <a:xfrm>
                <a:off x="6176968" y="5133073"/>
                <a:ext cx="120588" cy="156894"/>
              </a:xfrm>
              <a:custGeom>
                <a:avLst/>
                <a:gdLst>
                  <a:gd name="T0" fmla="*/ 7 w 45"/>
                  <a:gd name="T1" fmla="*/ 16 h 58"/>
                  <a:gd name="T2" fmla="*/ 17 w 45"/>
                  <a:gd name="T3" fmla="*/ 48 h 58"/>
                  <a:gd name="T4" fmla="*/ 34 w 45"/>
                  <a:gd name="T5" fmla="*/ 30 h 58"/>
                  <a:gd name="T6" fmla="*/ 45 w 45"/>
                  <a:gd name="T7" fmla="*/ 0 h 58"/>
                  <a:gd name="T8" fmla="*/ 38 w 45"/>
                  <a:gd name="T9" fmla="*/ 31 h 58"/>
                  <a:gd name="T10" fmla="*/ 17 w 45"/>
                  <a:gd name="T11" fmla="*/ 55 h 58"/>
                  <a:gd name="T12" fmla="*/ 7 w 45"/>
                  <a:gd name="T13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57">
                    <a:moveTo>
                      <a:pt x="7" y="16"/>
                    </a:moveTo>
                    <a:cubicBezTo>
                      <a:pt x="7" y="16"/>
                      <a:pt x="2" y="44"/>
                      <a:pt x="17" y="48"/>
                    </a:cubicBezTo>
                    <a:cubicBezTo>
                      <a:pt x="33" y="52"/>
                      <a:pt x="32" y="43"/>
                      <a:pt x="34" y="30"/>
                    </a:cubicBezTo>
                    <a:cubicBezTo>
                      <a:pt x="35" y="16"/>
                      <a:pt x="41" y="5"/>
                      <a:pt x="45" y="0"/>
                    </a:cubicBezTo>
                    <a:cubicBezTo>
                      <a:pt x="45" y="0"/>
                      <a:pt x="37" y="20"/>
                      <a:pt x="38" y="31"/>
                    </a:cubicBezTo>
                    <a:cubicBezTo>
                      <a:pt x="38" y="42"/>
                      <a:pt x="34" y="58"/>
                      <a:pt x="17" y="55"/>
                    </a:cubicBezTo>
                    <a:cubicBezTo>
                      <a:pt x="0" y="51"/>
                      <a:pt x="3" y="26"/>
                      <a:pt x="7" y="16"/>
                    </a:cubicBezTo>
                    <a:close/>
                  </a:path>
                </a:pathLst>
              </a:custGeom>
              <a:solidFill>
                <a:srgbClr val="E2A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2" name="iṡľïḓ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88CC75B-E832-4F22-A988-7CEC425C92F6}"/>
                  </a:ext>
                </a:extLst>
              </p:cNvPr>
              <p:cNvSpPr/>
              <p:nvPr/>
            </p:nvSpPr>
            <p:spPr bwMode="auto">
              <a:xfrm>
                <a:off x="6307929" y="6209287"/>
                <a:ext cx="239879" cy="202276"/>
              </a:xfrm>
              <a:custGeom>
                <a:avLst/>
                <a:gdLst>
                  <a:gd name="T0" fmla="*/ 0 w 89"/>
                  <a:gd name="T1" fmla="*/ 43 h 75"/>
                  <a:gd name="T2" fmla="*/ 8 w 89"/>
                  <a:gd name="T3" fmla="*/ 16 h 75"/>
                  <a:gd name="T4" fmla="*/ 10 w 89"/>
                  <a:gd name="T5" fmla="*/ 13 h 75"/>
                  <a:gd name="T6" fmla="*/ 40 w 89"/>
                  <a:gd name="T7" fmla="*/ 1 h 75"/>
                  <a:gd name="T8" fmla="*/ 89 w 89"/>
                  <a:gd name="T9" fmla="*/ 60 h 75"/>
                  <a:gd name="T10" fmla="*/ 45 w 89"/>
                  <a:gd name="T11" fmla="*/ 75 h 75"/>
                  <a:gd name="T12" fmla="*/ 3 w 89"/>
                  <a:gd name="T13" fmla="*/ 60 h 75"/>
                  <a:gd name="T14" fmla="*/ 0 w 89"/>
                  <a:gd name="T15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75">
                    <a:moveTo>
                      <a:pt x="0" y="43"/>
                    </a:moveTo>
                    <a:cubicBezTo>
                      <a:pt x="0" y="43"/>
                      <a:pt x="2" y="31"/>
                      <a:pt x="8" y="16"/>
                    </a:cubicBezTo>
                    <a:cubicBezTo>
                      <a:pt x="8" y="15"/>
                      <a:pt x="9" y="13"/>
                      <a:pt x="10" y="13"/>
                    </a:cubicBezTo>
                    <a:cubicBezTo>
                      <a:pt x="15" y="5"/>
                      <a:pt x="25" y="0"/>
                      <a:pt x="40" y="1"/>
                    </a:cubicBezTo>
                    <a:cubicBezTo>
                      <a:pt x="80" y="4"/>
                      <a:pt x="89" y="60"/>
                      <a:pt x="89" y="60"/>
                    </a:cubicBezTo>
                    <a:cubicBezTo>
                      <a:pt x="89" y="60"/>
                      <a:pt x="47" y="75"/>
                      <a:pt x="45" y="75"/>
                    </a:cubicBezTo>
                    <a:cubicBezTo>
                      <a:pt x="42" y="75"/>
                      <a:pt x="3" y="60"/>
                      <a:pt x="3" y="60"/>
                    </a:cubicBez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EDF9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3" name="ïṣ1îḋ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E51548F-F6FA-4C89-81E8-BECDF8A28953}"/>
                  </a:ext>
                </a:extLst>
              </p:cNvPr>
              <p:cNvSpPr/>
              <p:nvPr/>
            </p:nvSpPr>
            <p:spPr bwMode="auto">
              <a:xfrm>
                <a:off x="6552995" y="2927482"/>
                <a:ext cx="29823" cy="3500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4" name="ísḷiď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401E632-84D3-4792-9C7C-4B7221385E4A}"/>
                  </a:ext>
                </a:extLst>
              </p:cNvPr>
              <p:cNvSpPr/>
              <p:nvPr/>
            </p:nvSpPr>
            <p:spPr bwMode="auto">
              <a:xfrm>
                <a:off x="7094992" y="2927482"/>
                <a:ext cx="29823" cy="3500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123" name="išlî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B01435C-2045-4341-A94F-63E332B39E91}"/>
                </a:ext>
              </a:extLst>
            </p:cNvPr>
            <p:cNvGrpSpPr/>
            <p:nvPr/>
          </p:nvGrpSpPr>
          <p:grpSpPr>
            <a:xfrm>
              <a:off x="8212699" y="1856455"/>
              <a:ext cx="2182252" cy="4759979"/>
              <a:chOff x="8212699" y="1856454"/>
              <a:chExt cx="2182252" cy="4759979"/>
            </a:xfrm>
          </p:grpSpPr>
          <p:sp>
            <p:nvSpPr>
              <p:cNvPr id="124" name="îş1íd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799EF7A-2EA6-401D-BD4E-AE787C3E753E}"/>
                  </a:ext>
                </a:extLst>
              </p:cNvPr>
              <p:cNvSpPr/>
              <p:nvPr/>
            </p:nvSpPr>
            <p:spPr bwMode="auto">
              <a:xfrm>
                <a:off x="8597803" y="6104259"/>
                <a:ext cx="1727130" cy="512174"/>
              </a:xfrm>
              <a:prstGeom prst="ellipse">
                <a:avLst/>
              </a:prstGeom>
              <a:solidFill>
                <a:srgbClr val="CEE5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25" name="iṣlíḑ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D7CCCE3-F5D6-422A-A413-A23C6817FC21}"/>
                  </a:ext>
                </a:extLst>
              </p:cNvPr>
              <p:cNvSpPr/>
              <p:nvPr/>
            </p:nvSpPr>
            <p:spPr bwMode="auto">
              <a:xfrm>
                <a:off x="8212699" y="4692214"/>
                <a:ext cx="282668" cy="145224"/>
              </a:xfrm>
              <a:custGeom>
                <a:avLst/>
                <a:gdLst>
                  <a:gd name="T0" fmla="*/ 42 w 105"/>
                  <a:gd name="T1" fmla="*/ 11 h 54"/>
                  <a:gd name="T2" fmla="*/ 12 w 105"/>
                  <a:gd name="T3" fmla="*/ 26 h 54"/>
                  <a:gd name="T4" fmla="*/ 66 w 105"/>
                  <a:gd name="T5" fmla="*/ 33 h 54"/>
                  <a:gd name="T6" fmla="*/ 75 w 105"/>
                  <a:gd name="T7" fmla="*/ 0 h 54"/>
                  <a:gd name="T8" fmla="*/ 57 w 105"/>
                  <a:gd name="T9" fmla="*/ 2 h 54"/>
                  <a:gd name="T10" fmla="*/ 42 w 105"/>
                  <a:gd name="T11" fmla="*/ 1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5" h="54">
                    <a:moveTo>
                      <a:pt x="42" y="11"/>
                    </a:moveTo>
                    <a:cubicBezTo>
                      <a:pt x="42" y="11"/>
                      <a:pt x="23" y="19"/>
                      <a:pt x="12" y="26"/>
                    </a:cubicBezTo>
                    <a:cubicBezTo>
                      <a:pt x="0" y="33"/>
                      <a:pt x="35" y="54"/>
                      <a:pt x="66" y="33"/>
                    </a:cubicBezTo>
                    <a:cubicBezTo>
                      <a:pt x="105" y="6"/>
                      <a:pt x="75" y="0"/>
                      <a:pt x="75" y="0"/>
                    </a:cubicBezTo>
                    <a:cubicBezTo>
                      <a:pt x="57" y="2"/>
                      <a:pt x="57" y="2"/>
                      <a:pt x="57" y="2"/>
                    </a:cubicBezTo>
                    <a:lnTo>
                      <a:pt x="42" y="11"/>
                    </a:lnTo>
                    <a:close/>
                  </a:path>
                </a:pathLst>
              </a:custGeom>
              <a:solidFill>
                <a:srgbClr val="EFB7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26" name="î$líḓ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BC2E3E9-1167-475D-9C7A-A4314CE898C0}"/>
                  </a:ext>
                </a:extLst>
              </p:cNvPr>
              <p:cNvSpPr/>
              <p:nvPr/>
            </p:nvSpPr>
            <p:spPr bwMode="auto">
              <a:xfrm>
                <a:off x="8647075" y="6141862"/>
                <a:ext cx="443452" cy="334534"/>
              </a:xfrm>
              <a:custGeom>
                <a:avLst/>
                <a:gdLst>
                  <a:gd name="T0" fmla="*/ 63 w 165"/>
                  <a:gd name="T1" fmla="*/ 14 h 124"/>
                  <a:gd name="T2" fmla="*/ 45 w 165"/>
                  <a:gd name="T3" fmla="*/ 40 h 124"/>
                  <a:gd name="T4" fmla="*/ 4 w 165"/>
                  <a:gd name="T5" fmla="*/ 92 h 124"/>
                  <a:gd name="T6" fmla="*/ 113 w 165"/>
                  <a:gd name="T7" fmla="*/ 101 h 124"/>
                  <a:gd name="T8" fmla="*/ 137 w 165"/>
                  <a:gd name="T9" fmla="*/ 75 h 124"/>
                  <a:gd name="T10" fmla="*/ 165 w 165"/>
                  <a:gd name="T11" fmla="*/ 47 h 124"/>
                  <a:gd name="T12" fmla="*/ 137 w 165"/>
                  <a:gd name="T13" fmla="*/ 7 h 124"/>
                  <a:gd name="T14" fmla="*/ 101 w 165"/>
                  <a:gd name="T15" fmla="*/ 1 h 124"/>
                  <a:gd name="T16" fmla="*/ 63 w 165"/>
                  <a:gd name="T17" fmla="*/ 1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5" h="124">
                    <a:moveTo>
                      <a:pt x="63" y="14"/>
                    </a:moveTo>
                    <a:cubicBezTo>
                      <a:pt x="63" y="14"/>
                      <a:pt x="55" y="30"/>
                      <a:pt x="45" y="40"/>
                    </a:cubicBezTo>
                    <a:cubicBezTo>
                      <a:pt x="35" y="50"/>
                      <a:pt x="0" y="68"/>
                      <a:pt x="4" y="92"/>
                    </a:cubicBezTo>
                    <a:cubicBezTo>
                      <a:pt x="8" y="117"/>
                      <a:pt x="75" y="124"/>
                      <a:pt x="113" y="101"/>
                    </a:cubicBezTo>
                    <a:cubicBezTo>
                      <a:pt x="113" y="101"/>
                      <a:pt x="132" y="85"/>
                      <a:pt x="137" y="75"/>
                    </a:cubicBezTo>
                    <a:cubicBezTo>
                      <a:pt x="142" y="64"/>
                      <a:pt x="165" y="47"/>
                      <a:pt x="165" y="47"/>
                    </a:cubicBezTo>
                    <a:cubicBezTo>
                      <a:pt x="165" y="47"/>
                      <a:pt x="159" y="15"/>
                      <a:pt x="137" y="7"/>
                    </a:cubicBezTo>
                    <a:cubicBezTo>
                      <a:pt x="115" y="0"/>
                      <a:pt x="101" y="1"/>
                      <a:pt x="101" y="1"/>
                    </a:cubicBezTo>
                    <a:lnTo>
                      <a:pt x="63" y="14"/>
                    </a:lnTo>
                    <a:close/>
                  </a:path>
                </a:pathLst>
              </a:custGeom>
              <a:solidFill>
                <a:srgbClr val="A752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27" name="íṡļï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D403A5F-4BC2-4128-B59E-07239E522C12}"/>
                  </a:ext>
                </a:extLst>
              </p:cNvPr>
              <p:cNvSpPr/>
              <p:nvPr/>
            </p:nvSpPr>
            <p:spPr bwMode="auto">
              <a:xfrm>
                <a:off x="9874997" y="5711376"/>
                <a:ext cx="342314" cy="490131"/>
              </a:xfrm>
              <a:custGeom>
                <a:avLst/>
                <a:gdLst>
                  <a:gd name="T0" fmla="*/ 10 w 127"/>
                  <a:gd name="T1" fmla="*/ 84 h 182"/>
                  <a:gd name="T2" fmla="*/ 33 w 127"/>
                  <a:gd name="T3" fmla="*/ 128 h 182"/>
                  <a:gd name="T4" fmla="*/ 80 w 127"/>
                  <a:gd name="T5" fmla="*/ 174 h 182"/>
                  <a:gd name="T6" fmla="*/ 120 w 127"/>
                  <a:gd name="T7" fmla="*/ 103 h 182"/>
                  <a:gd name="T8" fmla="*/ 91 w 127"/>
                  <a:gd name="T9" fmla="*/ 26 h 182"/>
                  <a:gd name="T10" fmla="*/ 77 w 127"/>
                  <a:gd name="T11" fmla="*/ 6 h 182"/>
                  <a:gd name="T12" fmla="*/ 36 w 127"/>
                  <a:gd name="T13" fmla="*/ 16 h 182"/>
                  <a:gd name="T14" fmla="*/ 20 w 127"/>
                  <a:gd name="T15" fmla="*/ 35 h 182"/>
                  <a:gd name="T16" fmla="*/ 14 w 127"/>
                  <a:gd name="T17" fmla="*/ 60 h 182"/>
                  <a:gd name="T18" fmla="*/ 0 w 127"/>
                  <a:gd name="T19" fmla="*/ 76 h 182"/>
                  <a:gd name="T20" fmla="*/ 10 w 127"/>
                  <a:gd name="T21" fmla="*/ 84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7" h="182">
                    <a:moveTo>
                      <a:pt x="10" y="84"/>
                    </a:moveTo>
                    <a:cubicBezTo>
                      <a:pt x="10" y="84"/>
                      <a:pt x="27" y="103"/>
                      <a:pt x="33" y="128"/>
                    </a:cubicBezTo>
                    <a:cubicBezTo>
                      <a:pt x="39" y="153"/>
                      <a:pt x="54" y="182"/>
                      <a:pt x="80" y="174"/>
                    </a:cubicBezTo>
                    <a:cubicBezTo>
                      <a:pt x="107" y="167"/>
                      <a:pt x="127" y="138"/>
                      <a:pt x="120" y="103"/>
                    </a:cubicBezTo>
                    <a:cubicBezTo>
                      <a:pt x="113" y="69"/>
                      <a:pt x="95" y="36"/>
                      <a:pt x="91" y="26"/>
                    </a:cubicBezTo>
                    <a:cubicBezTo>
                      <a:pt x="87" y="17"/>
                      <a:pt x="77" y="6"/>
                      <a:pt x="77" y="6"/>
                    </a:cubicBezTo>
                    <a:cubicBezTo>
                      <a:pt x="77" y="6"/>
                      <a:pt x="53" y="0"/>
                      <a:pt x="36" y="16"/>
                    </a:cubicBezTo>
                    <a:cubicBezTo>
                      <a:pt x="19" y="33"/>
                      <a:pt x="20" y="35"/>
                      <a:pt x="20" y="35"/>
                    </a:cubicBezTo>
                    <a:cubicBezTo>
                      <a:pt x="14" y="60"/>
                      <a:pt x="14" y="60"/>
                      <a:pt x="14" y="60"/>
                    </a:cubicBezTo>
                    <a:cubicBezTo>
                      <a:pt x="0" y="76"/>
                      <a:pt x="0" y="76"/>
                      <a:pt x="0" y="76"/>
                    </a:cubicBezTo>
                    <a:lnTo>
                      <a:pt x="10" y="84"/>
                    </a:lnTo>
                    <a:close/>
                  </a:path>
                </a:pathLst>
              </a:custGeom>
              <a:solidFill>
                <a:srgbClr val="A752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28" name="ïśḻiḑ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3A81F54-73DE-465E-9C39-F0D855F55FA7}"/>
                  </a:ext>
                </a:extLst>
              </p:cNvPr>
              <p:cNvSpPr/>
              <p:nvPr/>
            </p:nvSpPr>
            <p:spPr bwMode="auto">
              <a:xfrm>
                <a:off x="8775443" y="5437784"/>
                <a:ext cx="175047" cy="671661"/>
              </a:xfrm>
              <a:custGeom>
                <a:avLst/>
                <a:gdLst>
                  <a:gd name="T0" fmla="*/ 6 w 65"/>
                  <a:gd name="T1" fmla="*/ 24 h 250"/>
                  <a:gd name="T2" fmla="*/ 20 w 65"/>
                  <a:gd name="T3" fmla="*/ 238 h 250"/>
                  <a:gd name="T4" fmla="*/ 65 w 65"/>
                  <a:gd name="T5" fmla="*/ 227 h 250"/>
                  <a:gd name="T6" fmla="*/ 47 w 65"/>
                  <a:gd name="T7" fmla="*/ 48 h 250"/>
                  <a:gd name="T8" fmla="*/ 35 w 65"/>
                  <a:gd name="T9" fmla="*/ 15 h 250"/>
                  <a:gd name="T10" fmla="*/ 6 w 65"/>
                  <a:gd name="T11" fmla="*/ 24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" h="250">
                    <a:moveTo>
                      <a:pt x="6" y="24"/>
                    </a:moveTo>
                    <a:cubicBezTo>
                      <a:pt x="6" y="24"/>
                      <a:pt x="0" y="143"/>
                      <a:pt x="20" y="238"/>
                    </a:cubicBezTo>
                    <a:cubicBezTo>
                      <a:pt x="20" y="238"/>
                      <a:pt x="47" y="250"/>
                      <a:pt x="65" y="227"/>
                    </a:cubicBezTo>
                    <a:cubicBezTo>
                      <a:pt x="65" y="227"/>
                      <a:pt x="47" y="96"/>
                      <a:pt x="47" y="48"/>
                    </a:cubicBezTo>
                    <a:cubicBezTo>
                      <a:pt x="48" y="0"/>
                      <a:pt x="35" y="15"/>
                      <a:pt x="35" y="15"/>
                    </a:cubicBez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29" name="îṧlíḓ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737C38A-5D03-4993-A446-7C7AEF2E97C4}"/>
                  </a:ext>
                </a:extLst>
              </p:cNvPr>
              <p:cNvSpPr/>
              <p:nvPr/>
            </p:nvSpPr>
            <p:spPr bwMode="auto">
              <a:xfrm>
                <a:off x="9440621" y="5332756"/>
                <a:ext cx="422706" cy="540700"/>
              </a:xfrm>
              <a:custGeom>
                <a:avLst/>
                <a:gdLst>
                  <a:gd name="T0" fmla="*/ 0 w 157"/>
                  <a:gd name="T1" fmla="*/ 81 h 201"/>
                  <a:gd name="T2" fmla="*/ 134 w 157"/>
                  <a:gd name="T3" fmla="*/ 201 h 201"/>
                  <a:gd name="T4" fmla="*/ 148 w 157"/>
                  <a:gd name="T5" fmla="*/ 161 h 201"/>
                  <a:gd name="T6" fmla="*/ 44 w 157"/>
                  <a:gd name="T7" fmla="*/ 72 h 201"/>
                  <a:gd name="T8" fmla="*/ 8 w 157"/>
                  <a:gd name="T9" fmla="*/ 61 h 201"/>
                  <a:gd name="T10" fmla="*/ 0 w 157"/>
                  <a:gd name="T11" fmla="*/ 81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7" h="201">
                    <a:moveTo>
                      <a:pt x="0" y="81"/>
                    </a:moveTo>
                    <a:cubicBezTo>
                      <a:pt x="0" y="81"/>
                      <a:pt x="43" y="173"/>
                      <a:pt x="134" y="201"/>
                    </a:cubicBezTo>
                    <a:cubicBezTo>
                      <a:pt x="134" y="201"/>
                      <a:pt x="157" y="196"/>
                      <a:pt x="148" y="161"/>
                    </a:cubicBezTo>
                    <a:cubicBezTo>
                      <a:pt x="148" y="161"/>
                      <a:pt x="71" y="144"/>
                      <a:pt x="44" y="72"/>
                    </a:cubicBezTo>
                    <a:cubicBezTo>
                      <a:pt x="17" y="0"/>
                      <a:pt x="8" y="61"/>
                      <a:pt x="8" y="61"/>
                    </a:cubicBez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0" name="ïŝlï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4D6DCC2-853F-4A9E-A36D-B8F7BFB4D29B}"/>
                  </a:ext>
                </a:extLst>
              </p:cNvPr>
              <p:cNvSpPr/>
              <p:nvPr/>
            </p:nvSpPr>
            <p:spPr bwMode="auto">
              <a:xfrm>
                <a:off x="9933346" y="4837438"/>
                <a:ext cx="302118" cy="370840"/>
              </a:xfrm>
              <a:custGeom>
                <a:avLst/>
                <a:gdLst>
                  <a:gd name="T0" fmla="*/ 99 w 112"/>
                  <a:gd name="T1" fmla="*/ 84 h 138"/>
                  <a:gd name="T2" fmla="*/ 110 w 112"/>
                  <a:gd name="T3" fmla="*/ 120 h 138"/>
                  <a:gd name="T4" fmla="*/ 95 w 112"/>
                  <a:gd name="T5" fmla="*/ 134 h 138"/>
                  <a:gd name="T6" fmla="*/ 78 w 112"/>
                  <a:gd name="T7" fmla="*/ 125 h 138"/>
                  <a:gd name="T8" fmla="*/ 54 w 112"/>
                  <a:gd name="T9" fmla="*/ 106 h 138"/>
                  <a:gd name="T10" fmla="*/ 44 w 112"/>
                  <a:gd name="T11" fmla="*/ 57 h 138"/>
                  <a:gd name="T12" fmla="*/ 10 w 112"/>
                  <a:gd name="T13" fmla="*/ 60 h 138"/>
                  <a:gd name="T14" fmla="*/ 3 w 112"/>
                  <a:gd name="T15" fmla="*/ 24 h 138"/>
                  <a:gd name="T16" fmla="*/ 16 w 112"/>
                  <a:gd name="T17" fmla="*/ 4 h 138"/>
                  <a:gd name="T18" fmla="*/ 68 w 112"/>
                  <a:gd name="T19" fmla="*/ 24 h 138"/>
                  <a:gd name="T20" fmla="*/ 83 w 112"/>
                  <a:gd name="T21" fmla="*/ 58 h 138"/>
                  <a:gd name="T22" fmla="*/ 99 w 112"/>
                  <a:gd name="T23" fmla="*/ 8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2" h="138">
                    <a:moveTo>
                      <a:pt x="99" y="84"/>
                    </a:moveTo>
                    <a:cubicBezTo>
                      <a:pt x="99" y="84"/>
                      <a:pt x="105" y="110"/>
                      <a:pt x="110" y="120"/>
                    </a:cubicBezTo>
                    <a:cubicBezTo>
                      <a:pt x="110" y="120"/>
                      <a:pt x="112" y="138"/>
                      <a:pt x="95" y="134"/>
                    </a:cubicBezTo>
                    <a:cubicBezTo>
                      <a:pt x="78" y="131"/>
                      <a:pt x="78" y="125"/>
                      <a:pt x="78" y="125"/>
                    </a:cubicBezTo>
                    <a:cubicBezTo>
                      <a:pt x="78" y="125"/>
                      <a:pt x="57" y="124"/>
                      <a:pt x="54" y="106"/>
                    </a:cubicBezTo>
                    <a:cubicBezTo>
                      <a:pt x="50" y="88"/>
                      <a:pt x="58" y="64"/>
                      <a:pt x="44" y="57"/>
                    </a:cubicBezTo>
                    <a:cubicBezTo>
                      <a:pt x="30" y="50"/>
                      <a:pt x="15" y="52"/>
                      <a:pt x="10" y="60"/>
                    </a:cubicBezTo>
                    <a:cubicBezTo>
                      <a:pt x="5" y="67"/>
                      <a:pt x="0" y="27"/>
                      <a:pt x="3" y="24"/>
                    </a:cubicBezTo>
                    <a:cubicBezTo>
                      <a:pt x="5" y="21"/>
                      <a:pt x="13" y="7"/>
                      <a:pt x="16" y="4"/>
                    </a:cubicBezTo>
                    <a:cubicBezTo>
                      <a:pt x="19" y="0"/>
                      <a:pt x="68" y="24"/>
                      <a:pt x="68" y="24"/>
                    </a:cubicBezTo>
                    <a:cubicBezTo>
                      <a:pt x="83" y="58"/>
                      <a:pt x="83" y="58"/>
                      <a:pt x="83" y="58"/>
                    </a:cubicBezTo>
                    <a:lnTo>
                      <a:pt x="99" y="84"/>
                    </a:lnTo>
                    <a:close/>
                  </a:path>
                </a:pathLst>
              </a:custGeom>
              <a:solidFill>
                <a:srgbClr val="E5A5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1" name="iṩḻïď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B866316-979F-4A3C-8DA7-9396F28B4580}"/>
                  </a:ext>
                </a:extLst>
              </p:cNvPr>
              <p:cNvSpPr/>
              <p:nvPr/>
            </p:nvSpPr>
            <p:spPr bwMode="auto">
              <a:xfrm>
                <a:off x="9977432" y="4847811"/>
                <a:ext cx="277482" cy="247659"/>
              </a:xfrm>
              <a:custGeom>
                <a:avLst/>
                <a:gdLst>
                  <a:gd name="T0" fmla="*/ 75 w 103"/>
                  <a:gd name="T1" fmla="*/ 44 h 92"/>
                  <a:gd name="T2" fmla="*/ 97 w 103"/>
                  <a:gd name="T3" fmla="*/ 74 h 92"/>
                  <a:gd name="T4" fmla="*/ 85 w 103"/>
                  <a:gd name="T5" fmla="*/ 90 h 92"/>
                  <a:gd name="T6" fmla="*/ 61 w 103"/>
                  <a:gd name="T7" fmla="*/ 80 h 92"/>
                  <a:gd name="T8" fmla="*/ 45 w 103"/>
                  <a:gd name="T9" fmla="*/ 44 h 92"/>
                  <a:gd name="T10" fmla="*/ 18 w 103"/>
                  <a:gd name="T11" fmla="*/ 17 h 92"/>
                  <a:gd name="T12" fmla="*/ 18 w 103"/>
                  <a:gd name="T13" fmla="*/ 0 h 92"/>
                  <a:gd name="T14" fmla="*/ 39 w 103"/>
                  <a:gd name="T15" fmla="*/ 5 h 92"/>
                  <a:gd name="T16" fmla="*/ 75 w 103"/>
                  <a:gd name="T17" fmla="*/ 29 h 92"/>
                  <a:gd name="T18" fmla="*/ 75 w 103"/>
                  <a:gd name="T19" fmla="*/ 4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3" h="92">
                    <a:moveTo>
                      <a:pt x="75" y="44"/>
                    </a:moveTo>
                    <a:cubicBezTo>
                      <a:pt x="75" y="44"/>
                      <a:pt x="87" y="63"/>
                      <a:pt x="97" y="74"/>
                    </a:cubicBezTo>
                    <a:cubicBezTo>
                      <a:pt x="103" y="80"/>
                      <a:pt x="95" y="88"/>
                      <a:pt x="85" y="90"/>
                    </a:cubicBezTo>
                    <a:cubicBezTo>
                      <a:pt x="77" y="92"/>
                      <a:pt x="67" y="90"/>
                      <a:pt x="61" y="80"/>
                    </a:cubicBezTo>
                    <a:cubicBezTo>
                      <a:pt x="47" y="58"/>
                      <a:pt x="45" y="44"/>
                      <a:pt x="45" y="44"/>
                    </a:cubicBezTo>
                    <a:cubicBezTo>
                      <a:pt x="45" y="44"/>
                      <a:pt x="35" y="19"/>
                      <a:pt x="18" y="17"/>
                    </a:cubicBezTo>
                    <a:cubicBezTo>
                      <a:pt x="0" y="15"/>
                      <a:pt x="18" y="0"/>
                      <a:pt x="18" y="0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75" y="29"/>
                      <a:pt x="75" y="29"/>
                      <a:pt x="75" y="29"/>
                    </a:cubicBezTo>
                    <a:lnTo>
                      <a:pt x="75" y="44"/>
                    </a:lnTo>
                    <a:close/>
                  </a:path>
                </a:pathLst>
              </a:custGeom>
              <a:solidFill>
                <a:srgbClr val="EFB7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2" name="işľíď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A4478BE-7444-4607-BB12-A9996C0BC7C8}"/>
                  </a:ext>
                </a:extLst>
              </p:cNvPr>
              <p:cNvSpPr/>
              <p:nvPr/>
            </p:nvSpPr>
            <p:spPr bwMode="auto">
              <a:xfrm>
                <a:off x="8582243" y="1856454"/>
                <a:ext cx="1812708" cy="2658120"/>
              </a:xfrm>
              <a:custGeom>
                <a:avLst/>
                <a:gdLst>
                  <a:gd name="T0" fmla="*/ 72 w 673"/>
                  <a:gd name="T1" fmla="*/ 376 h 988"/>
                  <a:gd name="T2" fmla="*/ 8 w 673"/>
                  <a:gd name="T3" fmla="*/ 314 h 988"/>
                  <a:gd name="T4" fmla="*/ 71 w 673"/>
                  <a:gd name="T5" fmla="*/ 223 h 988"/>
                  <a:gd name="T6" fmla="*/ 338 w 673"/>
                  <a:gd name="T7" fmla="*/ 55 h 988"/>
                  <a:gd name="T8" fmla="*/ 487 w 673"/>
                  <a:gd name="T9" fmla="*/ 73 h 988"/>
                  <a:gd name="T10" fmla="*/ 588 w 673"/>
                  <a:gd name="T11" fmla="*/ 314 h 988"/>
                  <a:gd name="T12" fmla="*/ 664 w 673"/>
                  <a:gd name="T13" fmla="*/ 446 h 988"/>
                  <a:gd name="T14" fmla="*/ 587 w 673"/>
                  <a:gd name="T15" fmla="*/ 603 h 988"/>
                  <a:gd name="T16" fmla="*/ 644 w 673"/>
                  <a:gd name="T17" fmla="*/ 740 h 988"/>
                  <a:gd name="T18" fmla="*/ 553 w 673"/>
                  <a:gd name="T19" fmla="*/ 881 h 988"/>
                  <a:gd name="T20" fmla="*/ 503 w 673"/>
                  <a:gd name="T21" fmla="*/ 980 h 988"/>
                  <a:gd name="T22" fmla="*/ 503 w 673"/>
                  <a:gd name="T23" fmla="*/ 804 h 988"/>
                  <a:gd name="T24" fmla="*/ 479 w 673"/>
                  <a:gd name="T25" fmla="*/ 741 h 988"/>
                  <a:gd name="T26" fmla="*/ 422 w 673"/>
                  <a:gd name="T27" fmla="*/ 682 h 988"/>
                  <a:gd name="T28" fmla="*/ 361 w 673"/>
                  <a:gd name="T29" fmla="*/ 654 h 988"/>
                  <a:gd name="T30" fmla="*/ 324 w 673"/>
                  <a:gd name="T31" fmla="*/ 645 h 988"/>
                  <a:gd name="T32" fmla="*/ 205 w 673"/>
                  <a:gd name="T33" fmla="*/ 664 h 988"/>
                  <a:gd name="T34" fmla="*/ 155 w 673"/>
                  <a:gd name="T35" fmla="*/ 701 h 988"/>
                  <a:gd name="T36" fmla="*/ 84 w 673"/>
                  <a:gd name="T37" fmla="*/ 774 h 988"/>
                  <a:gd name="T38" fmla="*/ 52 w 673"/>
                  <a:gd name="T39" fmla="*/ 714 h 988"/>
                  <a:gd name="T40" fmla="*/ 48 w 673"/>
                  <a:gd name="T41" fmla="*/ 637 h 988"/>
                  <a:gd name="T42" fmla="*/ 85 w 673"/>
                  <a:gd name="T43" fmla="*/ 481 h 988"/>
                  <a:gd name="T44" fmla="*/ 88 w 673"/>
                  <a:gd name="T45" fmla="*/ 403 h 988"/>
                  <a:gd name="T46" fmla="*/ 72 w 673"/>
                  <a:gd name="T47" fmla="*/ 376 h 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73" h="987">
                    <a:moveTo>
                      <a:pt x="72" y="376"/>
                    </a:moveTo>
                    <a:cubicBezTo>
                      <a:pt x="72" y="376"/>
                      <a:pt x="17" y="365"/>
                      <a:pt x="8" y="314"/>
                    </a:cubicBezTo>
                    <a:cubicBezTo>
                      <a:pt x="0" y="264"/>
                      <a:pt x="50" y="270"/>
                      <a:pt x="71" y="223"/>
                    </a:cubicBezTo>
                    <a:cubicBezTo>
                      <a:pt x="93" y="176"/>
                      <a:pt x="167" y="0"/>
                      <a:pt x="338" y="55"/>
                    </a:cubicBezTo>
                    <a:cubicBezTo>
                      <a:pt x="338" y="55"/>
                      <a:pt x="412" y="23"/>
                      <a:pt x="487" y="73"/>
                    </a:cubicBezTo>
                    <a:cubicBezTo>
                      <a:pt x="561" y="124"/>
                      <a:pt x="550" y="248"/>
                      <a:pt x="588" y="314"/>
                    </a:cubicBezTo>
                    <a:cubicBezTo>
                      <a:pt x="627" y="379"/>
                      <a:pt x="673" y="386"/>
                      <a:pt x="664" y="446"/>
                    </a:cubicBezTo>
                    <a:cubicBezTo>
                      <a:pt x="654" y="507"/>
                      <a:pt x="571" y="543"/>
                      <a:pt x="587" y="603"/>
                    </a:cubicBezTo>
                    <a:cubicBezTo>
                      <a:pt x="602" y="662"/>
                      <a:pt x="648" y="659"/>
                      <a:pt x="644" y="740"/>
                    </a:cubicBezTo>
                    <a:cubicBezTo>
                      <a:pt x="640" y="822"/>
                      <a:pt x="551" y="832"/>
                      <a:pt x="553" y="881"/>
                    </a:cubicBezTo>
                    <a:cubicBezTo>
                      <a:pt x="555" y="929"/>
                      <a:pt x="543" y="972"/>
                      <a:pt x="503" y="980"/>
                    </a:cubicBezTo>
                    <a:cubicBezTo>
                      <a:pt x="464" y="988"/>
                      <a:pt x="503" y="804"/>
                      <a:pt x="503" y="804"/>
                    </a:cubicBezTo>
                    <a:cubicBezTo>
                      <a:pt x="503" y="804"/>
                      <a:pt x="479" y="744"/>
                      <a:pt x="479" y="741"/>
                    </a:cubicBezTo>
                    <a:cubicBezTo>
                      <a:pt x="479" y="739"/>
                      <a:pt x="425" y="683"/>
                      <a:pt x="422" y="682"/>
                    </a:cubicBezTo>
                    <a:cubicBezTo>
                      <a:pt x="418" y="681"/>
                      <a:pt x="368" y="654"/>
                      <a:pt x="361" y="654"/>
                    </a:cubicBezTo>
                    <a:cubicBezTo>
                      <a:pt x="354" y="654"/>
                      <a:pt x="324" y="645"/>
                      <a:pt x="324" y="645"/>
                    </a:cubicBezTo>
                    <a:cubicBezTo>
                      <a:pt x="324" y="645"/>
                      <a:pt x="213" y="663"/>
                      <a:pt x="205" y="664"/>
                    </a:cubicBezTo>
                    <a:cubicBezTo>
                      <a:pt x="196" y="666"/>
                      <a:pt x="155" y="701"/>
                      <a:pt x="155" y="701"/>
                    </a:cubicBezTo>
                    <a:cubicBezTo>
                      <a:pt x="84" y="774"/>
                      <a:pt x="84" y="774"/>
                      <a:pt x="84" y="774"/>
                    </a:cubicBezTo>
                    <a:cubicBezTo>
                      <a:pt x="84" y="774"/>
                      <a:pt x="51" y="760"/>
                      <a:pt x="52" y="714"/>
                    </a:cubicBezTo>
                    <a:cubicBezTo>
                      <a:pt x="52" y="668"/>
                      <a:pt x="73" y="676"/>
                      <a:pt x="48" y="637"/>
                    </a:cubicBezTo>
                    <a:cubicBezTo>
                      <a:pt x="23" y="598"/>
                      <a:pt x="99" y="573"/>
                      <a:pt x="85" y="481"/>
                    </a:cubicBezTo>
                    <a:cubicBezTo>
                      <a:pt x="72" y="389"/>
                      <a:pt x="88" y="403"/>
                      <a:pt x="88" y="403"/>
                    </a:cubicBezTo>
                    <a:lnTo>
                      <a:pt x="72" y="376"/>
                    </a:lnTo>
                    <a:close/>
                  </a:path>
                </a:pathLst>
              </a:custGeom>
              <a:solidFill>
                <a:srgbClr val="AF22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3" name="ïšľïḍ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5109405-ACEB-4745-BCE9-A889A0B6B587}"/>
                  </a:ext>
                </a:extLst>
              </p:cNvPr>
              <p:cNvSpPr/>
              <p:nvPr/>
            </p:nvSpPr>
            <p:spPr bwMode="auto">
              <a:xfrm>
                <a:off x="8945303" y="3392977"/>
                <a:ext cx="1185133" cy="1474284"/>
              </a:xfrm>
              <a:custGeom>
                <a:avLst/>
                <a:gdLst>
                  <a:gd name="T0" fmla="*/ 0 w 440"/>
                  <a:gd name="T1" fmla="*/ 151 h 548"/>
                  <a:gd name="T2" fmla="*/ 40 w 440"/>
                  <a:gd name="T3" fmla="*/ 79 h 548"/>
                  <a:gd name="T4" fmla="*/ 383 w 440"/>
                  <a:gd name="T5" fmla="*/ 138 h 548"/>
                  <a:gd name="T6" fmla="*/ 286 w 440"/>
                  <a:gd name="T7" fmla="*/ 506 h 548"/>
                  <a:gd name="T8" fmla="*/ 184 w 440"/>
                  <a:gd name="T9" fmla="*/ 528 h 548"/>
                  <a:gd name="T10" fmla="*/ 76 w 440"/>
                  <a:gd name="T11" fmla="*/ 439 h 548"/>
                  <a:gd name="T12" fmla="*/ 57 w 440"/>
                  <a:gd name="T13" fmla="*/ 367 h 548"/>
                  <a:gd name="T14" fmla="*/ 57 w 440"/>
                  <a:gd name="T15" fmla="*/ 336 h 548"/>
                  <a:gd name="T16" fmla="*/ 20 w 440"/>
                  <a:gd name="T17" fmla="*/ 301 h 548"/>
                  <a:gd name="T18" fmla="*/ 2 w 440"/>
                  <a:gd name="T19" fmla="*/ 200 h 548"/>
                  <a:gd name="T20" fmla="*/ 0 w 440"/>
                  <a:gd name="T21" fmla="*/ 151 h 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0" h="548">
                    <a:moveTo>
                      <a:pt x="0" y="151"/>
                    </a:moveTo>
                    <a:cubicBezTo>
                      <a:pt x="0" y="151"/>
                      <a:pt x="6" y="99"/>
                      <a:pt x="40" y="79"/>
                    </a:cubicBezTo>
                    <a:cubicBezTo>
                      <a:pt x="75" y="58"/>
                      <a:pt x="278" y="0"/>
                      <a:pt x="383" y="138"/>
                    </a:cubicBezTo>
                    <a:cubicBezTo>
                      <a:pt x="383" y="138"/>
                      <a:pt x="440" y="371"/>
                      <a:pt x="286" y="506"/>
                    </a:cubicBezTo>
                    <a:cubicBezTo>
                      <a:pt x="286" y="506"/>
                      <a:pt x="246" y="548"/>
                      <a:pt x="184" y="528"/>
                    </a:cubicBezTo>
                    <a:cubicBezTo>
                      <a:pt x="122" y="508"/>
                      <a:pt x="76" y="439"/>
                      <a:pt x="76" y="439"/>
                    </a:cubicBezTo>
                    <a:cubicBezTo>
                      <a:pt x="57" y="367"/>
                      <a:pt x="57" y="367"/>
                      <a:pt x="57" y="367"/>
                    </a:cubicBezTo>
                    <a:cubicBezTo>
                      <a:pt x="57" y="336"/>
                      <a:pt x="57" y="336"/>
                      <a:pt x="57" y="336"/>
                    </a:cubicBezTo>
                    <a:cubicBezTo>
                      <a:pt x="20" y="301"/>
                      <a:pt x="20" y="301"/>
                      <a:pt x="20" y="301"/>
                    </a:cubicBezTo>
                    <a:cubicBezTo>
                      <a:pt x="2" y="200"/>
                      <a:pt x="2" y="200"/>
                      <a:pt x="2" y="200"/>
                    </a:cubicBezTo>
                    <a:lnTo>
                      <a:pt x="0" y="151"/>
                    </a:lnTo>
                    <a:close/>
                  </a:path>
                </a:pathLst>
              </a:custGeom>
              <a:solidFill>
                <a:srgbClr val="6D03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4" name="î$1ïḑ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5E7C5E9-6523-4443-8502-9EEC3AE1E48C}"/>
                  </a:ext>
                </a:extLst>
              </p:cNvPr>
              <p:cNvSpPr/>
              <p:nvPr/>
            </p:nvSpPr>
            <p:spPr bwMode="auto">
              <a:xfrm>
                <a:off x="9699950" y="4194303"/>
                <a:ext cx="565337" cy="866158"/>
              </a:xfrm>
              <a:custGeom>
                <a:avLst/>
                <a:gdLst>
                  <a:gd name="T0" fmla="*/ 48 w 210"/>
                  <a:gd name="T1" fmla="*/ 42 h 322"/>
                  <a:gd name="T2" fmla="*/ 124 w 210"/>
                  <a:gd name="T3" fmla="*/ 219 h 322"/>
                  <a:gd name="T4" fmla="*/ 187 w 210"/>
                  <a:gd name="T5" fmla="*/ 263 h 322"/>
                  <a:gd name="T6" fmla="*/ 178 w 210"/>
                  <a:gd name="T7" fmla="*/ 287 h 322"/>
                  <a:gd name="T8" fmla="*/ 135 w 210"/>
                  <a:gd name="T9" fmla="*/ 264 h 322"/>
                  <a:gd name="T10" fmla="*/ 113 w 210"/>
                  <a:gd name="T11" fmla="*/ 275 h 322"/>
                  <a:gd name="T12" fmla="*/ 79 w 210"/>
                  <a:gd name="T13" fmla="*/ 320 h 322"/>
                  <a:gd name="T14" fmla="*/ 60 w 210"/>
                  <a:gd name="T15" fmla="*/ 300 h 322"/>
                  <a:gd name="T16" fmla="*/ 81 w 210"/>
                  <a:gd name="T17" fmla="*/ 261 h 322"/>
                  <a:gd name="T18" fmla="*/ 78 w 210"/>
                  <a:gd name="T19" fmla="*/ 228 h 322"/>
                  <a:gd name="T20" fmla="*/ 13 w 210"/>
                  <a:gd name="T21" fmla="*/ 49 h 322"/>
                  <a:gd name="T22" fmla="*/ 8 w 210"/>
                  <a:gd name="T23" fmla="*/ 16 h 322"/>
                  <a:gd name="T24" fmla="*/ 37 w 210"/>
                  <a:gd name="T25" fmla="*/ 21 h 322"/>
                  <a:gd name="T26" fmla="*/ 48 w 210"/>
                  <a:gd name="T27" fmla="*/ 42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0" h="322">
                    <a:moveTo>
                      <a:pt x="48" y="42"/>
                    </a:moveTo>
                    <a:cubicBezTo>
                      <a:pt x="48" y="42"/>
                      <a:pt x="91" y="161"/>
                      <a:pt x="124" y="219"/>
                    </a:cubicBezTo>
                    <a:cubicBezTo>
                      <a:pt x="124" y="219"/>
                      <a:pt x="163" y="255"/>
                      <a:pt x="187" y="263"/>
                    </a:cubicBezTo>
                    <a:cubicBezTo>
                      <a:pt x="210" y="272"/>
                      <a:pt x="200" y="284"/>
                      <a:pt x="178" y="287"/>
                    </a:cubicBezTo>
                    <a:cubicBezTo>
                      <a:pt x="157" y="290"/>
                      <a:pt x="135" y="264"/>
                      <a:pt x="135" y="264"/>
                    </a:cubicBezTo>
                    <a:cubicBezTo>
                      <a:pt x="135" y="264"/>
                      <a:pt x="119" y="258"/>
                      <a:pt x="113" y="275"/>
                    </a:cubicBezTo>
                    <a:cubicBezTo>
                      <a:pt x="107" y="292"/>
                      <a:pt x="99" y="318"/>
                      <a:pt x="79" y="320"/>
                    </a:cubicBezTo>
                    <a:cubicBezTo>
                      <a:pt x="58" y="322"/>
                      <a:pt x="55" y="306"/>
                      <a:pt x="60" y="300"/>
                    </a:cubicBezTo>
                    <a:cubicBezTo>
                      <a:pt x="64" y="294"/>
                      <a:pt x="83" y="276"/>
                      <a:pt x="81" y="261"/>
                    </a:cubicBezTo>
                    <a:cubicBezTo>
                      <a:pt x="78" y="246"/>
                      <a:pt x="76" y="232"/>
                      <a:pt x="78" y="228"/>
                    </a:cubicBezTo>
                    <a:cubicBezTo>
                      <a:pt x="78" y="228"/>
                      <a:pt x="27" y="99"/>
                      <a:pt x="13" y="49"/>
                    </a:cubicBezTo>
                    <a:cubicBezTo>
                      <a:pt x="0" y="0"/>
                      <a:pt x="8" y="16"/>
                      <a:pt x="8" y="16"/>
                    </a:cubicBezTo>
                    <a:cubicBezTo>
                      <a:pt x="37" y="21"/>
                      <a:pt x="37" y="21"/>
                      <a:pt x="37" y="21"/>
                    </a:cubicBezTo>
                    <a:lnTo>
                      <a:pt x="48" y="42"/>
                    </a:ln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5" name="i$ľi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5CF0A0E-8C8F-42D7-B201-48D3B56D0630}"/>
                  </a:ext>
                </a:extLst>
              </p:cNvPr>
              <p:cNvSpPr/>
              <p:nvPr/>
            </p:nvSpPr>
            <p:spPr bwMode="auto">
              <a:xfrm>
                <a:off x="8587429" y="4815395"/>
                <a:ext cx="1203286" cy="800029"/>
              </a:xfrm>
              <a:custGeom>
                <a:avLst/>
                <a:gdLst>
                  <a:gd name="T0" fmla="*/ 44 w 447"/>
                  <a:gd name="T1" fmla="*/ 24 h 297"/>
                  <a:gd name="T2" fmla="*/ 0 w 447"/>
                  <a:gd name="T3" fmla="*/ 195 h 297"/>
                  <a:gd name="T4" fmla="*/ 207 w 447"/>
                  <a:gd name="T5" fmla="*/ 294 h 297"/>
                  <a:gd name="T6" fmla="*/ 447 w 447"/>
                  <a:gd name="T7" fmla="*/ 213 h 297"/>
                  <a:gd name="T8" fmla="*/ 358 w 447"/>
                  <a:gd name="T9" fmla="*/ 63 h 297"/>
                  <a:gd name="T10" fmla="*/ 264 w 447"/>
                  <a:gd name="T11" fmla="*/ 35 h 297"/>
                  <a:gd name="T12" fmla="*/ 144 w 447"/>
                  <a:gd name="T13" fmla="*/ 46 h 297"/>
                  <a:gd name="T14" fmla="*/ 68 w 447"/>
                  <a:gd name="T15" fmla="*/ 33 h 297"/>
                  <a:gd name="T16" fmla="*/ 44 w 447"/>
                  <a:gd name="T17" fmla="*/ 24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7" h="297">
                    <a:moveTo>
                      <a:pt x="44" y="24"/>
                    </a:moveTo>
                    <a:cubicBezTo>
                      <a:pt x="44" y="24"/>
                      <a:pt x="18" y="142"/>
                      <a:pt x="0" y="195"/>
                    </a:cubicBezTo>
                    <a:cubicBezTo>
                      <a:pt x="0" y="195"/>
                      <a:pt x="61" y="291"/>
                      <a:pt x="207" y="294"/>
                    </a:cubicBezTo>
                    <a:cubicBezTo>
                      <a:pt x="352" y="297"/>
                      <a:pt x="447" y="213"/>
                      <a:pt x="447" y="213"/>
                    </a:cubicBezTo>
                    <a:cubicBezTo>
                      <a:pt x="447" y="213"/>
                      <a:pt x="373" y="127"/>
                      <a:pt x="358" y="63"/>
                    </a:cubicBezTo>
                    <a:cubicBezTo>
                      <a:pt x="343" y="0"/>
                      <a:pt x="264" y="35"/>
                      <a:pt x="264" y="35"/>
                    </a:cubicBezTo>
                    <a:cubicBezTo>
                      <a:pt x="264" y="35"/>
                      <a:pt x="149" y="47"/>
                      <a:pt x="144" y="46"/>
                    </a:cubicBezTo>
                    <a:cubicBezTo>
                      <a:pt x="139" y="46"/>
                      <a:pt x="71" y="34"/>
                      <a:pt x="68" y="33"/>
                    </a:cubicBezTo>
                    <a:cubicBezTo>
                      <a:pt x="65" y="32"/>
                      <a:pt x="44" y="24"/>
                      <a:pt x="44" y="24"/>
                    </a:cubicBezTo>
                    <a:close/>
                  </a:path>
                </a:pathLst>
              </a:custGeom>
              <a:solidFill>
                <a:srgbClr val="7353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6" name="iṩḷíḑ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58F920F-B2B1-44A2-86C0-35B43374AAA1}"/>
                  </a:ext>
                </a:extLst>
              </p:cNvPr>
              <p:cNvSpPr/>
              <p:nvPr/>
            </p:nvSpPr>
            <p:spPr bwMode="auto">
              <a:xfrm>
                <a:off x="9242235" y="3521345"/>
                <a:ext cx="245066" cy="202276"/>
              </a:xfrm>
              <a:custGeom>
                <a:avLst/>
                <a:gdLst>
                  <a:gd name="T0" fmla="*/ 91 w 91"/>
                  <a:gd name="T1" fmla="*/ 8 h 75"/>
                  <a:gd name="T2" fmla="*/ 84 w 91"/>
                  <a:gd name="T3" fmla="*/ 44 h 75"/>
                  <a:gd name="T4" fmla="*/ 84 w 91"/>
                  <a:gd name="T5" fmla="*/ 48 h 75"/>
                  <a:gd name="T6" fmla="*/ 13 w 91"/>
                  <a:gd name="T7" fmla="*/ 69 h 75"/>
                  <a:gd name="T8" fmla="*/ 5 w 91"/>
                  <a:gd name="T9" fmla="*/ 53 h 75"/>
                  <a:gd name="T10" fmla="*/ 18 w 91"/>
                  <a:gd name="T11" fmla="*/ 20 h 75"/>
                  <a:gd name="T12" fmla="*/ 37 w 91"/>
                  <a:gd name="T13" fmla="*/ 8 h 75"/>
                  <a:gd name="T14" fmla="*/ 71 w 91"/>
                  <a:gd name="T15" fmla="*/ 0 h 75"/>
                  <a:gd name="T16" fmla="*/ 91 w 91"/>
                  <a:gd name="T17" fmla="*/ 8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1" h="75">
                    <a:moveTo>
                      <a:pt x="91" y="8"/>
                    </a:moveTo>
                    <a:cubicBezTo>
                      <a:pt x="84" y="44"/>
                      <a:pt x="84" y="44"/>
                      <a:pt x="84" y="44"/>
                    </a:cubicBezTo>
                    <a:cubicBezTo>
                      <a:pt x="84" y="48"/>
                      <a:pt x="84" y="48"/>
                      <a:pt x="84" y="48"/>
                    </a:cubicBezTo>
                    <a:cubicBezTo>
                      <a:pt x="84" y="48"/>
                      <a:pt x="26" y="75"/>
                      <a:pt x="13" y="69"/>
                    </a:cubicBezTo>
                    <a:cubicBezTo>
                      <a:pt x="0" y="64"/>
                      <a:pt x="5" y="53"/>
                      <a:pt x="5" y="53"/>
                    </a:cubicBezTo>
                    <a:cubicBezTo>
                      <a:pt x="5" y="53"/>
                      <a:pt x="17" y="30"/>
                      <a:pt x="18" y="20"/>
                    </a:cubicBezTo>
                    <a:cubicBezTo>
                      <a:pt x="20" y="9"/>
                      <a:pt x="34" y="13"/>
                      <a:pt x="37" y="8"/>
                    </a:cubicBezTo>
                    <a:cubicBezTo>
                      <a:pt x="41" y="4"/>
                      <a:pt x="65" y="1"/>
                      <a:pt x="71" y="0"/>
                    </a:cubicBezTo>
                    <a:cubicBezTo>
                      <a:pt x="77" y="0"/>
                      <a:pt x="91" y="8"/>
                      <a:pt x="91" y="8"/>
                    </a:cubicBezTo>
                    <a:close/>
                  </a:path>
                </a:pathLst>
              </a:custGeom>
              <a:solidFill>
                <a:srgbClr val="E2A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7" name="iSľïď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4B9940E-A61B-472D-BF15-7373B3234DE1}"/>
                  </a:ext>
                </a:extLst>
              </p:cNvPr>
              <p:cNvSpPr/>
              <p:nvPr/>
            </p:nvSpPr>
            <p:spPr bwMode="auto">
              <a:xfrm>
                <a:off x="8592616" y="2324543"/>
                <a:ext cx="1343323" cy="1291457"/>
              </a:xfrm>
              <a:custGeom>
                <a:avLst/>
                <a:gdLst>
                  <a:gd name="T0" fmla="*/ 80 w 499"/>
                  <a:gd name="T1" fmla="*/ 120 h 480"/>
                  <a:gd name="T2" fmla="*/ 245 w 499"/>
                  <a:gd name="T3" fmla="*/ 476 h 480"/>
                  <a:gd name="T4" fmla="*/ 412 w 499"/>
                  <a:gd name="T5" fmla="*/ 388 h 480"/>
                  <a:gd name="T6" fmla="*/ 499 w 499"/>
                  <a:gd name="T7" fmla="*/ 182 h 480"/>
                  <a:gd name="T8" fmla="*/ 455 w 499"/>
                  <a:gd name="T9" fmla="*/ 105 h 480"/>
                  <a:gd name="T10" fmla="*/ 295 w 499"/>
                  <a:gd name="T11" fmla="*/ 18 h 480"/>
                  <a:gd name="T12" fmla="*/ 221 w 499"/>
                  <a:gd name="T13" fmla="*/ 3 h 480"/>
                  <a:gd name="T14" fmla="*/ 151 w 499"/>
                  <a:gd name="T15" fmla="*/ 19 h 480"/>
                  <a:gd name="T16" fmla="*/ 114 w 499"/>
                  <a:gd name="T17" fmla="*/ 60 h 480"/>
                  <a:gd name="T18" fmla="*/ 80 w 499"/>
                  <a:gd name="T19" fmla="*/ 12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99" h="480">
                    <a:moveTo>
                      <a:pt x="80" y="120"/>
                    </a:moveTo>
                    <a:cubicBezTo>
                      <a:pt x="80" y="120"/>
                      <a:pt x="0" y="424"/>
                      <a:pt x="245" y="476"/>
                    </a:cubicBezTo>
                    <a:cubicBezTo>
                      <a:pt x="245" y="476"/>
                      <a:pt x="338" y="480"/>
                      <a:pt x="412" y="388"/>
                    </a:cubicBezTo>
                    <a:cubicBezTo>
                      <a:pt x="485" y="297"/>
                      <a:pt x="499" y="182"/>
                      <a:pt x="499" y="182"/>
                    </a:cubicBezTo>
                    <a:cubicBezTo>
                      <a:pt x="499" y="182"/>
                      <a:pt x="465" y="114"/>
                      <a:pt x="455" y="105"/>
                    </a:cubicBezTo>
                    <a:cubicBezTo>
                      <a:pt x="445" y="95"/>
                      <a:pt x="302" y="25"/>
                      <a:pt x="295" y="18"/>
                    </a:cubicBezTo>
                    <a:cubicBezTo>
                      <a:pt x="288" y="11"/>
                      <a:pt x="242" y="0"/>
                      <a:pt x="221" y="3"/>
                    </a:cubicBezTo>
                    <a:cubicBezTo>
                      <a:pt x="199" y="5"/>
                      <a:pt x="159" y="13"/>
                      <a:pt x="151" y="19"/>
                    </a:cubicBezTo>
                    <a:cubicBezTo>
                      <a:pt x="143" y="25"/>
                      <a:pt x="114" y="60"/>
                      <a:pt x="114" y="60"/>
                    </a:cubicBezTo>
                    <a:lnTo>
                      <a:pt x="80" y="120"/>
                    </a:lnTo>
                    <a:close/>
                  </a:path>
                </a:pathLst>
              </a:custGeom>
              <a:solidFill>
                <a:srgbClr val="FFC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8" name="iṡḻîḑ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2B6ADBD-4522-430F-AC35-466AF60D2CFD}"/>
                  </a:ext>
                </a:extLst>
              </p:cNvPr>
              <p:cNvSpPr/>
              <p:nvPr/>
            </p:nvSpPr>
            <p:spPr bwMode="auto">
              <a:xfrm>
                <a:off x="8752103" y="2211735"/>
                <a:ext cx="1325170" cy="1594872"/>
              </a:xfrm>
              <a:custGeom>
                <a:avLst/>
                <a:gdLst>
                  <a:gd name="T0" fmla="*/ 0 w 492"/>
                  <a:gd name="T1" fmla="*/ 185 h 593"/>
                  <a:gd name="T2" fmla="*/ 105 w 492"/>
                  <a:gd name="T3" fmla="*/ 56 h 593"/>
                  <a:gd name="T4" fmla="*/ 205 w 492"/>
                  <a:gd name="T5" fmla="*/ 124 h 593"/>
                  <a:gd name="T6" fmla="*/ 375 w 492"/>
                  <a:gd name="T7" fmla="*/ 243 h 593"/>
                  <a:gd name="T8" fmla="*/ 358 w 492"/>
                  <a:gd name="T9" fmla="*/ 379 h 593"/>
                  <a:gd name="T10" fmla="*/ 358 w 492"/>
                  <a:gd name="T11" fmla="*/ 470 h 593"/>
                  <a:gd name="T12" fmla="*/ 378 w 492"/>
                  <a:gd name="T13" fmla="*/ 514 h 593"/>
                  <a:gd name="T14" fmla="*/ 455 w 492"/>
                  <a:gd name="T15" fmla="*/ 577 h 593"/>
                  <a:gd name="T16" fmla="*/ 458 w 492"/>
                  <a:gd name="T17" fmla="*/ 590 h 593"/>
                  <a:gd name="T18" fmla="*/ 478 w 492"/>
                  <a:gd name="T19" fmla="*/ 587 h 593"/>
                  <a:gd name="T20" fmla="*/ 472 w 492"/>
                  <a:gd name="T21" fmla="*/ 518 h 593"/>
                  <a:gd name="T22" fmla="*/ 490 w 492"/>
                  <a:gd name="T23" fmla="*/ 281 h 593"/>
                  <a:gd name="T24" fmla="*/ 451 w 492"/>
                  <a:gd name="T25" fmla="*/ 156 h 593"/>
                  <a:gd name="T26" fmla="*/ 375 w 492"/>
                  <a:gd name="T27" fmla="*/ 61 h 593"/>
                  <a:gd name="T28" fmla="*/ 291 w 492"/>
                  <a:gd name="T29" fmla="*/ 18 h 593"/>
                  <a:gd name="T30" fmla="*/ 241 w 492"/>
                  <a:gd name="T31" fmla="*/ 8 h 593"/>
                  <a:gd name="T32" fmla="*/ 70 w 492"/>
                  <a:gd name="T33" fmla="*/ 27 h 593"/>
                  <a:gd name="T34" fmla="*/ 39 w 492"/>
                  <a:gd name="T35" fmla="*/ 61 h 593"/>
                  <a:gd name="T36" fmla="*/ 8 w 492"/>
                  <a:gd name="T37" fmla="*/ 141 h 593"/>
                  <a:gd name="T38" fmla="*/ 0 w 492"/>
                  <a:gd name="T39" fmla="*/ 185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92" h="593">
                    <a:moveTo>
                      <a:pt x="0" y="185"/>
                    </a:moveTo>
                    <a:cubicBezTo>
                      <a:pt x="0" y="185"/>
                      <a:pt x="79" y="124"/>
                      <a:pt x="105" y="56"/>
                    </a:cubicBezTo>
                    <a:cubicBezTo>
                      <a:pt x="105" y="56"/>
                      <a:pt x="129" y="113"/>
                      <a:pt x="205" y="124"/>
                    </a:cubicBezTo>
                    <a:cubicBezTo>
                      <a:pt x="281" y="136"/>
                      <a:pt x="352" y="173"/>
                      <a:pt x="375" y="243"/>
                    </a:cubicBezTo>
                    <a:cubicBezTo>
                      <a:pt x="393" y="298"/>
                      <a:pt x="379" y="339"/>
                      <a:pt x="358" y="379"/>
                    </a:cubicBezTo>
                    <a:cubicBezTo>
                      <a:pt x="337" y="420"/>
                      <a:pt x="332" y="434"/>
                      <a:pt x="358" y="470"/>
                    </a:cubicBezTo>
                    <a:cubicBezTo>
                      <a:pt x="383" y="505"/>
                      <a:pt x="378" y="514"/>
                      <a:pt x="378" y="514"/>
                    </a:cubicBezTo>
                    <a:cubicBezTo>
                      <a:pt x="378" y="514"/>
                      <a:pt x="421" y="533"/>
                      <a:pt x="455" y="577"/>
                    </a:cubicBezTo>
                    <a:cubicBezTo>
                      <a:pt x="457" y="579"/>
                      <a:pt x="458" y="590"/>
                      <a:pt x="458" y="590"/>
                    </a:cubicBezTo>
                    <a:cubicBezTo>
                      <a:pt x="458" y="590"/>
                      <a:pt x="474" y="593"/>
                      <a:pt x="478" y="587"/>
                    </a:cubicBezTo>
                    <a:cubicBezTo>
                      <a:pt x="482" y="580"/>
                      <a:pt x="472" y="524"/>
                      <a:pt x="472" y="518"/>
                    </a:cubicBezTo>
                    <a:cubicBezTo>
                      <a:pt x="472" y="512"/>
                      <a:pt x="488" y="293"/>
                      <a:pt x="490" y="281"/>
                    </a:cubicBezTo>
                    <a:cubicBezTo>
                      <a:pt x="492" y="269"/>
                      <a:pt x="460" y="178"/>
                      <a:pt x="451" y="156"/>
                    </a:cubicBezTo>
                    <a:cubicBezTo>
                      <a:pt x="441" y="133"/>
                      <a:pt x="408" y="85"/>
                      <a:pt x="375" y="61"/>
                    </a:cubicBezTo>
                    <a:cubicBezTo>
                      <a:pt x="342" y="37"/>
                      <a:pt x="315" y="25"/>
                      <a:pt x="291" y="18"/>
                    </a:cubicBezTo>
                    <a:cubicBezTo>
                      <a:pt x="266" y="12"/>
                      <a:pt x="263" y="16"/>
                      <a:pt x="241" y="8"/>
                    </a:cubicBezTo>
                    <a:cubicBezTo>
                      <a:pt x="219" y="0"/>
                      <a:pt x="73" y="25"/>
                      <a:pt x="70" y="27"/>
                    </a:cubicBezTo>
                    <a:cubicBezTo>
                      <a:pt x="68" y="29"/>
                      <a:pt x="39" y="58"/>
                      <a:pt x="39" y="61"/>
                    </a:cubicBezTo>
                    <a:cubicBezTo>
                      <a:pt x="39" y="65"/>
                      <a:pt x="14" y="133"/>
                      <a:pt x="8" y="141"/>
                    </a:cubicBezTo>
                    <a:cubicBezTo>
                      <a:pt x="3" y="150"/>
                      <a:pt x="0" y="185"/>
                      <a:pt x="0" y="185"/>
                    </a:cubicBezTo>
                    <a:close/>
                  </a:path>
                </a:pathLst>
              </a:custGeom>
              <a:solidFill>
                <a:srgbClr val="AF22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39" name="îşlîḋ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14C7288-B312-47B1-9C50-3E5C4939F823}"/>
                  </a:ext>
                </a:extLst>
              </p:cNvPr>
              <p:cNvSpPr/>
              <p:nvPr/>
            </p:nvSpPr>
            <p:spPr bwMode="auto">
              <a:xfrm>
                <a:off x="9309660" y="2825047"/>
                <a:ext cx="105028" cy="130961"/>
              </a:xfrm>
              <a:custGeom>
                <a:avLst/>
                <a:gdLst>
                  <a:gd name="T0" fmla="*/ 38 w 39"/>
                  <a:gd name="T1" fmla="*/ 26 h 49"/>
                  <a:gd name="T2" fmla="*/ 17 w 39"/>
                  <a:gd name="T3" fmla="*/ 47 h 49"/>
                  <a:gd name="T4" fmla="*/ 2 w 39"/>
                  <a:gd name="T5" fmla="*/ 22 h 49"/>
                  <a:gd name="T6" fmla="*/ 22 w 39"/>
                  <a:gd name="T7" fmla="*/ 1 h 49"/>
                  <a:gd name="T8" fmla="*/ 38 w 39"/>
                  <a:gd name="T9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9">
                    <a:moveTo>
                      <a:pt x="38" y="26"/>
                    </a:moveTo>
                    <a:cubicBezTo>
                      <a:pt x="36" y="39"/>
                      <a:pt x="27" y="49"/>
                      <a:pt x="17" y="47"/>
                    </a:cubicBezTo>
                    <a:cubicBezTo>
                      <a:pt x="7" y="46"/>
                      <a:pt x="0" y="35"/>
                      <a:pt x="2" y="22"/>
                    </a:cubicBezTo>
                    <a:cubicBezTo>
                      <a:pt x="3" y="9"/>
                      <a:pt x="12" y="0"/>
                      <a:pt x="22" y="1"/>
                    </a:cubicBezTo>
                    <a:cubicBezTo>
                      <a:pt x="32" y="2"/>
                      <a:pt x="39" y="13"/>
                      <a:pt x="38" y="26"/>
                    </a:cubicBezTo>
                    <a:close/>
                  </a:path>
                </a:pathLst>
              </a:custGeom>
              <a:solidFill>
                <a:srgbClr val="3E39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0" name="iśḷiḓ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6D7C0C5-F540-4E33-9462-5B4FFCA482A0}"/>
                  </a:ext>
                </a:extLst>
              </p:cNvPr>
              <p:cNvSpPr/>
              <p:nvPr/>
            </p:nvSpPr>
            <p:spPr bwMode="auto">
              <a:xfrm>
                <a:off x="8902514" y="2805597"/>
                <a:ext cx="85578" cy="121885"/>
              </a:xfrm>
              <a:custGeom>
                <a:avLst/>
                <a:gdLst>
                  <a:gd name="T0" fmla="*/ 31 w 32"/>
                  <a:gd name="T1" fmla="*/ 24 h 45"/>
                  <a:gd name="T2" fmla="*/ 14 w 32"/>
                  <a:gd name="T3" fmla="*/ 44 h 45"/>
                  <a:gd name="T4" fmla="*/ 2 w 32"/>
                  <a:gd name="T5" fmla="*/ 20 h 45"/>
                  <a:gd name="T6" fmla="*/ 19 w 32"/>
                  <a:gd name="T7" fmla="*/ 1 h 45"/>
                  <a:gd name="T8" fmla="*/ 31 w 32"/>
                  <a:gd name="T9" fmla="*/ 2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45">
                    <a:moveTo>
                      <a:pt x="31" y="24"/>
                    </a:moveTo>
                    <a:cubicBezTo>
                      <a:pt x="29" y="36"/>
                      <a:pt x="22" y="45"/>
                      <a:pt x="14" y="44"/>
                    </a:cubicBezTo>
                    <a:cubicBezTo>
                      <a:pt x="6" y="43"/>
                      <a:pt x="0" y="32"/>
                      <a:pt x="2" y="20"/>
                    </a:cubicBezTo>
                    <a:cubicBezTo>
                      <a:pt x="3" y="9"/>
                      <a:pt x="11" y="0"/>
                      <a:pt x="19" y="1"/>
                    </a:cubicBezTo>
                    <a:cubicBezTo>
                      <a:pt x="27" y="2"/>
                      <a:pt x="32" y="12"/>
                      <a:pt x="31" y="24"/>
                    </a:cubicBezTo>
                    <a:close/>
                  </a:path>
                </a:pathLst>
              </a:custGeom>
              <a:solidFill>
                <a:srgbClr val="3E39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1" name="îşlíḋ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8D733B9-754A-401C-BC14-7ABF81A69FE3}"/>
                  </a:ext>
                </a:extLst>
              </p:cNvPr>
              <p:cNvSpPr/>
              <p:nvPr/>
            </p:nvSpPr>
            <p:spPr bwMode="auto">
              <a:xfrm>
                <a:off x="9303177" y="2598134"/>
                <a:ext cx="159487" cy="94655"/>
              </a:xfrm>
              <a:custGeom>
                <a:avLst/>
                <a:gdLst>
                  <a:gd name="T0" fmla="*/ 0 w 59"/>
                  <a:gd name="T1" fmla="*/ 35 h 35"/>
                  <a:gd name="T2" fmla="*/ 14 w 59"/>
                  <a:gd name="T3" fmla="*/ 12 h 35"/>
                  <a:gd name="T4" fmla="*/ 59 w 59"/>
                  <a:gd name="T5" fmla="*/ 35 h 35"/>
                  <a:gd name="T6" fmla="*/ 0 w 59"/>
                  <a:gd name="T7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35">
                    <a:moveTo>
                      <a:pt x="0" y="35"/>
                    </a:moveTo>
                    <a:cubicBezTo>
                      <a:pt x="0" y="35"/>
                      <a:pt x="5" y="20"/>
                      <a:pt x="14" y="12"/>
                    </a:cubicBezTo>
                    <a:cubicBezTo>
                      <a:pt x="14" y="12"/>
                      <a:pt x="47" y="0"/>
                      <a:pt x="59" y="35"/>
                    </a:cubicBezTo>
                    <a:cubicBezTo>
                      <a:pt x="59" y="35"/>
                      <a:pt x="30" y="11"/>
                      <a:pt x="0" y="35"/>
                    </a:cubicBezTo>
                    <a:close/>
                  </a:path>
                </a:pathLst>
              </a:custGeom>
              <a:solidFill>
                <a:srgbClr val="AF22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2" name="ïṩlíḓ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AF215CE-3F25-43CD-8235-7BD43F132BFA}"/>
                  </a:ext>
                </a:extLst>
              </p:cNvPr>
              <p:cNvSpPr/>
              <p:nvPr/>
            </p:nvSpPr>
            <p:spPr bwMode="auto">
              <a:xfrm>
                <a:off x="8907700" y="2604618"/>
                <a:ext cx="102435" cy="85578"/>
              </a:xfrm>
              <a:custGeom>
                <a:avLst/>
                <a:gdLst>
                  <a:gd name="T0" fmla="*/ 38 w 38"/>
                  <a:gd name="T1" fmla="*/ 32 h 32"/>
                  <a:gd name="T2" fmla="*/ 31 w 38"/>
                  <a:gd name="T3" fmla="*/ 6 h 32"/>
                  <a:gd name="T4" fmla="*/ 0 w 38"/>
                  <a:gd name="T5" fmla="*/ 26 h 32"/>
                  <a:gd name="T6" fmla="*/ 38 w 38"/>
                  <a:gd name="T7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32">
                    <a:moveTo>
                      <a:pt x="38" y="32"/>
                    </a:moveTo>
                    <a:cubicBezTo>
                      <a:pt x="38" y="32"/>
                      <a:pt x="38" y="18"/>
                      <a:pt x="31" y="6"/>
                    </a:cubicBezTo>
                    <a:cubicBezTo>
                      <a:pt x="31" y="6"/>
                      <a:pt x="9" y="0"/>
                      <a:pt x="0" y="26"/>
                    </a:cubicBezTo>
                    <a:cubicBezTo>
                      <a:pt x="0" y="26"/>
                      <a:pt x="21" y="7"/>
                      <a:pt x="38" y="32"/>
                    </a:cubicBezTo>
                    <a:close/>
                  </a:path>
                </a:pathLst>
              </a:custGeom>
              <a:solidFill>
                <a:srgbClr val="AF22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3" name="íŝlîḓ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20F6207-17FD-43F3-8583-1E13E2C6E605}"/>
                  </a:ext>
                </a:extLst>
              </p:cNvPr>
              <p:cNvSpPr/>
              <p:nvPr/>
            </p:nvSpPr>
            <p:spPr bwMode="auto">
              <a:xfrm>
                <a:off x="8902514" y="3002687"/>
                <a:ext cx="85578" cy="120588"/>
              </a:xfrm>
              <a:custGeom>
                <a:avLst/>
                <a:gdLst>
                  <a:gd name="T0" fmla="*/ 26 w 32"/>
                  <a:gd name="T1" fmla="*/ 0 h 45"/>
                  <a:gd name="T2" fmla="*/ 32 w 32"/>
                  <a:gd name="T3" fmla="*/ 45 h 45"/>
                  <a:gd name="T4" fmla="*/ 1 w 32"/>
                  <a:gd name="T5" fmla="*/ 24 h 45"/>
                  <a:gd name="T6" fmla="*/ 26 w 32"/>
                  <a:gd name="T7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45">
                    <a:moveTo>
                      <a:pt x="26" y="0"/>
                    </a:moveTo>
                    <a:cubicBezTo>
                      <a:pt x="26" y="0"/>
                      <a:pt x="0" y="23"/>
                      <a:pt x="32" y="45"/>
                    </a:cubicBezTo>
                    <a:cubicBezTo>
                      <a:pt x="32" y="45"/>
                      <a:pt x="3" y="40"/>
                      <a:pt x="1" y="24"/>
                    </a:cubicBezTo>
                    <a:cubicBezTo>
                      <a:pt x="0" y="9"/>
                      <a:pt x="23" y="0"/>
                      <a:pt x="26" y="0"/>
                    </a:cubicBezTo>
                    <a:close/>
                  </a:path>
                </a:pathLst>
              </a:custGeom>
              <a:solidFill>
                <a:srgbClr val="E2A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4" name="ïṡļíḑ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3D7DACC-0BC6-49D8-A10E-610136DE6DAF}"/>
                  </a:ext>
                </a:extLst>
              </p:cNvPr>
              <p:cNvSpPr/>
              <p:nvPr/>
            </p:nvSpPr>
            <p:spPr bwMode="auto">
              <a:xfrm>
                <a:off x="9200742" y="3418910"/>
                <a:ext cx="149114" cy="97248"/>
              </a:xfrm>
              <a:custGeom>
                <a:avLst/>
                <a:gdLst>
                  <a:gd name="T0" fmla="*/ 0 w 55"/>
                  <a:gd name="T1" fmla="*/ 12 h 36"/>
                  <a:gd name="T2" fmla="*/ 55 w 55"/>
                  <a:gd name="T3" fmla="*/ 0 h 36"/>
                  <a:gd name="T4" fmla="*/ 0 w 55"/>
                  <a:gd name="T5" fmla="*/ 1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36">
                    <a:moveTo>
                      <a:pt x="0" y="12"/>
                    </a:moveTo>
                    <a:cubicBezTo>
                      <a:pt x="0" y="12"/>
                      <a:pt x="35" y="24"/>
                      <a:pt x="55" y="0"/>
                    </a:cubicBezTo>
                    <a:cubicBezTo>
                      <a:pt x="55" y="0"/>
                      <a:pt x="43" y="36"/>
                      <a:pt x="0" y="12"/>
                    </a:cubicBezTo>
                    <a:close/>
                  </a:path>
                </a:pathLst>
              </a:custGeom>
              <a:solidFill>
                <a:srgbClr val="E2A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5" name="ïṥlíḍ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C252696-20AE-44A7-994E-CF467FC18CBA}"/>
                  </a:ext>
                </a:extLst>
              </p:cNvPr>
              <p:cNvSpPr/>
              <p:nvPr/>
            </p:nvSpPr>
            <p:spPr bwMode="auto">
              <a:xfrm>
                <a:off x="8687271" y="3613407"/>
                <a:ext cx="1273304" cy="1498920"/>
              </a:xfrm>
              <a:custGeom>
                <a:avLst/>
                <a:gdLst>
                  <a:gd name="T0" fmla="*/ 290 w 473"/>
                  <a:gd name="T1" fmla="*/ 10 h 557"/>
                  <a:gd name="T2" fmla="*/ 398 w 473"/>
                  <a:gd name="T3" fmla="*/ 55 h 557"/>
                  <a:gd name="T4" fmla="*/ 473 w 473"/>
                  <a:gd name="T5" fmla="*/ 206 h 557"/>
                  <a:gd name="T6" fmla="*/ 348 w 473"/>
                  <a:gd name="T7" fmla="*/ 258 h 557"/>
                  <a:gd name="T8" fmla="*/ 337 w 473"/>
                  <a:gd name="T9" fmla="*/ 208 h 557"/>
                  <a:gd name="T10" fmla="*/ 290 w 473"/>
                  <a:gd name="T11" fmla="*/ 330 h 557"/>
                  <a:gd name="T12" fmla="*/ 332 w 473"/>
                  <a:gd name="T13" fmla="*/ 505 h 557"/>
                  <a:gd name="T14" fmla="*/ 120 w 473"/>
                  <a:gd name="T15" fmla="*/ 533 h 557"/>
                  <a:gd name="T16" fmla="*/ 7 w 473"/>
                  <a:gd name="T17" fmla="*/ 471 h 557"/>
                  <a:gd name="T18" fmla="*/ 1 w 473"/>
                  <a:gd name="T19" fmla="*/ 450 h 557"/>
                  <a:gd name="T20" fmla="*/ 53 w 473"/>
                  <a:gd name="T21" fmla="*/ 212 h 557"/>
                  <a:gd name="T22" fmla="*/ 12 w 473"/>
                  <a:gd name="T23" fmla="*/ 147 h 557"/>
                  <a:gd name="T24" fmla="*/ 76 w 473"/>
                  <a:gd name="T25" fmla="*/ 69 h 557"/>
                  <a:gd name="T26" fmla="*/ 213 w 473"/>
                  <a:gd name="T27" fmla="*/ 15 h 557"/>
                  <a:gd name="T28" fmla="*/ 254 w 473"/>
                  <a:gd name="T29" fmla="*/ 13 h 557"/>
                  <a:gd name="T30" fmla="*/ 290 w 473"/>
                  <a:gd name="T31" fmla="*/ 10 h 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72" h="557">
                    <a:moveTo>
                      <a:pt x="290" y="10"/>
                    </a:moveTo>
                    <a:cubicBezTo>
                      <a:pt x="290" y="10"/>
                      <a:pt x="351" y="46"/>
                      <a:pt x="398" y="55"/>
                    </a:cubicBezTo>
                    <a:cubicBezTo>
                      <a:pt x="398" y="55"/>
                      <a:pt x="431" y="167"/>
                      <a:pt x="473" y="206"/>
                    </a:cubicBezTo>
                    <a:cubicBezTo>
                      <a:pt x="473" y="206"/>
                      <a:pt x="439" y="291"/>
                      <a:pt x="348" y="258"/>
                    </a:cubicBezTo>
                    <a:cubicBezTo>
                      <a:pt x="348" y="258"/>
                      <a:pt x="342" y="216"/>
                      <a:pt x="337" y="208"/>
                    </a:cubicBezTo>
                    <a:cubicBezTo>
                      <a:pt x="337" y="208"/>
                      <a:pt x="294" y="249"/>
                      <a:pt x="290" y="330"/>
                    </a:cubicBezTo>
                    <a:cubicBezTo>
                      <a:pt x="287" y="411"/>
                      <a:pt x="316" y="484"/>
                      <a:pt x="332" y="505"/>
                    </a:cubicBezTo>
                    <a:cubicBezTo>
                      <a:pt x="332" y="505"/>
                      <a:pt x="240" y="557"/>
                      <a:pt x="120" y="533"/>
                    </a:cubicBezTo>
                    <a:cubicBezTo>
                      <a:pt x="45" y="518"/>
                      <a:pt x="17" y="490"/>
                      <a:pt x="7" y="471"/>
                    </a:cubicBezTo>
                    <a:cubicBezTo>
                      <a:pt x="0" y="459"/>
                      <a:pt x="1" y="450"/>
                      <a:pt x="1" y="450"/>
                    </a:cubicBezTo>
                    <a:cubicBezTo>
                      <a:pt x="1" y="450"/>
                      <a:pt x="53" y="298"/>
                      <a:pt x="53" y="212"/>
                    </a:cubicBezTo>
                    <a:cubicBezTo>
                      <a:pt x="53" y="212"/>
                      <a:pt x="14" y="191"/>
                      <a:pt x="12" y="147"/>
                    </a:cubicBezTo>
                    <a:cubicBezTo>
                      <a:pt x="12" y="147"/>
                      <a:pt x="66" y="85"/>
                      <a:pt x="76" y="69"/>
                    </a:cubicBezTo>
                    <a:cubicBezTo>
                      <a:pt x="93" y="44"/>
                      <a:pt x="192" y="29"/>
                      <a:pt x="213" y="15"/>
                    </a:cubicBezTo>
                    <a:cubicBezTo>
                      <a:pt x="234" y="0"/>
                      <a:pt x="254" y="13"/>
                      <a:pt x="254" y="13"/>
                    </a:cubicBezTo>
                    <a:lnTo>
                      <a:pt x="290" y="10"/>
                    </a:lnTo>
                    <a:close/>
                  </a:path>
                </a:pathLst>
              </a:custGeom>
              <a:solidFill>
                <a:srgbClr val="F1B0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6" name="íSlîḋ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E6B0029-A022-4598-8D8C-AE826C16E005}"/>
                  </a:ext>
                </a:extLst>
              </p:cNvPr>
              <p:cNvSpPr/>
              <p:nvPr/>
            </p:nvSpPr>
            <p:spPr bwMode="auto">
              <a:xfrm>
                <a:off x="9365416" y="3671755"/>
                <a:ext cx="264515" cy="837632"/>
              </a:xfrm>
              <a:custGeom>
                <a:avLst/>
                <a:gdLst>
                  <a:gd name="T0" fmla="*/ 60 w 98"/>
                  <a:gd name="T1" fmla="*/ 0 h 311"/>
                  <a:gd name="T2" fmla="*/ 9 w 98"/>
                  <a:gd name="T3" fmla="*/ 160 h 311"/>
                  <a:gd name="T4" fmla="*/ 38 w 98"/>
                  <a:gd name="T5" fmla="*/ 311 h 311"/>
                  <a:gd name="T6" fmla="*/ 59 w 98"/>
                  <a:gd name="T7" fmla="*/ 225 h 311"/>
                  <a:gd name="T8" fmla="*/ 98 w 98"/>
                  <a:gd name="T9" fmla="*/ 18 h 311"/>
                  <a:gd name="T10" fmla="*/ 60 w 98"/>
                  <a:gd name="T11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" h="311">
                    <a:moveTo>
                      <a:pt x="60" y="0"/>
                    </a:moveTo>
                    <a:cubicBezTo>
                      <a:pt x="60" y="0"/>
                      <a:pt x="18" y="45"/>
                      <a:pt x="9" y="160"/>
                    </a:cubicBezTo>
                    <a:cubicBezTo>
                      <a:pt x="0" y="274"/>
                      <a:pt x="38" y="311"/>
                      <a:pt x="38" y="311"/>
                    </a:cubicBezTo>
                    <a:cubicBezTo>
                      <a:pt x="38" y="311"/>
                      <a:pt x="43" y="252"/>
                      <a:pt x="59" y="225"/>
                    </a:cubicBezTo>
                    <a:cubicBezTo>
                      <a:pt x="59" y="225"/>
                      <a:pt x="42" y="91"/>
                      <a:pt x="98" y="18"/>
                    </a:cubicBezTo>
                    <a:cubicBezTo>
                      <a:pt x="98" y="18"/>
                      <a:pt x="64" y="2"/>
                      <a:pt x="60" y="0"/>
                    </a:cubicBezTo>
                    <a:close/>
                  </a:path>
                </a:pathLst>
              </a:custGeom>
              <a:solidFill>
                <a:srgbClr val="A752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7" name="íŝ1îď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01F806A-EA8B-41F2-8129-D025D9EF8387}"/>
                  </a:ext>
                </a:extLst>
              </p:cNvPr>
              <p:cNvSpPr/>
              <p:nvPr/>
            </p:nvSpPr>
            <p:spPr bwMode="auto">
              <a:xfrm>
                <a:off x="8827309" y="3741774"/>
                <a:ext cx="155597" cy="497911"/>
              </a:xfrm>
              <a:custGeom>
                <a:avLst/>
                <a:gdLst>
                  <a:gd name="T0" fmla="*/ 58 w 58"/>
                  <a:gd name="T1" fmla="*/ 0 h 185"/>
                  <a:gd name="T2" fmla="*/ 0 w 58"/>
                  <a:gd name="T3" fmla="*/ 185 h 185"/>
                  <a:gd name="T4" fmla="*/ 1 w 58"/>
                  <a:gd name="T5" fmla="*/ 164 h 185"/>
                  <a:gd name="T6" fmla="*/ 39 w 58"/>
                  <a:gd name="T7" fmla="*/ 9 h 185"/>
                  <a:gd name="T8" fmla="*/ 58 w 58"/>
                  <a:gd name="T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185">
                    <a:moveTo>
                      <a:pt x="58" y="0"/>
                    </a:moveTo>
                    <a:cubicBezTo>
                      <a:pt x="58" y="0"/>
                      <a:pt x="9" y="125"/>
                      <a:pt x="0" y="185"/>
                    </a:cubicBezTo>
                    <a:cubicBezTo>
                      <a:pt x="1" y="164"/>
                      <a:pt x="1" y="164"/>
                      <a:pt x="1" y="164"/>
                    </a:cubicBezTo>
                    <a:cubicBezTo>
                      <a:pt x="1" y="164"/>
                      <a:pt x="17" y="45"/>
                      <a:pt x="39" y="9"/>
                    </a:cubicBez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A752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8" name="îślïḋ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E57A54F-F13C-4974-BA99-6AF874CE6D37}"/>
                  </a:ext>
                </a:extLst>
              </p:cNvPr>
              <p:cNvSpPr/>
              <p:nvPr/>
            </p:nvSpPr>
            <p:spPr bwMode="auto">
              <a:xfrm>
                <a:off x="8794892" y="6021274"/>
                <a:ext cx="220429" cy="190607"/>
              </a:xfrm>
              <a:custGeom>
                <a:avLst/>
                <a:gdLst>
                  <a:gd name="T0" fmla="*/ 14 w 82"/>
                  <a:gd name="T1" fmla="*/ 9 h 71"/>
                  <a:gd name="T2" fmla="*/ 8 w 82"/>
                  <a:gd name="T3" fmla="*/ 59 h 71"/>
                  <a:gd name="T4" fmla="*/ 46 w 82"/>
                  <a:gd name="T5" fmla="*/ 64 h 71"/>
                  <a:gd name="T6" fmla="*/ 82 w 82"/>
                  <a:gd name="T7" fmla="*/ 57 h 71"/>
                  <a:gd name="T8" fmla="*/ 56 w 82"/>
                  <a:gd name="T9" fmla="*/ 2 h 71"/>
                  <a:gd name="T10" fmla="*/ 28 w 82"/>
                  <a:gd name="T11" fmla="*/ 2 h 71"/>
                  <a:gd name="T12" fmla="*/ 14 w 82"/>
                  <a:gd name="T13" fmla="*/ 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71">
                    <a:moveTo>
                      <a:pt x="14" y="9"/>
                    </a:moveTo>
                    <a:cubicBezTo>
                      <a:pt x="14" y="9"/>
                      <a:pt x="0" y="16"/>
                      <a:pt x="8" y="59"/>
                    </a:cubicBezTo>
                    <a:cubicBezTo>
                      <a:pt x="8" y="59"/>
                      <a:pt x="29" y="57"/>
                      <a:pt x="46" y="64"/>
                    </a:cubicBezTo>
                    <a:cubicBezTo>
                      <a:pt x="64" y="71"/>
                      <a:pt x="82" y="58"/>
                      <a:pt x="82" y="57"/>
                    </a:cubicBezTo>
                    <a:cubicBezTo>
                      <a:pt x="82" y="57"/>
                      <a:pt x="79" y="4"/>
                      <a:pt x="56" y="2"/>
                    </a:cubicBezTo>
                    <a:cubicBezTo>
                      <a:pt x="34" y="0"/>
                      <a:pt x="28" y="2"/>
                      <a:pt x="28" y="2"/>
                    </a:cubicBezTo>
                    <a:lnTo>
                      <a:pt x="14" y="9"/>
                    </a:lnTo>
                    <a:close/>
                  </a:path>
                </a:pathLst>
              </a:custGeom>
              <a:solidFill>
                <a:srgbClr val="E1F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9" name="iṥļîd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2286FE4-31B1-496A-A043-B07B64ED216F}"/>
                  </a:ext>
                </a:extLst>
              </p:cNvPr>
              <p:cNvSpPr/>
              <p:nvPr/>
            </p:nvSpPr>
            <p:spPr bwMode="auto">
              <a:xfrm>
                <a:off x="9780342" y="5725639"/>
                <a:ext cx="220429" cy="212650"/>
              </a:xfrm>
              <a:custGeom>
                <a:avLst/>
                <a:gdLst>
                  <a:gd name="T0" fmla="*/ 0 w 82"/>
                  <a:gd name="T1" fmla="*/ 52 h 79"/>
                  <a:gd name="T2" fmla="*/ 45 w 82"/>
                  <a:gd name="T3" fmla="*/ 79 h 79"/>
                  <a:gd name="T4" fmla="*/ 52 w 82"/>
                  <a:gd name="T5" fmla="*/ 58 h 79"/>
                  <a:gd name="T6" fmla="*/ 71 w 82"/>
                  <a:gd name="T7" fmla="*/ 11 h 79"/>
                  <a:gd name="T8" fmla="*/ 30 w 82"/>
                  <a:gd name="T9" fmla="*/ 2 h 79"/>
                  <a:gd name="T10" fmla="*/ 6 w 82"/>
                  <a:gd name="T11" fmla="*/ 21 h 79"/>
                  <a:gd name="T12" fmla="*/ 0 w 82"/>
                  <a:gd name="T13" fmla="*/ 5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79">
                    <a:moveTo>
                      <a:pt x="0" y="52"/>
                    </a:moveTo>
                    <a:cubicBezTo>
                      <a:pt x="0" y="52"/>
                      <a:pt x="8" y="76"/>
                      <a:pt x="45" y="79"/>
                    </a:cubicBezTo>
                    <a:cubicBezTo>
                      <a:pt x="45" y="79"/>
                      <a:pt x="43" y="66"/>
                      <a:pt x="52" y="58"/>
                    </a:cubicBezTo>
                    <a:cubicBezTo>
                      <a:pt x="62" y="50"/>
                      <a:pt x="82" y="26"/>
                      <a:pt x="71" y="11"/>
                    </a:cubicBezTo>
                    <a:cubicBezTo>
                      <a:pt x="71" y="11"/>
                      <a:pt x="46" y="0"/>
                      <a:pt x="30" y="2"/>
                    </a:cubicBezTo>
                    <a:cubicBezTo>
                      <a:pt x="13" y="4"/>
                      <a:pt x="6" y="21"/>
                      <a:pt x="6" y="21"/>
                    </a:cubicBez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E1F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0" name="i$ľîḑ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862F31A-B15D-4ABA-B7BB-E2C41FADA8BD}"/>
                  </a:ext>
                </a:extLst>
              </p:cNvPr>
              <p:cNvSpPr/>
              <p:nvPr/>
            </p:nvSpPr>
            <p:spPr bwMode="auto">
              <a:xfrm>
                <a:off x="9034772" y="3265906"/>
                <a:ext cx="123181" cy="97248"/>
              </a:xfrm>
              <a:custGeom>
                <a:avLst/>
                <a:gdLst>
                  <a:gd name="T0" fmla="*/ 46 w 46"/>
                  <a:gd name="T1" fmla="*/ 9 h 36"/>
                  <a:gd name="T2" fmla="*/ 0 w 46"/>
                  <a:gd name="T3" fmla="*/ 0 h 36"/>
                  <a:gd name="T4" fmla="*/ 26 w 46"/>
                  <a:gd name="T5" fmla="*/ 36 h 36"/>
                  <a:gd name="T6" fmla="*/ 46 w 46"/>
                  <a:gd name="T7" fmla="*/ 9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" h="36">
                    <a:moveTo>
                      <a:pt x="46" y="9"/>
                    </a:moveTo>
                    <a:cubicBezTo>
                      <a:pt x="25" y="9"/>
                      <a:pt x="9" y="4"/>
                      <a:pt x="0" y="0"/>
                    </a:cubicBezTo>
                    <a:cubicBezTo>
                      <a:pt x="5" y="11"/>
                      <a:pt x="13" y="25"/>
                      <a:pt x="26" y="36"/>
                    </a:cubicBezTo>
                    <a:cubicBezTo>
                      <a:pt x="29" y="23"/>
                      <a:pt x="38" y="15"/>
                      <a:pt x="46" y="9"/>
                    </a:cubicBezTo>
                    <a:close/>
                  </a:path>
                </a:pathLst>
              </a:custGeom>
              <a:solidFill>
                <a:srgbClr val="9E00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1" name="iṡ1ïdé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52D4DC8-364D-4EEC-91CA-C4CB5AB99C51}"/>
                  </a:ext>
                </a:extLst>
              </p:cNvPr>
              <p:cNvSpPr/>
              <p:nvPr/>
            </p:nvSpPr>
            <p:spPr bwMode="auto">
              <a:xfrm>
                <a:off x="9104790" y="3241270"/>
                <a:ext cx="270999" cy="159487"/>
              </a:xfrm>
              <a:custGeom>
                <a:avLst/>
                <a:gdLst>
                  <a:gd name="T0" fmla="*/ 20 w 101"/>
                  <a:gd name="T1" fmla="*/ 18 h 59"/>
                  <a:gd name="T2" fmla="*/ 0 w 101"/>
                  <a:gd name="T3" fmla="*/ 45 h 59"/>
                  <a:gd name="T4" fmla="*/ 44 w 101"/>
                  <a:gd name="T5" fmla="*/ 58 h 59"/>
                  <a:gd name="T6" fmla="*/ 101 w 101"/>
                  <a:gd name="T7" fmla="*/ 0 h 59"/>
                  <a:gd name="T8" fmla="*/ 20 w 101"/>
                  <a:gd name="T9" fmla="*/ 18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" h="59">
                    <a:moveTo>
                      <a:pt x="20" y="18"/>
                    </a:moveTo>
                    <a:cubicBezTo>
                      <a:pt x="12" y="24"/>
                      <a:pt x="3" y="32"/>
                      <a:pt x="0" y="45"/>
                    </a:cubicBezTo>
                    <a:cubicBezTo>
                      <a:pt x="11" y="53"/>
                      <a:pt x="25" y="59"/>
                      <a:pt x="44" y="58"/>
                    </a:cubicBezTo>
                    <a:cubicBezTo>
                      <a:pt x="82" y="57"/>
                      <a:pt x="96" y="24"/>
                      <a:pt x="101" y="0"/>
                    </a:cubicBezTo>
                    <a:cubicBezTo>
                      <a:pt x="71" y="16"/>
                      <a:pt x="42" y="19"/>
                      <a:pt x="20" y="18"/>
                    </a:cubicBezTo>
                    <a:close/>
                  </a:path>
                </a:pathLst>
              </a:custGeom>
              <a:solidFill>
                <a:srgbClr val="DA72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2" name="iŝľíḋ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9C33E4C-5A35-4B84-8FA5-D10F88CC479D}"/>
                  </a:ext>
                </a:extLst>
              </p:cNvPr>
              <p:cNvSpPr/>
              <p:nvPr/>
            </p:nvSpPr>
            <p:spPr bwMode="auto">
              <a:xfrm>
                <a:off x="9017915" y="3171251"/>
                <a:ext cx="366950" cy="119291"/>
              </a:xfrm>
              <a:custGeom>
                <a:avLst/>
                <a:gdLst>
                  <a:gd name="T0" fmla="*/ 66 w 136"/>
                  <a:gd name="T1" fmla="*/ 37 h 44"/>
                  <a:gd name="T2" fmla="*/ 135 w 136"/>
                  <a:gd name="T3" fmla="*/ 11 h 44"/>
                  <a:gd name="T4" fmla="*/ 136 w 136"/>
                  <a:gd name="T5" fmla="*/ 0 h 44"/>
                  <a:gd name="T6" fmla="*/ 0 w 136"/>
                  <a:gd name="T7" fmla="*/ 18 h 44"/>
                  <a:gd name="T8" fmla="*/ 6 w 136"/>
                  <a:gd name="T9" fmla="*/ 35 h 44"/>
                  <a:gd name="T10" fmla="*/ 52 w 136"/>
                  <a:gd name="T11" fmla="*/ 44 h 44"/>
                  <a:gd name="T12" fmla="*/ 66 w 136"/>
                  <a:gd name="T13" fmla="*/ 37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6" h="44">
                    <a:moveTo>
                      <a:pt x="66" y="37"/>
                    </a:moveTo>
                    <a:cubicBezTo>
                      <a:pt x="135" y="11"/>
                      <a:pt x="135" y="11"/>
                      <a:pt x="135" y="11"/>
                    </a:cubicBezTo>
                    <a:cubicBezTo>
                      <a:pt x="136" y="4"/>
                      <a:pt x="136" y="0"/>
                      <a:pt x="136" y="0"/>
                    </a:cubicBezTo>
                    <a:cubicBezTo>
                      <a:pt x="73" y="38"/>
                      <a:pt x="0" y="18"/>
                      <a:pt x="0" y="18"/>
                    </a:cubicBezTo>
                    <a:cubicBezTo>
                      <a:pt x="0" y="18"/>
                      <a:pt x="2" y="25"/>
                      <a:pt x="6" y="35"/>
                    </a:cubicBezTo>
                    <a:cubicBezTo>
                      <a:pt x="15" y="39"/>
                      <a:pt x="31" y="44"/>
                      <a:pt x="52" y="44"/>
                    </a:cubicBezTo>
                    <a:cubicBezTo>
                      <a:pt x="59" y="39"/>
                      <a:pt x="66" y="37"/>
                      <a:pt x="66" y="3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3" name="iṩľîḓè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B81BA67-B2C5-44BC-A680-BCA8FE51255B}"/>
                  </a:ext>
                </a:extLst>
              </p:cNvPr>
              <p:cNvSpPr/>
              <p:nvPr/>
            </p:nvSpPr>
            <p:spPr bwMode="auto">
              <a:xfrm>
                <a:off x="9157953" y="3201074"/>
                <a:ext cx="224319" cy="92062"/>
              </a:xfrm>
              <a:custGeom>
                <a:avLst/>
                <a:gdLst>
                  <a:gd name="T0" fmla="*/ 14 w 83"/>
                  <a:gd name="T1" fmla="*/ 26 h 34"/>
                  <a:gd name="T2" fmla="*/ 0 w 83"/>
                  <a:gd name="T3" fmla="*/ 33 h 34"/>
                  <a:gd name="T4" fmla="*/ 81 w 83"/>
                  <a:gd name="T5" fmla="*/ 15 h 34"/>
                  <a:gd name="T6" fmla="*/ 83 w 83"/>
                  <a:gd name="T7" fmla="*/ 0 h 34"/>
                  <a:gd name="T8" fmla="*/ 14 w 83"/>
                  <a:gd name="T9" fmla="*/ 2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34">
                    <a:moveTo>
                      <a:pt x="14" y="26"/>
                    </a:moveTo>
                    <a:cubicBezTo>
                      <a:pt x="14" y="26"/>
                      <a:pt x="7" y="28"/>
                      <a:pt x="0" y="33"/>
                    </a:cubicBezTo>
                    <a:cubicBezTo>
                      <a:pt x="22" y="34"/>
                      <a:pt x="51" y="31"/>
                      <a:pt x="81" y="15"/>
                    </a:cubicBezTo>
                    <a:cubicBezTo>
                      <a:pt x="82" y="9"/>
                      <a:pt x="83" y="4"/>
                      <a:pt x="83" y="0"/>
                    </a:cubicBezTo>
                    <a:lnTo>
                      <a:pt x="14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4" name="íşlïḋê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D25C81E-A766-49DD-8A36-5B4BF8B3B851}"/>
                  </a:ext>
                </a:extLst>
              </p:cNvPr>
              <p:cNvSpPr/>
              <p:nvPr/>
            </p:nvSpPr>
            <p:spPr bwMode="auto">
              <a:xfrm>
                <a:off x="8923260" y="2819861"/>
                <a:ext cx="22043" cy="28526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5" name="îṧḻîḍe">
                <a:extLst>
                  <a:ext uri="{FF2B5EF4-FFF2-40B4-BE49-F238E27FC236}">
  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05E476D-D906-4908-8C56-CCC855A81CFD}"/>
                  </a:ext>
                </a:extLst>
              </p:cNvPr>
              <p:cNvSpPr/>
              <p:nvPr/>
            </p:nvSpPr>
            <p:spPr bwMode="auto">
              <a:xfrm>
                <a:off x="9333000" y="2840607"/>
                <a:ext cx="22043" cy="32416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2398165" y="838056"/>
            <a:ext cx="11125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D2FFE1"/>
                </a:solidFill>
              </a:rPr>
              <a:t>https://www.ypppt.com/</a:t>
            </a:r>
            <a:endParaRPr lang="zh-CN" altLang="en-US" sz="600" dirty="0">
              <a:solidFill>
                <a:srgbClr val="D2FF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468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3222" y="297180"/>
            <a:ext cx="2882143" cy="11658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586446" cy="1463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20440"/>
            <a:ext cx="9144000" cy="162306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3590" y="3416264"/>
            <a:ext cx="3280411" cy="17272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5" y="2183130"/>
            <a:ext cx="6153915" cy="29603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3263" y="0"/>
            <a:ext cx="4090737" cy="45720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489359" y="688860"/>
            <a:ext cx="2240280" cy="54245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31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开学第一课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463767" y="2137410"/>
            <a:ext cx="4326255" cy="7001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4100" spc="-375">
                <a:solidFill>
                  <a:srgbClr val="53C7AC"/>
                </a:solidFill>
                <a:latin typeface="微软雅黑"/>
                <a:ea typeface="微软雅黑"/>
                <a:sym typeface="微软雅黑"/>
              </a:rPr>
              <a:t>我为班级做过的事</a:t>
            </a:r>
          </a:p>
        </p:txBody>
      </p:sp>
      <p:sp>
        <p:nvSpPr>
          <p:cNvPr id="15" name="îṣļíḓ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5DD64A9-EE6A-4059-A8E0-8C7C66800EA9}"/>
              </a:ext>
            </a:extLst>
          </p:cNvPr>
          <p:cNvSpPr/>
          <p:nvPr/>
        </p:nvSpPr>
        <p:spPr bwMode="auto">
          <a:xfrm>
            <a:off x="3504651" y="3130830"/>
            <a:ext cx="2280131" cy="525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500" tIns="35100" rIns="67500" bIns="3510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9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Copy paste fonts. Choose the only option to retain text.</a:t>
            </a:r>
          </a:p>
        </p:txBody>
      </p:sp>
    </p:spTree>
    <p:extLst>
      <p:ext uri="{BB962C8B-B14F-4D97-AF65-F5344CB8AC3E}">
        <p14:creationId xmlns:p14="http://schemas.microsoft.com/office/powerpoint/2010/main" val="962639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68347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我为班级做过的事情</a:t>
            </a:r>
          </a:p>
        </p:txBody>
      </p:sp>
      <p:sp>
        <p:nvSpPr>
          <p:cNvPr id="7" name="矩形 6"/>
          <p:cNvSpPr/>
          <p:nvPr/>
        </p:nvSpPr>
        <p:spPr>
          <a:xfrm>
            <a:off x="2125980" y="1825437"/>
            <a:ext cx="4697730" cy="2548670"/>
          </a:xfrm>
          <a:prstGeom prst="rect">
            <a:avLst/>
          </a:prstGeom>
          <a:solidFill>
            <a:srgbClr val="140D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1BEBD99-E88D-4C34-A5AB-74CABED6B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0310" y="1874774"/>
            <a:ext cx="5143500" cy="2331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zh-CN" altLang="en-US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认真做好值日工作</a:t>
            </a:r>
            <a:r>
              <a:rPr lang="en-US" altLang="zh-CN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(</a:t>
            </a:r>
            <a:r>
              <a:rPr lang="zh-CN" altLang="en-US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无论卫生区还是教室</a:t>
            </a:r>
            <a:r>
              <a:rPr lang="en-US" altLang="zh-CN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)</a:t>
            </a:r>
            <a:r>
              <a:rPr lang="zh-CN" altLang="en-US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；</a:t>
            </a:r>
          </a:p>
          <a:p>
            <a:pPr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zh-CN" altLang="en-US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最后走会关门、窗；</a:t>
            </a:r>
          </a:p>
          <a:p>
            <a:pPr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zh-CN" altLang="en-US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出黑板报；</a:t>
            </a:r>
          </a:p>
          <a:p>
            <a:pPr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zh-CN" altLang="en-US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跑好步；</a:t>
            </a:r>
          </a:p>
          <a:p>
            <a:pPr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zh-CN" altLang="en-US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提教学和班集体的意见；</a:t>
            </a:r>
          </a:p>
          <a:p>
            <a:pPr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zh-CN" altLang="en-US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为班活动付出实际行动；</a:t>
            </a:r>
          </a:p>
          <a:p>
            <a:pPr>
              <a:lnSpc>
                <a:spcPct val="150000"/>
              </a:lnSpc>
              <a:buFont typeface="Verdana" pitchFamily="34" charset="0"/>
              <a:buAutoNum type="arabicPeriod"/>
            </a:pPr>
            <a:r>
              <a:rPr lang="zh-CN" altLang="en-US" sz="1400" spc="225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积极配合班干部的工作；做好本职工作；</a:t>
            </a:r>
          </a:p>
        </p:txBody>
      </p:sp>
    </p:spTree>
    <p:extLst>
      <p:ext uri="{BB962C8B-B14F-4D97-AF65-F5344CB8AC3E}">
        <p14:creationId xmlns:p14="http://schemas.microsoft.com/office/powerpoint/2010/main" val="3537450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2841" y="119937"/>
            <a:ext cx="4683479" cy="40395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2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从今天开始，我们必须每天问自己</a:t>
            </a:r>
          </a:p>
        </p:txBody>
      </p:sp>
      <p:sp>
        <p:nvSpPr>
          <p:cNvPr id="6" name="íšḷîď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DDF9451-355A-4325-8F54-83F4A53E2059}"/>
              </a:ext>
            </a:extLst>
          </p:cNvPr>
          <p:cNvSpPr/>
          <p:nvPr/>
        </p:nvSpPr>
        <p:spPr>
          <a:xfrm>
            <a:off x="3513218" y="2486182"/>
            <a:ext cx="1910447" cy="1910447"/>
          </a:xfrm>
          <a:prstGeom prst="ellipse">
            <a:avLst/>
          </a:prstGeom>
          <a:noFill/>
          <a:ln>
            <a:solidFill>
              <a:srgbClr val="4836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7" name="îṣľíḋ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1ADCFF0-B7D6-4160-AEDD-4F0BC791B111}"/>
              </a:ext>
            </a:extLst>
          </p:cNvPr>
          <p:cNvGrpSpPr/>
          <p:nvPr/>
        </p:nvGrpSpPr>
        <p:grpSpPr>
          <a:xfrm>
            <a:off x="3976236" y="2666893"/>
            <a:ext cx="1202602" cy="1387880"/>
            <a:chOff x="8301916" y="1749231"/>
            <a:chExt cx="2561601" cy="2956261"/>
          </a:xfrm>
        </p:grpSpPr>
        <p:sp>
          <p:nvSpPr>
            <p:cNvPr id="8" name="iṡ1i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946848F-E95A-4A1C-B2B4-F6ACC59D8DF7}"/>
                </a:ext>
              </a:extLst>
            </p:cNvPr>
            <p:cNvSpPr/>
            <p:nvPr/>
          </p:nvSpPr>
          <p:spPr>
            <a:xfrm rot="14400000">
              <a:off x="8553651" y="2720979"/>
              <a:ext cx="2370547" cy="427052"/>
            </a:xfrm>
            <a:prstGeom prst="trapezoid">
              <a:avLst>
                <a:gd name="adj" fmla="val 58361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47500" lnSpcReduction="20000"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" name="ísḷi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8130A8B-0FE5-4661-BA02-74B098B22937}"/>
                </a:ext>
              </a:extLst>
            </p:cNvPr>
            <p:cNvSpPr/>
            <p:nvPr/>
          </p:nvSpPr>
          <p:spPr>
            <a:xfrm>
              <a:off x="8492970" y="4010011"/>
              <a:ext cx="2370547" cy="427052"/>
            </a:xfrm>
            <a:prstGeom prst="trapezoid">
              <a:avLst>
                <a:gd name="adj" fmla="val 58361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47500" lnSpcReduction="20000"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" name="ïṧļïd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D45A6DD-0107-4287-843F-146E6BF07877}"/>
                </a:ext>
              </a:extLst>
            </p:cNvPr>
            <p:cNvSpPr/>
            <p:nvPr/>
          </p:nvSpPr>
          <p:spPr>
            <a:xfrm rot="7200000">
              <a:off x="7330168" y="3306693"/>
              <a:ext cx="2370547" cy="427052"/>
            </a:xfrm>
            <a:prstGeom prst="trapezoid">
              <a:avLst>
                <a:gd name="adj" fmla="val 58361"/>
              </a:avLst>
            </a:prstGeom>
            <a:solidFill>
              <a:srgbClr val="483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47500" lnSpcReduction="20000"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1" name="ïṣļíḍ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2A11A34-AA9C-4482-AF5F-2C2F5DF5469E}"/>
              </a:ext>
            </a:extLst>
          </p:cNvPr>
          <p:cNvSpPr/>
          <p:nvPr/>
        </p:nvSpPr>
        <p:spPr>
          <a:xfrm>
            <a:off x="4205491" y="2305704"/>
            <a:ext cx="492329" cy="492332"/>
          </a:xfrm>
          <a:prstGeom prst="ellipse">
            <a:avLst/>
          </a:prstGeom>
          <a:solidFill>
            <a:srgbClr val="48362B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2" name="í$lïď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0A7039F-2C8D-4F53-AAC6-F8DC4057D5F6}"/>
              </a:ext>
            </a:extLst>
          </p:cNvPr>
          <p:cNvSpPr/>
          <p:nvPr/>
        </p:nvSpPr>
        <p:spPr bwMode="auto">
          <a:xfrm>
            <a:off x="4373718" y="2407418"/>
            <a:ext cx="155876" cy="288903"/>
          </a:xfrm>
          <a:custGeom>
            <a:avLst/>
            <a:gdLst>
              <a:gd name="connsiteX0" fmla="*/ 144363 w 327353"/>
              <a:gd name="connsiteY0" fmla="*/ 543008 h 606722"/>
              <a:gd name="connsiteX1" fmla="*/ 131814 w 327353"/>
              <a:gd name="connsiteY1" fmla="*/ 555538 h 606722"/>
              <a:gd name="connsiteX2" fmla="*/ 144363 w 327353"/>
              <a:gd name="connsiteY2" fmla="*/ 568156 h 606722"/>
              <a:gd name="connsiteX3" fmla="*/ 182990 w 327353"/>
              <a:gd name="connsiteY3" fmla="*/ 568156 h 606722"/>
              <a:gd name="connsiteX4" fmla="*/ 195540 w 327353"/>
              <a:gd name="connsiteY4" fmla="*/ 555538 h 606722"/>
              <a:gd name="connsiteX5" fmla="*/ 182990 w 327353"/>
              <a:gd name="connsiteY5" fmla="*/ 543008 h 606722"/>
              <a:gd name="connsiteX6" fmla="*/ 327353 w 327353"/>
              <a:gd name="connsiteY6" fmla="*/ 501509 h 606722"/>
              <a:gd name="connsiteX7" fmla="*/ 327353 w 327353"/>
              <a:gd name="connsiteY7" fmla="*/ 572333 h 606722"/>
              <a:gd name="connsiteX8" fmla="*/ 294066 w 327353"/>
              <a:gd name="connsiteY8" fmla="*/ 606722 h 606722"/>
              <a:gd name="connsiteX9" fmla="*/ 33020 w 327353"/>
              <a:gd name="connsiteY9" fmla="*/ 606722 h 606722"/>
              <a:gd name="connsiteX10" fmla="*/ 0 w 327353"/>
              <a:gd name="connsiteY10" fmla="*/ 572333 h 606722"/>
              <a:gd name="connsiteX11" fmla="*/ 0 w 327353"/>
              <a:gd name="connsiteY11" fmla="*/ 502779 h 606722"/>
              <a:gd name="connsiteX12" fmla="*/ 0 w 327353"/>
              <a:gd name="connsiteY12" fmla="*/ 502753 h 606722"/>
              <a:gd name="connsiteX13" fmla="*/ 322280 w 327353"/>
              <a:gd name="connsiteY13" fmla="*/ 502753 h 606722"/>
              <a:gd name="connsiteX14" fmla="*/ 327353 w 327353"/>
              <a:gd name="connsiteY14" fmla="*/ 501509 h 606722"/>
              <a:gd name="connsiteX15" fmla="*/ 187174 w 327353"/>
              <a:gd name="connsiteY15" fmla="*/ 190205 h 606722"/>
              <a:gd name="connsiteX16" fmla="*/ 174624 w 327353"/>
              <a:gd name="connsiteY16" fmla="*/ 202823 h 606722"/>
              <a:gd name="connsiteX17" fmla="*/ 174624 w 327353"/>
              <a:gd name="connsiteY17" fmla="*/ 263163 h 606722"/>
              <a:gd name="connsiteX18" fmla="*/ 187174 w 327353"/>
              <a:gd name="connsiteY18" fmla="*/ 275693 h 606722"/>
              <a:gd name="connsiteX19" fmla="*/ 191357 w 327353"/>
              <a:gd name="connsiteY19" fmla="*/ 274982 h 606722"/>
              <a:gd name="connsiteX20" fmla="*/ 191357 w 327353"/>
              <a:gd name="connsiteY20" fmla="*/ 405614 h 606722"/>
              <a:gd name="connsiteX21" fmla="*/ 203995 w 327353"/>
              <a:gd name="connsiteY21" fmla="*/ 418144 h 606722"/>
              <a:gd name="connsiteX22" fmla="*/ 216545 w 327353"/>
              <a:gd name="connsiteY22" fmla="*/ 405614 h 606722"/>
              <a:gd name="connsiteX23" fmla="*/ 216545 w 327353"/>
              <a:gd name="connsiteY23" fmla="*/ 275426 h 606722"/>
              <a:gd name="connsiteX24" fmla="*/ 219037 w 327353"/>
              <a:gd name="connsiteY24" fmla="*/ 275693 h 606722"/>
              <a:gd name="connsiteX25" fmla="*/ 231675 w 327353"/>
              <a:gd name="connsiteY25" fmla="*/ 263163 h 606722"/>
              <a:gd name="connsiteX26" fmla="*/ 231675 w 327353"/>
              <a:gd name="connsiteY26" fmla="*/ 202823 h 606722"/>
              <a:gd name="connsiteX27" fmla="*/ 219037 w 327353"/>
              <a:gd name="connsiteY27" fmla="*/ 190205 h 606722"/>
              <a:gd name="connsiteX28" fmla="*/ 211471 w 327353"/>
              <a:gd name="connsiteY28" fmla="*/ 192782 h 606722"/>
              <a:gd name="connsiteX29" fmla="*/ 203995 w 327353"/>
              <a:gd name="connsiteY29" fmla="*/ 190205 h 606722"/>
              <a:gd name="connsiteX30" fmla="*/ 195540 w 327353"/>
              <a:gd name="connsiteY30" fmla="*/ 193493 h 606722"/>
              <a:gd name="connsiteX31" fmla="*/ 187174 w 327353"/>
              <a:gd name="connsiteY31" fmla="*/ 190205 h 606722"/>
              <a:gd name="connsiteX32" fmla="*/ 106626 w 327353"/>
              <a:gd name="connsiteY32" fmla="*/ 181851 h 606722"/>
              <a:gd name="connsiteX33" fmla="*/ 85621 w 327353"/>
              <a:gd name="connsiteY33" fmla="*/ 202823 h 606722"/>
              <a:gd name="connsiteX34" fmla="*/ 85621 w 327353"/>
              <a:gd name="connsiteY34" fmla="*/ 328479 h 606722"/>
              <a:gd name="connsiteX35" fmla="*/ 95678 w 327353"/>
              <a:gd name="connsiteY35" fmla="*/ 346341 h 606722"/>
              <a:gd name="connsiteX36" fmla="*/ 95678 w 327353"/>
              <a:gd name="connsiteY36" fmla="*/ 405614 h 606722"/>
              <a:gd name="connsiteX37" fmla="*/ 108317 w 327353"/>
              <a:gd name="connsiteY37" fmla="*/ 418144 h 606722"/>
              <a:gd name="connsiteX38" fmla="*/ 120866 w 327353"/>
              <a:gd name="connsiteY38" fmla="*/ 405614 h 606722"/>
              <a:gd name="connsiteX39" fmla="*/ 120866 w 327353"/>
              <a:gd name="connsiteY39" fmla="*/ 343853 h 606722"/>
              <a:gd name="connsiteX40" fmla="*/ 127631 w 327353"/>
              <a:gd name="connsiteY40" fmla="*/ 328479 h 606722"/>
              <a:gd name="connsiteX41" fmla="*/ 127631 w 327353"/>
              <a:gd name="connsiteY41" fmla="*/ 202823 h 606722"/>
              <a:gd name="connsiteX42" fmla="*/ 106626 w 327353"/>
              <a:gd name="connsiteY42" fmla="*/ 181851 h 606722"/>
              <a:gd name="connsiteX43" fmla="*/ 0 w 327353"/>
              <a:gd name="connsiteY43" fmla="*/ 112270 h 606722"/>
              <a:gd name="connsiteX44" fmla="*/ 327353 w 327353"/>
              <a:gd name="connsiteY44" fmla="*/ 112270 h 606722"/>
              <a:gd name="connsiteX45" fmla="*/ 327353 w 327353"/>
              <a:gd name="connsiteY45" fmla="*/ 478928 h 606722"/>
              <a:gd name="connsiteX46" fmla="*/ 322280 w 327353"/>
              <a:gd name="connsiteY46" fmla="*/ 477684 h 606722"/>
              <a:gd name="connsiteX47" fmla="*/ 0 w 327353"/>
              <a:gd name="connsiteY47" fmla="*/ 477684 h 606722"/>
              <a:gd name="connsiteX48" fmla="*/ 0 w 327353"/>
              <a:gd name="connsiteY48" fmla="*/ 477658 h 606722"/>
              <a:gd name="connsiteX49" fmla="*/ 33020 w 327353"/>
              <a:gd name="connsiteY49" fmla="*/ 0 h 606722"/>
              <a:gd name="connsiteX50" fmla="*/ 294066 w 327353"/>
              <a:gd name="connsiteY50" fmla="*/ 0 h 606722"/>
              <a:gd name="connsiteX51" fmla="*/ 327353 w 327353"/>
              <a:gd name="connsiteY51" fmla="*/ 34407 h 606722"/>
              <a:gd name="connsiteX52" fmla="*/ 327353 w 327353"/>
              <a:gd name="connsiteY52" fmla="*/ 87219 h 606722"/>
              <a:gd name="connsiteX53" fmla="*/ 0 w 327353"/>
              <a:gd name="connsiteY53" fmla="*/ 87219 h 606722"/>
              <a:gd name="connsiteX54" fmla="*/ 0 w 327353"/>
              <a:gd name="connsiteY54" fmla="*/ 34407 h 606722"/>
              <a:gd name="connsiteX55" fmla="*/ 33020 w 327353"/>
              <a:gd name="connsiteY55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27353" h="606722">
                <a:moveTo>
                  <a:pt x="144363" y="543008"/>
                </a:moveTo>
                <a:cubicBezTo>
                  <a:pt x="137421" y="543008"/>
                  <a:pt x="131814" y="548606"/>
                  <a:pt x="131814" y="555538"/>
                </a:cubicBezTo>
                <a:cubicBezTo>
                  <a:pt x="131814" y="562558"/>
                  <a:pt x="137421" y="568156"/>
                  <a:pt x="144363" y="568156"/>
                </a:cubicBezTo>
                <a:lnTo>
                  <a:pt x="182990" y="568156"/>
                </a:lnTo>
                <a:cubicBezTo>
                  <a:pt x="189933" y="568156"/>
                  <a:pt x="195540" y="562558"/>
                  <a:pt x="195540" y="555538"/>
                </a:cubicBezTo>
                <a:cubicBezTo>
                  <a:pt x="195540" y="548606"/>
                  <a:pt x="189933" y="543008"/>
                  <a:pt x="182990" y="543008"/>
                </a:cubicBezTo>
                <a:close/>
                <a:moveTo>
                  <a:pt x="327353" y="501509"/>
                </a:moveTo>
                <a:lnTo>
                  <a:pt x="327353" y="572333"/>
                </a:lnTo>
                <a:cubicBezTo>
                  <a:pt x="327353" y="590905"/>
                  <a:pt x="312668" y="606722"/>
                  <a:pt x="294066" y="606722"/>
                </a:cubicBezTo>
                <a:lnTo>
                  <a:pt x="33020" y="606722"/>
                </a:lnTo>
                <a:cubicBezTo>
                  <a:pt x="14330" y="606722"/>
                  <a:pt x="0" y="590905"/>
                  <a:pt x="0" y="572333"/>
                </a:cubicBezTo>
                <a:lnTo>
                  <a:pt x="0" y="502779"/>
                </a:lnTo>
                <a:lnTo>
                  <a:pt x="0" y="502753"/>
                </a:lnTo>
                <a:lnTo>
                  <a:pt x="322280" y="502753"/>
                </a:lnTo>
                <a:cubicBezTo>
                  <a:pt x="324238" y="502753"/>
                  <a:pt x="325662" y="502309"/>
                  <a:pt x="327353" y="501509"/>
                </a:cubicBezTo>
                <a:close/>
                <a:moveTo>
                  <a:pt x="187174" y="190205"/>
                </a:moveTo>
                <a:cubicBezTo>
                  <a:pt x="180231" y="190205"/>
                  <a:pt x="174624" y="195892"/>
                  <a:pt x="174624" y="202823"/>
                </a:cubicBezTo>
                <a:lnTo>
                  <a:pt x="174624" y="263163"/>
                </a:lnTo>
                <a:cubicBezTo>
                  <a:pt x="174624" y="270094"/>
                  <a:pt x="180231" y="275693"/>
                  <a:pt x="187174" y="275693"/>
                </a:cubicBezTo>
                <a:cubicBezTo>
                  <a:pt x="188687" y="275693"/>
                  <a:pt x="190022" y="275426"/>
                  <a:pt x="191357" y="274982"/>
                </a:cubicBezTo>
                <a:lnTo>
                  <a:pt x="191357" y="405614"/>
                </a:lnTo>
                <a:cubicBezTo>
                  <a:pt x="191357" y="412545"/>
                  <a:pt x="196964" y="418144"/>
                  <a:pt x="203995" y="418144"/>
                </a:cubicBezTo>
                <a:cubicBezTo>
                  <a:pt x="210937" y="418144"/>
                  <a:pt x="216545" y="412545"/>
                  <a:pt x="216545" y="405614"/>
                </a:cubicBezTo>
                <a:lnTo>
                  <a:pt x="216545" y="275426"/>
                </a:lnTo>
                <a:cubicBezTo>
                  <a:pt x="217346" y="275604"/>
                  <a:pt x="218236" y="275693"/>
                  <a:pt x="219037" y="275693"/>
                </a:cubicBezTo>
                <a:cubicBezTo>
                  <a:pt x="225979" y="275693"/>
                  <a:pt x="231675" y="270094"/>
                  <a:pt x="231675" y="263163"/>
                </a:cubicBezTo>
                <a:lnTo>
                  <a:pt x="231675" y="202823"/>
                </a:lnTo>
                <a:cubicBezTo>
                  <a:pt x="231675" y="195892"/>
                  <a:pt x="225979" y="190205"/>
                  <a:pt x="219037" y="190205"/>
                </a:cubicBezTo>
                <a:cubicBezTo>
                  <a:pt x="216189" y="190205"/>
                  <a:pt x="213607" y="191182"/>
                  <a:pt x="211471" y="192782"/>
                </a:cubicBezTo>
                <a:cubicBezTo>
                  <a:pt x="209424" y="191182"/>
                  <a:pt x="206843" y="190205"/>
                  <a:pt x="203995" y="190205"/>
                </a:cubicBezTo>
                <a:cubicBezTo>
                  <a:pt x="200702" y="190205"/>
                  <a:pt x="197765" y="191449"/>
                  <a:pt x="195540" y="193493"/>
                </a:cubicBezTo>
                <a:cubicBezTo>
                  <a:pt x="193315" y="191449"/>
                  <a:pt x="190378" y="190205"/>
                  <a:pt x="187174" y="190205"/>
                </a:cubicBezTo>
                <a:close/>
                <a:moveTo>
                  <a:pt x="106626" y="181851"/>
                </a:moveTo>
                <a:cubicBezTo>
                  <a:pt x="95055" y="181851"/>
                  <a:pt x="85621" y="191271"/>
                  <a:pt x="85621" y="202823"/>
                </a:cubicBezTo>
                <a:lnTo>
                  <a:pt x="85621" y="328479"/>
                </a:lnTo>
                <a:cubicBezTo>
                  <a:pt x="85621" y="336032"/>
                  <a:pt x="89715" y="342697"/>
                  <a:pt x="95678" y="346341"/>
                </a:cubicBezTo>
                <a:lnTo>
                  <a:pt x="95678" y="405614"/>
                </a:lnTo>
                <a:cubicBezTo>
                  <a:pt x="95678" y="412545"/>
                  <a:pt x="101375" y="418144"/>
                  <a:pt x="108317" y="418144"/>
                </a:cubicBezTo>
                <a:cubicBezTo>
                  <a:pt x="115259" y="418144"/>
                  <a:pt x="120866" y="412545"/>
                  <a:pt x="120866" y="405614"/>
                </a:cubicBezTo>
                <a:lnTo>
                  <a:pt x="120866" y="343853"/>
                </a:lnTo>
                <a:cubicBezTo>
                  <a:pt x="124960" y="340031"/>
                  <a:pt x="127631" y="334522"/>
                  <a:pt x="127631" y="328479"/>
                </a:cubicBezTo>
                <a:lnTo>
                  <a:pt x="127631" y="202823"/>
                </a:lnTo>
                <a:cubicBezTo>
                  <a:pt x="127631" y="191271"/>
                  <a:pt x="118196" y="181851"/>
                  <a:pt x="106626" y="181851"/>
                </a:cubicBezTo>
                <a:close/>
                <a:moveTo>
                  <a:pt x="0" y="112270"/>
                </a:moveTo>
                <a:lnTo>
                  <a:pt x="327353" y="112270"/>
                </a:lnTo>
                <a:lnTo>
                  <a:pt x="327353" y="478928"/>
                </a:lnTo>
                <a:cubicBezTo>
                  <a:pt x="325662" y="478128"/>
                  <a:pt x="324238" y="477684"/>
                  <a:pt x="322280" y="477684"/>
                </a:cubicBezTo>
                <a:lnTo>
                  <a:pt x="0" y="477684"/>
                </a:lnTo>
                <a:lnTo>
                  <a:pt x="0" y="477658"/>
                </a:lnTo>
                <a:close/>
                <a:moveTo>
                  <a:pt x="33020" y="0"/>
                </a:moveTo>
                <a:lnTo>
                  <a:pt x="294066" y="0"/>
                </a:lnTo>
                <a:cubicBezTo>
                  <a:pt x="312668" y="0"/>
                  <a:pt x="327353" y="15825"/>
                  <a:pt x="327353" y="34407"/>
                </a:cubicBezTo>
                <a:lnTo>
                  <a:pt x="327353" y="87219"/>
                </a:lnTo>
                <a:lnTo>
                  <a:pt x="0" y="87219"/>
                </a:lnTo>
                <a:lnTo>
                  <a:pt x="0" y="34407"/>
                </a:lnTo>
                <a:cubicBezTo>
                  <a:pt x="0" y="15825"/>
                  <a:pt x="14330" y="0"/>
                  <a:pt x="330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3" name="îṩļïḓ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DA706DC-6499-4110-936A-95FA10FF4185}"/>
              </a:ext>
            </a:extLst>
          </p:cNvPr>
          <p:cNvSpPr/>
          <p:nvPr/>
        </p:nvSpPr>
        <p:spPr>
          <a:xfrm>
            <a:off x="3543090" y="3757720"/>
            <a:ext cx="492329" cy="492332"/>
          </a:xfrm>
          <a:prstGeom prst="ellipse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4" name="íś1íḍ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2741973-A8F9-4D18-8427-85AC9C75BB4F}"/>
              </a:ext>
            </a:extLst>
          </p:cNvPr>
          <p:cNvSpPr/>
          <p:nvPr/>
        </p:nvSpPr>
        <p:spPr bwMode="auto">
          <a:xfrm>
            <a:off x="3644804" y="3872233"/>
            <a:ext cx="288902" cy="263307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  <a:gd name="connsiteX110" fmla="*/ 373273 h 605239"/>
              <a:gd name="connsiteY110" fmla="*/ 373273 h 605239"/>
              <a:gd name="connsiteX111" fmla="*/ 373273 h 605239"/>
              <a:gd name="connsiteY111" fmla="*/ 373273 h 605239"/>
              <a:gd name="connsiteX112" fmla="*/ 373273 h 605239"/>
              <a:gd name="connsiteY112" fmla="*/ 373273 h 605239"/>
              <a:gd name="connsiteX113" fmla="*/ 373273 h 605239"/>
              <a:gd name="connsiteY113" fmla="*/ 373273 h 605239"/>
              <a:gd name="connsiteX114" fmla="*/ 373273 h 605239"/>
              <a:gd name="connsiteY114" fmla="*/ 373273 h 605239"/>
              <a:gd name="connsiteX115" fmla="*/ 373273 h 605239"/>
              <a:gd name="connsiteY115" fmla="*/ 373273 h 605239"/>
              <a:gd name="connsiteX116" fmla="*/ 373273 h 605239"/>
              <a:gd name="connsiteY116" fmla="*/ 373273 h 605239"/>
              <a:gd name="connsiteX117" fmla="*/ 373273 h 605239"/>
              <a:gd name="connsiteY117" fmla="*/ 373273 h 605239"/>
              <a:gd name="connsiteX118" fmla="*/ 373273 h 605239"/>
              <a:gd name="connsiteY118" fmla="*/ 373273 h 605239"/>
              <a:gd name="connsiteX119" fmla="*/ 373273 h 605239"/>
              <a:gd name="connsiteY119" fmla="*/ 373273 h 605239"/>
              <a:gd name="connsiteX120" fmla="*/ 373273 h 605239"/>
              <a:gd name="connsiteY120" fmla="*/ 373273 h 605239"/>
              <a:gd name="connsiteX121" fmla="*/ 373273 h 605239"/>
              <a:gd name="connsiteY121" fmla="*/ 373273 h 605239"/>
              <a:gd name="connsiteX122" fmla="*/ 373273 h 605239"/>
              <a:gd name="connsiteY122" fmla="*/ 373273 h 605239"/>
              <a:gd name="connsiteX123" fmla="*/ 373273 h 605239"/>
              <a:gd name="connsiteY123" fmla="*/ 373273 h 605239"/>
              <a:gd name="connsiteX124" fmla="*/ 373273 h 605239"/>
              <a:gd name="connsiteY124" fmla="*/ 373273 h 605239"/>
              <a:gd name="connsiteX125" fmla="*/ 373273 h 605239"/>
              <a:gd name="connsiteY125" fmla="*/ 373273 h 605239"/>
              <a:gd name="connsiteX126" fmla="*/ 373273 h 605239"/>
              <a:gd name="connsiteY126" fmla="*/ 373273 h 605239"/>
              <a:gd name="connsiteX127" fmla="*/ 373273 h 605239"/>
              <a:gd name="connsiteY127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606933" h="553162">
                <a:moveTo>
                  <a:pt x="443700" y="443503"/>
                </a:moveTo>
                <a:cubicBezTo>
                  <a:pt x="461035" y="453606"/>
                  <a:pt x="477310" y="465825"/>
                  <a:pt x="492334" y="479775"/>
                </a:cubicBezTo>
                <a:cubicBezTo>
                  <a:pt x="460939" y="509024"/>
                  <a:pt x="424150" y="530383"/>
                  <a:pt x="384087" y="542506"/>
                </a:cubicBezTo>
                <a:cubicBezTo>
                  <a:pt x="407971" y="518838"/>
                  <a:pt x="428580" y="484875"/>
                  <a:pt x="443700" y="443503"/>
                </a:cubicBezTo>
                <a:close/>
                <a:moveTo>
                  <a:pt x="163232" y="443503"/>
                </a:moveTo>
                <a:cubicBezTo>
                  <a:pt x="178352" y="484875"/>
                  <a:pt x="198865" y="518838"/>
                  <a:pt x="222845" y="542506"/>
                </a:cubicBezTo>
                <a:cubicBezTo>
                  <a:pt x="182686" y="530383"/>
                  <a:pt x="145897" y="509024"/>
                  <a:pt x="114598" y="479775"/>
                </a:cubicBezTo>
                <a:cubicBezTo>
                  <a:pt x="129622" y="465825"/>
                  <a:pt x="145897" y="453606"/>
                  <a:pt x="163232" y="443503"/>
                </a:cubicBezTo>
                <a:close/>
                <a:moveTo>
                  <a:pt x="316062" y="405892"/>
                </a:moveTo>
                <a:cubicBezTo>
                  <a:pt x="353060" y="407528"/>
                  <a:pt x="388613" y="416377"/>
                  <a:pt x="421275" y="431672"/>
                </a:cubicBezTo>
                <a:cubicBezTo>
                  <a:pt x="397573" y="499968"/>
                  <a:pt x="359034" y="545563"/>
                  <a:pt x="316062" y="553162"/>
                </a:cubicBezTo>
                <a:close/>
                <a:moveTo>
                  <a:pt x="290729" y="405892"/>
                </a:moveTo>
                <a:lnTo>
                  <a:pt x="290729" y="553162"/>
                </a:lnTo>
                <a:cubicBezTo>
                  <a:pt x="247883" y="545563"/>
                  <a:pt x="209369" y="499968"/>
                  <a:pt x="185587" y="431672"/>
                </a:cubicBezTo>
                <a:cubicBezTo>
                  <a:pt x="218227" y="416377"/>
                  <a:pt x="253852" y="407528"/>
                  <a:pt x="290729" y="405892"/>
                </a:cubicBezTo>
                <a:close/>
                <a:moveTo>
                  <a:pt x="463924" y="364965"/>
                </a:moveTo>
                <a:lnTo>
                  <a:pt x="567205" y="364965"/>
                </a:lnTo>
                <a:lnTo>
                  <a:pt x="543818" y="416184"/>
                </a:lnTo>
                <a:cubicBezTo>
                  <a:pt x="534304" y="432408"/>
                  <a:pt x="523128" y="447695"/>
                  <a:pt x="510459" y="461780"/>
                </a:cubicBezTo>
                <a:cubicBezTo>
                  <a:pt x="492442" y="444859"/>
                  <a:pt x="472692" y="430534"/>
                  <a:pt x="451689" y="418708"/>
                </a:cubicBezTo>
                <a:close/>
                <a:moveTo>
                  <a:pt x="316062" y="364965"/>
                </a:moveTo>
                <a:lnTo>
                  <a:pt x="438281" y="364965"/>
                </a:lnTo>
                <a:lnTo>
                  <a:pt x="428843" y="407092"/>
                </a:lnTo>
                <a:cubicBezTo>
                  <a:pt x="393689" y="391126"/>
                  <a:pt x="355646" y="381989"/>
                  <a:pt x="316062" y="380450"/>
                </a:cubicBezTo>
                <a:close/>
                <a:moveTo>
                  <a:pt x="168651" y="364965"/>
                </a:moveTo>
                <a:lnTo>
                  <a:pt x="290729" y="364965"/>
                </a:lnTo>
                <a:lnTo>
                  <a:pt x="290729" y="380450"/>
                </a:lnTo>
                <a:cubicBezTo>
                  <a:pt x="251256" y="381989"/>
                  <a:pt x="213131" y="391126"/>
                  <a:pt x="178086" y="407092"/>
                </a:cubicBezTo>
                <a:close/>
                <a:moveTo>
                  <a:pt x="39659" y="364965"/>
                </a:moveTo>
                <a:lnTo>
                  <a:pt x="143035" y="364965"/>
                </a:lnTo>
                <a:lnTo>
                  <a:pt x="155174" y="418708"/>
                </a:lnTo>
                <a:cubicBezTo>
                  <a:pt x="134171" y="430534"/>
                  <a:pt x="114421" y="444859"/>
                  <a:pt x="96501" y="461780"/>
                </a:cubicBezTo>
                <a:cubicBezTo>
                  <a:pt x="83832" y="447695"/>
                  <a:pt x="72632" y="432408"/>
                  <a:pt x="63094" y="416184"/>
                </a:cubicBezTo>
                <a:close/>
                <a:moveTo>
                  <a:pt x="417814" y="222493"/>
                </a:moveTo>
                <a:lnTo>
                  <a:pt x="435824" y="283675"/>
                </a:lnTo>
                <a:lnTo>
                  <a:pt x="445648" y="252507"/>
                </a:lnTo>
                <a:lnTo>
                  <a:pt x="469822" y="252507"/>
                </a:lnTo>
                <a:lnTo>
                  <a:pt x="479550" y="283675"/>
                </a:lnTo>
                <a:lnTo>
                  <a:pt x="497657" y="222493"/>
                </a:lnTo>
                <a:lnTo>
                  <a:pt x="521831" y="229612"/>
                </a:lnTo>
                <a:lnTo>
                  <a:pt x="492167" y="330619"/>
                </a:lnTo>
                <a:lnTo>
                  <a:pt x="467992" y="330811"/>
                </a:lnTo>
                <a:lnTo>
                  <a:pt x="457687" y="298393"/>
                </a:lnTo>
                <a:lnTo>
                  <a:pt x="447478" y="330811"/>
                </a:lnTo>
                <a:lnTo>
                  <a:pt x="423304" y="330619"/>
                </a:lnTo>
                <a:lnTo>
                  <a:pt x="393543" y="229612"/>
                </a:lnTo>
                <a:close/>
                <a:moveTo>
                  <a:pt x="263629" y="222493"/>
                </a:moveTo>
                <a:lnTo>
                  <a:pt x="281639" y="283675"/>
                </a:lnTo>
                <a:lnTo>
                  <a:pt x="291463" y="252507"/>
                </a:lnTo>
                <a:lnTo>
                  <a:pt x="315541" y="252507"/>
                </a:lnTo>
                <a:lnTo>
                  <a:pt x="325365" y="283675"/>
                </a:lnTo>
                <a:lnTo>
                  <a:pt x="343375" y="222493"/>
                </a:lnTo>
                <a:lnTo>
                  <a:pt x="367646" y="229612"/>
                </a:lnTo>
                <a:lnTo>
                  <a:pt x="337886" y="330619"/>
                </a:lnTo>
                <a:lnTo>
                  <a:pt x="313711" y="330811"/>
                </a:lnTo>
                <a:lnTo>
                  <a:pt x="303502" y="298393"/>
                </a:lnTo>
                <a:lnTo>
                  <a:pt x="293197" y="330811"/>
                </a:lnTo>
                <a:lnTo>
                  <a:pt x="269022" y="330619"/>
                </a:lnTo>
                <a:lnTo>
                  <a:pt x="239358" y="229612"/>
                </a:lnTo>
                <a:close/>
                <a:moveTo>
                  <a:pt x="109302" y="222493"/>
                </a:moveTo>
                <a:lnTo>
                  <a:pt x="127312" y="283675"/>
                </a:lnTo>
                <a:lnTo>
                  <a:pt x="137136" y="252507"/>
                </a:lnTo>
                <a:lnTo>
                  <a:pt x="161214" y="252507"/>
                </a:lnTo>
                <a:lnTo>
                  <a:pt x="171038" y="283675"/>
                </a:lnTo>
                <a:lnTo>
                  <a:pt x="189048" y="222493"/>
                </a:lnTo>
                <a:lnTo>
                  <a:pt x="213319" y="229612"/>
                </a:lnTo>
                <a:lnTo>
                  <a:pt x="183655" y="330619"/>
                </a:lnTo>
                <a:lnTo>
                  <a:pt x="159384" y="330811"/>
                </a:lnTo>
                <a:lnTo>
                  <a:pt x="149175" y="298393"/>
                </a:lnTo>
                <a:lnTo>
                  <a:pt x="138966" y="330811"/>
                </a:lnTo>
                <a:lnTo>
                  <a:pt x="114792" y="330619"/>
                </a:lnTo>
                <a:lnTo>
                  <a:pt x="85031" y="229612"/>
                </a:lnTo>
                <a:close/>
                <a:moveTo>
                  <a:pt x="25329" y="213374"/>
                </a:moveTo>
                <a:lnTo>
                  <a:pt x="25329" y="339668"/>
                </a:lnTo>
                <a:lnTo>
                  <a:pt x="581604" y="339668"/>
                </a:lnTo>
                <a:lnTo>
                  <a:pt x="581604" y="213374"/>
                </a:lnTo>
                <a:close/>
                <a:moveTo>
                  <a:pt x="96501" y="91312"/>
                </a:moveTo>
                <a:cubicBezTo>
                  <a:pt x="114414" y="108145"/>
                  <a:pt x="134157" y="122573"/>
                  <a:pt x="155152" y="134404"/>
                </a:cubicBezTo>
                <a:cubicBezTo>
                  <a:pt x="150241" y="151333"/>
                  <a:pt x="146196" y="169320"/>
                  <a:pt x="143017" y="188173"/>
                </a:cubicBezTo>
                <a:lnTo>
                  <a:pt x="168635" y="188173"/>
                </a:lnTo>
                <a:cubicBezTo>
                  <a:pt x="171236" y="173456"/>
                  <a:pt x="174318" y="159413"/>
                  <a:pt x="178074" y="145947"/>
                </a:cubicBezTo>
                <a:cubicBezTo>
                  <a:pt x="213130" y="161914"/>
                  <a:pt x="251268" y="171052"/>
                  <a:pt x="290754" y="172687"/>
                </a:cubicBezTo>
                <a:lnTo>
                  <a:pt x="290754" y="188173"/>
                </a:lnTo>
                <a:lnTo>
                  <a:pt x="316083" y="188173"/>
                </a:lnTo>
                <a:lnTo>
                  <a:pt x="316083" y="172687"/>
                </a:lnTo>
                <a:cubicBezTo>
                  <a:pt x="355665" y="171052"/>
                  <a:pt x="393707" y="161914"/>
                  <a:pt x="428860" y="145947"/>
                </a:cubicBezTo>
                <a:cubicBezTo>
                  <a:pt x="432519" y="159413"/>
                  <a:pt x="435697" y="173456"/>
                  <a:pt x="438298" y="188173"/>
                </a:cubicBezTo>
                <a:lnTo>
                  <a:pt x="463916" y="188173"/>
                </a:lnTo>
                <a:cubicBezTo>
                  <a:pt x="460737" y="169320"/>
                  <a:pt x="456693" y="151333"/>
                  <a:pt x="451685" y="134404"/>
                </a:cubicBezTo>
                <a:cubicBezTo>
                  <a:pt x="472776" y="122573"/>
                  <a:pt x="492423" y="108145"/>
                  <a:pt x="510432" y="91312"/>
                </a:cubicBezTo>
                <a:cubicBezTo>
                  <a:pt x="535761" y="119399"/>
                  <a:pt x="555119" y="152487"/>
                  <a:pt x="567158" y="188173"/>
                </a:cubicBezTo>
                <a:lnTo>
                  <a:pt x="606933" y="188173"/>
                </a:lnTo>
                <a:lnTo>
                  <a:pt x="606933" y="364965"/>
                </a:lnTo>
                <a:lnTo>
                  <a:pt x="567205" y="364965"/>
                </a:lnTo>
                <a:lnTo>
                  <a:pt x="567205" y="364964"/>
                </a:lnTo>
                <a:lnTo>
                  <a:pt x="463925" y="364964"/>
                </a:lnTo>
                <a:lnTo>
                  <a:pt x="463924" y="364965"/>
                </a:lnTo>
                <a:lnTo>
                  <a:pt x="438281" y="364965"/>
                </a:lnTo>
                <a:lnTo>
                  <a:pt x="438281" y="364964"/>
                </a:lnTo>
                <a:lnTo>
                  <a:pt x="316062" y="364964"/>
                </a:lnTo>
                <a:lnTo>
                  <a:pt x="316062" y="364965"/>
                </a:lnTo>
                <a:lnTo>
                  <a:pt x="290729" y="364965"/>
                </a:lnTo>
                <a:lnTo>
                  <a:pt x="290729" y="364964"/>
                </a:lnTo>
                <a:lnTo>
                  <a:pt x="168651" y="364964"/>
                </a:lnTo>
                <a:lnTo>
                  <a:pt x="168651" y="364965"/>
                </a:lnTo>
                <a:lnTo>
                  <a:pt x="143035" y="364965"/>
                </a:lnTo>
                <a:lnTo>
                  <a:pt x="143035" y="364964"/>
                </a:lnTo>
                <a:lnTo>
                  <a:pt x="39658" y="364964"/>
                </a:lnTo>
                <a:lnTo>
                  <a:pt x="39659" y="364965"/>
                </a:lnTo>
                <a:lnTo>
                  <a:pt x="0" y="364965"/>
                </a:lnTo>
                <a:lnTo>
                  <a:pt x="0" y="188173"/>
                </a:lnTo>
                <a:lnTo>
                  <a:pt x="39679" y="188173"/>
                </a:lnTo>
                <a:cubicBezTo>
                  <a:pt x="51717" y="152487"/>
                  <a:pt x="71075" y="119399"/>
                  <a:pt x="96501" y="91312"/>
                </a:cubicBezTo>
                <a:close/>
                <a:moveTo>
                  <a:pt x="384087" y="10655"/>
                </a:moveTo>
                <a:cubicBezTo>
                  <a:pt x="424150" y="22673"/>
                  <a:pt x="460939" y="44114"/>
                  <a:pt x="492334" y="73246"/>
                </a:cubicBezTo>
                <a:cubicBezTo>
                  <a:pt x="477310" y="87283"/>
                  <a:pt x="461035" y="99397"/>
                  <a:pt x="443700" y="109588"/>
                </a:cubicBezTo>
                <a:cubicBezTo>
                  <a:pt x="428580" y="68150"/>
                  <a:pt x="407971" y="34211"/>
                  <a:pt x="384087" y="10655"/>
                </a:cubicBezTo>
                <a:close/>
                <a:moveTo>
                  <a:pt x="222845" y="10655"/>
                </a:moveTo>
                <a:cubicBezTo>
                  <a:pt x="198865" y="34211"/>
                  <a:pt x="178352" y="68150"/>
                  <a:pt x="163232" y="109588"/>
                </a:cubicBezTo>
                <a:cubicBezTo>
                  <a:pt x="145897" y="99397"/>
                  <a:pt x="129622" y="87283"/>
                  <a:pt x="114598" y="73246"/>
                </a:cubicBezTo>
                <a:cubicBezTo>
                  <a:pt x="145897" y="44114"/>
                  <a:pt x="182686" y="22673"/>
                  <a:pt x="222845" y="10655"/>
                </a:cubicBezTo>
                <a:close/>
                <a:moveTo>
                  <a:pt x="316062" y="0"/>
                </a:moveTo>
                <a:cubicBezTo>
                  <a:pt x="358937" y="7501"/>
                  <a:pt x="397477" y="53178"/>
                  <a:pt x="421275" y="121358"/>
                </a:cubicBezTo>
                <a:cubicBezTo>
                  <a:pt x="388613" y="136744"/>
                  <a:pt x="353060" y="145494"/>
                  <a:pt x="316062" y="147129"/>
                </a:cubicBezTo>
                <a:close/>
                <a:moveTo>
                  <a:pt x="290729" y="0"/>
                </a:moveTo>
                <a:lnTo>
                  <a:pt x="290729" y="147129"/>
                </a:lnTo>
                <a:cubicBezTo>
                  <a:pt x="253852" y="145494"/>
                  <a:pt x="218227" y="136744"/>
                  <a:pt x="185587" y="121358"/>
                </a:cubicBezTo>
                <a:cubicBezTo>
                  <a:pt x="209369" y="53178"/>
                  <a:pt x="247883" y="7501"/>
                  <a:pt x="2907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68580" tIns="34290" rIns="68580" bIns="34290" anchor="ctr">
            <a:normAutofit lnSpcReduction="10000"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5" name="iṡľíḍ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D270CAA-9E0E-413B-804D-56B71F62839E}"/>
              </a:ext>
            </a:extLst>
          </p:cNvPr>
          <p:cNvSpPr/>
          <p:nvPr/>
        </p:nvSpPr>
        <p:spPr>
          <a:xfrm>
            <a:off x="5040991" y="3750748"/>
            <a:ext cx="492329" cy="492332"/>
          </a:xfrm>
          <a:prstGeom prst="ellipse">
            <a:avLst/>
          </a:prstGeom>
          <a:solidFill>
            <a:schemeClr val="bg1">
              <a:lumMod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6" name="iśḷîḍ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095F4CA-C9CC-4E80-905E-1A75D999A959}"/>
              </a:ext>
            </a:extLst>
          </p:cNvPr>
          <p:cNvSpPr/>
          <p:nvPr/>
        </p:nvSpPr>
        <p:spPr bwMode="auto">
          <a:xfrm>
            <a:off x="5142705" y="3860381"/>
            <a:ext cx="288902" cy="273066"/>
          </a:xfrm>
          <a:custGeom>
            <a:avLst/>
            <a:gdLst>
              <a:gd name="connsiteX0" fmla="*/ 7031 w 607639"/>
              <a:gd name="connsiteY0" fmla="*/ 350992 h 574332"/>
              <a:gd name="connsiteX1" fmla="*/ 600519 w 607639"/>
              <a:gd name="connsiteY1" fmla="*/ 350992 h 574332"/>
              <a:gd name="connsiteX2" fmla="*/ 607639 w 607639"/>
              <a:gd name="connsiteY2" fmla="*/ 358013 h 574332"/>
              <a:gd name="connsiteX3" fmla="*/ 607639 w 607639"/>
              <a:gd name="connsiteY3" fmla="*/ 393207 h 574332"/>
              <a:gd name="connsiteX4" fmla="*/ 558152 w 607639"/>
              <a:gd name="connsiteY4" fmla="*/ 442621 h 574332"/>
              <a:gd name="connsiteX5" fmla="*/ 383613 w 607639"/>
              <a:gd name="connsiteY5" fmla="*/ 442621 h 574332"/>
              <a:gd name="connsiteX6" fmla="*/ 405330 w 607639"/>
              <a:gd name="connsiteY6" fmla="*/ 532028 h 574332"/>
              <a:gd name="connsiteX7" fmla="*/ 432121 w 607639"/>
              <a:gd name="connsiteY7" fmla="*/ 532028 h 574332"/>
              <a:gd name="connsiteX8" fmla="*/ 453304 w 607639"/>
              <a:gd name="connsiteY8" fmla="*/ 553180 h 574332"/>
              <a:gd name="connsiteX9" fmla="*/ 432121 w 607639"/>
              <a:gd name="connsiteY9" fmla="*/ 574332 h 574332"/>
              <a:gd name="connsiteX10" fmla="*/ 175429 w 607639"/>
              <a:gd name="connsiteY10" fmla="*/ 574332 h 574332"/>
              <a:gd name="connsiteX11" fmla="*/ 154246 w 607639"/>
              <a:gd name="connsiteY11" fmla="*/ 553180 h 574332"/>
              <a:gd name="connsiteX12" fmla="*/ 175429 w 607639"/>
              <a:gd name="connsiteY12" fmla="*/ 532028 h 574332"/>
              <a:gd name="connsiteX13" fmla="*/ 202309 w 607639"/>
              <a:gd name="connsiteY13" fmla="*/ 532028 h 574332"/>
              <a:gd name="connsiteX14" fmla="*/ 224026 w 607639"/>
              <a:gd name="connsiteY14" fmla="*/ 442621 h 574332"/>
              <a:gd name="connsiteX15" fmla="*/ 49487 w 607639"/>
              <a:gd name="connsiteY15" fmla="*/ 442621 h 574332"/>
              <a:gd name="connsiteX16" fmla="*/ 0 w 607639"/>
              <a:gd name="connsiteY16" fmla="*/ 393207 h 574332"/>
              <a:gd name="connsiteX17" fmla="*/ 0 w 607639"/>
              <a:gd name="connsiteY17" fmla="*/ 358013 h 574332"/>
              <a:gd name="connsiteX18" fmla="*/ 7031 w 607639"/>
              <a:gd name="connsiteY18" fmla="*/ 350992 h 574332"/>
              <a:gd name="connsiteX19" fmla="*/ 459979 w 607639"/>
              <a:gd name="connsiteY19" fmla="*/ 139441 h 574332"/>
              <a:gd name="connsiteX20" fmla="*/ 445827 w 607639"/>
              <a:gd name="connsiteY20" fmla="*/ 153572 h 574332"/>
              <a:gd name="connsiteX21" fmla="*/ 445827 w 607639"/>
              <a:gd name="connsiteY21" fmla="*/ 256042 h 574332"/>
              <a:gd name="connsiteX22" fmla="*/ 459979 w 607639"/>
              <a:gd name="connsiteY22" fmla="*/ 270173 h 574332"/>
              <a:gd name="connsiteX23" fmla="*/ 521749 w 607639"/>
              <a:gd name="connsiteY23" fmla="*/ 270173 h 574332"/>
              <a:gd name="connsiteX24" fmla="*/ 535901 w 607639"/>
              <a:gd name="connsiteY24" fmla="*/ 256042 h 574332"/>
              <a:gd name="connsiteX25" fmla="*/ 535901 w 607639"/>
              <a:gd name="connsiteY25" fmla="*/ 153572 h 574332"/>
              <a:gd name="connsiteX26" fmla="*/ 521749 w 607639"/>
              <a:gd name="connsiteY26" fmla="*/ 139441 h 574332"/>
              <a:gd name="connsiteX27" fmla="*/ 85890 w 607639"/>
              <a:gd name="connsiteY27" fmla="*/ 124955 h 574332"/>
              <a:gd name="connsiteX28" fmla="*/ 71738 w 607639"/>
              <a:gd name="connsiteY28" fmla="*/ 139086 h 574332"/>
              <a:gd name="connsiteX29" fmla="*/ 71738 w 607639"/>
              <a:gd name="connsiteY29" fmla="*/ 256042 h 574332"/>
              <a:gd name="connsiteX30" fmla="*/ 85890 w 607639"/>
              <a:gd name="connsiteY30" fmla="*/ 270173 h 574332"/>
              <a:gd name="connsiteX31" fmla="*/ 147571 w 607639"/>
              <a:gd name="connsiteY31" fmla="*/ 270173 h 574332"/>
              <a:gd name="connsiteX32" fmla="*/ 161723 w 607639"/>
              <a:gd name="connsiteY32" fmla="*/ 256042 h 574332"/>
              <a:gd name="connsiteX33" fmla="*/ 161723 w 607639"/>
              <a:gd name="connsiteY33" fmla="*/ 139086 h 574332"/>
              <a:gd name="connsiteX34" fmla="*/ 147571 w 607639"/>
              <a:gd name="connsiteY34" fmla="*/ 124955 h 574332"/>
              <a:gd name="connsiteX35" fmla="*/ 210586 w 607639"/>
              <a:gd name="connsiteY35" fmla="*/ 81585 h 574332"/>
              <a:gd name="connsiteX36" fmla="*/ 196435 w 607639"/>
              <a:gd name="connsiteY36" fmla="*/ 95627 h 574332"/>
              <a:gd name="connsiteX37" fmla="*/ 196435 w 607639"/>
              <a:gd name="connsiteY37" fmla="*/ 256042 h 574332"/>
              <a:gd name="connsiteX38" fmla="*/ 210586 w 607639"/>
              <a:gd name="connsiteY38" fmla="*/ 270173 h 574332"/>
              <a:gd name="connsiteX39" fmla="*/ 272356 w 607639"/>
              <a:gd name="connsiteY39" fmla="*/ 270173 h 574332"/>
              <a:gd name="connsiteX40" fmla="*/ 286419 w 607639"/>
              <a:gd name="connsiteY40" fmla="*/ 256042 h 574332"/>
              <a:gd name="connsiteX41" fmla="*/ 286419 w 607639"/>
              <a:gd name="connsiteY41" fmla="*/ 95627 h 574332"/>
              <a:gd name="connsiteX42" fmla="*/ 272356 w 607639"/>
              <a:gd name="connsiteY42" fmla="*/ 81585 h 574332"/>
              <a:gd name="connsiteX43" fmla="*/ 335283 w 607639"/>
              <a:gd name="connsiteY43" fmla="*/ 52613 h 574332"/>
              <a:gd name="connsiteX44" fmla="*/ 321131 w 607639"/>
              <a:gd name="connsiteY44" fmla="*/ 66743 h 574332"/>
              <a:gd name="connsiteX45" fmla="*/ 321131 w 607639"/>
              <a:gd name="connsiteY45" fmla="*/ 256042 h 574332"/>
              <a:gd name="connsiteX46" fmla="*/ 335283 w 607639"/>
              <a:gd name="connsiteY46" fmla="*/ 270173 h 574332"/>
              <a:gd name="connsiteX47" fmla="*/ 397053 w 607639"/>
              <a:gd name="connsiteY47" fmla="*/ 270173 h 574332"/>
              <a:gd name="connsiteX48" fmla="*/ 411115 w 607639"/>
              <a:gd name="connsiteY48" fmla="*/ 256042 h 574332"/>
              <a:gd name="connsiteX49" fmla="*/ 411115 w 607639"/>
              <a:gd name="connsiteY49" fmla="*/ 66743 h 574332"/>
              <a:gd name="connsiteX50" fmla="*/ 397053 w 607639"/>
              <a:gd name="connsiteY50" fmla="*/ 52613 h 574332"/>
              <a:gd name="connsiteX51" fmla="*/ 49487 w 607639"/>
              <a:gd name="connsiteY51" fmla="*/ 0 h 574332"/>
              <a:gd name="connsiteX52" fmla="*/ 558152 w 607639"/>
              <a:gd name="connsiteY52" fmla="*/ 0 h 574332"/>
              <a:gd name="connsiteX53" fmla="*/ 607639 w 607639"/>
              <a:gd name="connsiteY53" fmla="*/ 49413 h 574332"/>
              <a:gd name="connsiteX54" fmla="*/ 607639 w 607639"/>
              <a:gd name="connsiteY54" fmla="*/ 315675 h 574332"/>
              <a:gd name="connsiteX55" fmla="*/ 600519 w 607639"/>
              <a:gd name="connsiteY55" fmla="*/ 322696 h 574332"/>
              <a:gd name="connsiteX56" fmla="*/ 7031 w 607639"/>
              <a:gd name="connsiteY56" fmla="*/ 322696 h 574332"/>
              <a:gd name="connsiteX57" fmla="*/ 0 w 607639"/>
              <a:gd name="connsiteY57" fmla="*/ 315675 h 574332"/>
              <a:gd name="connsiteX58" fmla="*/ 0 w 607639"/>
              <a:gd name="connsiteY58" fmla="*/ 49413 h 574332"/>
              <a:gd name="connsiteX59" fmla="*/ 49487 w 607639"/>
              <a:gd name="connsiteY59" fmla="*/ 0 h 57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7639" h="574332">
                <a:moveTo>
                  <a:pt x="7031" y="350992"/>
                </a:moveTo>
                <a:lnTo>
                  <a:pt x="600519" y="350992"/>
                </a:lnTo>
                <a:cubicBezTo>
                  <a:pt x="604435" y="350992"/>
                  <a:pt x="607639" y="354103"/>
                  <a:pt x="607639" y="358013"/>
                </a:cubicBezTo>
                <a:lnTo>
                  <a:pt x="607639" y="393207"/>
                </a:lnTo>
                <a:cubicBezTo>
                  <a:pt x="607639" y="420492"/>
                  <a:pt x="585477" y="442621"/>
                  <a:pt x="558152" y="442621"/>
                </a:cubicBezTo>
                <a:lnTo>
                  <a:pt x="383613" y="442621"/>
                </a:lnTo>
                <a:lnTo>
                  <a:pt x="405330" y="532028"/>
                </a:lnTo>
                <a:lnTo>
                  <a:pt x="432121" y="532028"/>
                </a:lnTo>
                <a:cubicBezTo>
                  <a:pt x="443869" y="532028"/>
                  <a:pt x="453304" y="541538"/>
                  <a:pt x="453304" y="553180"/>
                </a:cubicBezTo>
                <a:cubicBezTo>
                  <a:pt x="453304" y="564912"/>
                  <a:pt x="443869" y="574332"/>
                  <a:pt x="432121" y="574332"/>
                </a:cubicBezTo>
                <a:lnTo>
                  <a:pt x="175429" y="574332"/>
                </a:lnTo>
                <a:cubicBezTo>
                  <a:pt x="163770" y="574332"/>
                  <a:pt x="154246" y="564912"/>
                  <a:pt x="154246" y="553180"/>
                </a:cubicBezTo>
                <a:cubicBezTo>
                  <a:pt x="154246" y="541538"/>
                  <a:pt x="163770" y="532028"/>
                  <a:pt x="175429" y="532028"/>
                </a:cubicBezTo>
                <a:lnTo>
                  <a:pt x="202309" y="532028"/>
                </a:lnTo>
                <a:lnTo>
                  <a:pt x="224026" y="442621"/>
                </a:lnTo>
                <a:lnTo>
                  <a:pt x="49487" y="442621"/>
                </a:lnTo>
                <a:cubicBezTo>
                  <a:pt x="22162" y="442621"/>
                  <a:pt x="0" y="420492"/>
                  <a:pt x="0" y="393207"/>
                </a:cubicBezTo>
                <a:lnTo>
                  <a:pt x="0" y="358013"/>
                </a:lnTo>
                <a:cubicBezTo>
                  <a:pt x="0" y="354103"/>
                  <a:pt x="3204" y="350992"/>
                  <a:pt x="7031" y="350992"/>
                </a:cubicBezTo>
                <a:close/>
                <a:moveTo>
                  <a:pt x="459979" y="139441"/>
                </a:moveTo>
                <a:cubicBezTo>
                  <a:pt x="452236" y="139441"/>
                  <a:pt x="445827" y="145751"/>
                  <a:pt x="445827" y="153572"/>
                </a:cubicBezTo>
                <a:lnTo>
                  <a:pt x="445827" y="256042"/>
                </a:lnTo>
                <a:cubicBezTo>
                  <a:pt x="445827" y="263863"/>
                  <a:pt x="452236" y="270173"/>
                  <a:pt x="459979" y="270173"/>
                </a:cubicBezTo>
                <a:lnTo>
                  <a:pt x="521749" y="270173"/>
                </a:lnTo>
                <a:cubicBezTo>
                  <a:pt x="529492" y="270173"/>
                  <a:pt x="535901" y="263863"/>
                  <a:pt x="535901" y="256042"/>
                </a:cubicBezTo>
                <a:lnTo>
                  <a:pt x="535901" y="153572"/>
                </a:lnTo>
                <a:cubicBezTo>
                  <a:pt x="535901" y="145751"/>
                  <a:pt x="529492" y="139441"/>
                  <a:pt x="521749" y="139441"/>
                </a:cubicBezTo>
                <a:close/>
                <a:moveTo>
                  <a:pt x="85890" y="124955"/>
                </a:moveTo>
                <a:cubicBezTo>
                  <a:pt x="78058" y="124955"/>
                  <a:pt x="71738" y="131265"/>
                  <a:pt x="71738" y="139086"/>
                </a:cubicBezTo>
                <a:lnTo>
                  <a:pt x="71738" y="256042"/>
                </a:lnTo>
                <a:cubicBezTo>
                  <a:pt x="71738" y="263863"/>
                  <a:pt x="78058" y="270173"/>
                  <a:pt x="85890" y="270173"/>
                </a:cubicBezTo>
                <a:lnTo>
                  <a:pt x="147571" y="270173"/>
                </a:lnTo>
                <a:cubicBezTo>
                  <a:pt x="155403" y="270173"/>
                  <a:pt x="161723" y="263863"/>
                  <a:pt x="161723" y="256042"/>
                </a:cubicBezTo>
                <a:lnTo>
                  <a:pt x="161723" y="139086"/>
                </a:lnTo>
                <a:cubicBezTo>
                  <a:pt x="161723" y="131265"/>
                  <a:pt x="155403" y="124955"/>
                  <a:pt x="147571" y="124955"/>
                </a:cubicBezTo>
                <a:close/>
                <a:moveTo>
                  <a:pt x="210586" y="81585"/>
                </a:moveTo>
                <a:cubicBezTo>
                  <a:pt x="202754" y="81585"/>
                  <a:pt x="196435" y="87895"/>
                  <a:pt x="196435" y="95627"/>
                </a:cubicBezTo>
                <a:lnTo>
                  <a:pt x="196435" y="256042"/>
                </a:lnTo>
                <a:cubicBezTo>
                  <a:pt x="196435" y="263863"/>
                  <a:pt x="202754" y="270173"/>
                  <a:pt x="210586" y="270173"/>
                </a:cubicBezTo>
                <a:lnTo>
                  <a:pt x="272356" y="270173"/>
                </a:lnTo>
                <a:cubicBezTo>
                  <a:pt x="280100" y="270173"/>
                  <a:pt x="286419" y="263863"/>
                  <a:pt x="286419" y="256042"/>
                </a:cubicBezTo>
                <a:lnTo>
                  <a:pt x="286419" y="95627"/>
                </a:lnTo>
                <a:cubicBezTo>
                  <a:pt x="286419" y="87895"/>
                  <a:pt x="280100" y="81585"/>
                  <a:pt x="272356" y="81585"/>
                </a:cubicBezTo>
                <a:close/>
                <a:moveTo>
                  <a:pt x="335283" y="52613"/>
                </a:moveTo>
                <a:cubicBezTo>
                  <a:pt x="327450" y="52613"/>
                  <a:pt x="321131" y="58923"/>
                  <a:pt x="321131" y="66743"/>
                </a:cubicBezTo>
                <a:lnTo>
                  <a:pt x="321131" y="256042"/>
                </a:lnTo>
                <a:cubicBezTo>
                  <a:pt x="321131" y="263863"/>
                  <a:pt x="327450" y="270173"/>
                  <a:pt x="335283" y="270173"/>
                </a:cubicBezTo>
                <a:lnTo>
                  <a:pt x="397053" y="270173"/>
                </a:lnTo>
                <a:cubicBezTo>
                  <a:pt x="404796" y="270173"/>
                  <a:pt x="411115" y="263863"/>
                  <a:pt x="411115" y="256042"/>
                </a:cubicBezTo>
                <a:lnTo>
                  <a:pt x="411115" y="66743"/>
                </a:lnTo>
                <a:cubicBezTo>
                  <a:pt x="411115" y="58923"/>
                  <a:pt x="404796" y="52613"/>
                  <a:pt x="397053" y="52613"/>
                </a:cubicBezTo>
                <a:close/>
                <a:moveTo>
                  <a:pt x="49487" y="0"/>
                </a:moveTo>
                <a:lnTo>
                  <a:pt x="558152" y="0"/>
                </a:lnTo>
                <a:cubicBezTo>
                  <a:pt x="585477" y="0"/>
                  <a:pt x="607639" y="22129"/>
                  <a:pt x="607639" y="49413"/>
                </a:cubicBezTo>
                <a:lnTo>
                  <a:pt x="607639" y="315675"/>
                </a:lnTo>
                <a:cubicBezTo>
                  <a:pt x="607639" y="319586"/>
                  <a:pt x="604435" y="322696"/>
                  <a:pt x="600519" y="322696"/>
                </a:cubicBezTo>
                <a:lnTo>
                  <a:pt x="7031" y="322696"/>
                </a:lnTo>
                <a:cubicBezTo>
                  <a:pt x="3204" y="322696"/>
                  <a:pt x="0" y="319586"/>
                  <a:pt x="0" y="315675"/>
                </a:cubicBezTo>
                <a:lnTo>
                  <a:pt x="0" y="49413"/>
                </a:lnTo>
                <a:cubicBezTo>
                  <a:pt x="0" y="22129"/>
                  <a:pt x="22162" y="0"/>
                  <a:pt x="494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68580" tIns="34290" rIns="68580" bIns="34290" anchor="ctr">
            <a:normAutofit lnSpcReduction="10000"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7" name="ïşḷïḓ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60B2784-B020-4F8A-9AE9-BB7DE3ADBD04}"/>
              </a:ext>
            </a:extLst>
          </p:cNvPr>
          <p:cNvSpPr txBox="1"/>
          <p:nvPr/>
        </p:nvSpPr>
        <p:spPr>
          <a:xfrm>
            <a:off x="3872732" y="3280640"/>
            <a:ext cx="1134126" cy="438581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normAutofit/>
          </a:bodyPr>
          <a:lstStyle/>
          <a:p>
            <a:pPr algn="ctr"/>
            <a:r>
              <a:rPr lang="en-US" altLang="zh-CN" sz="11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Text</a:t>
            </a:r>
            <a:endParaRPr lang="zh-CN" altLang="en-US" sz="110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8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2A21CA2-A70F-4D04-9FF6-943B273272BF}"/>
              </a:ext>
            </a:extLst>
          </p:cNvPr>
          <p:cNvSpPr/>
          <p:nvPr/>
        </p:nvSpPr>
        <p:spPr>
          <a:xfrm>
            <a:off x="5742996" y="3482398"/>
            <a:ext cx="2243536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明天我准备做什么？怎么安排？ </a:t>
            </a:r>
            <a:endParaRPr lang="id-ID" sz="1800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9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69E8064-77BF-445C-B603-0150BABBBBC4}"/>
              </a:ext>
            </a:extLst>
          </p:cNvPr>
          <p:cNvSpPr/>
          <p:nvPr/>
        </p:nvSpPr>
        <p:spPr>
          <a:xfrm>
            <a:off x="954911" y="3436440"/>
            <a:ext cx="2299577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800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今天我思考和掌握了多少东西？</a:t>
            </a:r>
            <a:endParaRPr lang="id-ID" sz="1800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0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C561CF3-64B5-49C5-85DE-ECBAA547D042}"/>
              </a:ext>
            </a:extLst>
          </p:cNvPr>
          <p:cNvSpPr/>
          <p:nvPr/>
        </p:nvSpPr>
        <p:spPr>
          <a:xfrm>
            <a:off x="2295308" y="1283076"/>
            <a:ext cx="4415757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800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今天我尽力了吗？尽了多少力？</a:t>
            </a:r>
            <a:endParaRPr lang="id-ID" sz="1800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768AD44-17EF-4BD4-9D28-F27FD78FA993}"/>
              </a:ext>
            </a:extLst>
          </p:cNvPr>
          <p:cNvSpPr txBox="1"/>
          <p:nvPr/>
        </p:nvSpPr>
        <p:spPr>
          <a:xfrm>
            <a:off x="2872256" y="1771848"/>
            <a:ext cx="300292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7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详细内容</a:t>
            </a:r>
            <a:r>
              <a:rPr lang="en-US" altLang="zh-CN" sz="7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……</a:t>
            </a:r>
            <a:r>
              <a:rPr lang="zh-CN" altLang="en-US" sz="7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点击输入本栏的具体文字，简明扼要的说明分项内容。</a:t>
            </a:r>
          </a:p>
        </p:txBody>
      </p:sp>
      <p:pic>
        <p:nvPicPr>
          <p:cNvPr id="22" name="New picture" hidden="1"/>
          <p:cNvPicPr/>
          <p:nvPr/>
        </p:nvPicPr>
        <p:blipFill>
          <a:blip r:embed="rId4"/>
          <a:stretch>
            <a:fillRect/>
          </a:stretch>
        </p:blipFill>
        <p:spPr>
          <a:xfrm>
            <a:off x="8143875" y="9334500"/>
            <a:ext cx="238125" cy="36195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888876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97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3222" y="297180"/>
            <a:ext cx="2882143" cy="11658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586446" cy="1463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20440"/>
            <a:ext cx="9144000" cy="162306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3590" y="3416264"/>
            <a:ext cx="3280411" cy="17272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5" y="2183130"/>
            <a:ext cx="6153915" cy="29603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3263" y="0"/>
            <a:ext cx="4090737" cy="45720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489359" y="688860"/>
            <a:ext cx="2240280" cy="54245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31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开学第一课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000375" y="1841647"/>
            <a:ext cx="3068955" cy="9002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5400" spc="-375">
                <a:solidFill>
                  <a:srgbClr val="53C7AC"/>
                </a:solidFill>
                <a:latin typeface="微软雅黑"/>
                <a:ea typeface="微软雅黑"/>
                <a:sym typeface="微软雅黑"/>
              </a:rPr>
              <a:t>畅所欲言</a:t>
            </a:r>
          </a:p>
        </p:txBody>
      </p:sp>
      <p:sp>
        <p:nvSpPr>
          <p:cNvPr id="15" name="îṣļíḓ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5DD64A9-EE6A-4059-A8E0-8C7C66800EA9}"/>
              </a:ext>
            </a:extLst>
          </p:cNvPr>
          <p:cNvSpPr/>
          <p:nvPr/>
        </p:nvSpPr>
        <p:spPr bwMode="auto">
          <a:xfrm>
            <a:off x="3504651" y="2925090"/>
            <a:ext cx="2280131" cy="525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500" tIns="35100" rIns="67500" bIns="3510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9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Copy paste fonts. Choose the only option to retain text.</a:t>
            </a:r>
          </a:p>
        </p:txBody>
      </p:sp>
    </p:spTree>
    <p:extLst>
      <p:ext uri="{BB962C8B-B14F-4D97-AF65-F5344CB8AC3E}">
        <p14:creationId xmlns:p14="http://schemas.microsoft.com/office/powerpoint/2010/main" val="3400207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/>
          <p:nvPr/>
        </p:nvSpPr>
        <p:spPr>
          <a:xfrm rot="19737528">
            <a:off x="2743193" y="3146716"/>
            <a:ext cx="148764" cy="83049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27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00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11" name="Rectangle 123"/>
          <p:cNvSpPr/>
          <p:nvPr/>
        </p:nvSpPr>
        <p:spPr>
          <a:xfrm rot="19737528">
            <a:off x="2615733" y="3223427"/>
            <a:ext cx="148764" cy="83049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27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100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12" name="Rectangle 11"/>
          <p:cNvSpPr/>
          <p:nvPr/>
        </p:nvSpPr>
        <p:spPr>
          <a:xfrm rot="20293616">
            <a:off x="3259531" y="5116353"/>
            <a:ext cx="417986" cy="541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00" h="19223" extrusionOk="0">
                <a:moveTo>
                  <a:pt x="120" y="6439"/>
                </a:moveTo>
                <a:cubicBezTo>
                  <a:pt x="2203" y="2647"/>
                  <a:pt x="4905" y="2187"/>
                  <a:pt x="7996" y="0"/>
                </a:cubicBezTo>
                <a:lnTo>
                  <a:pt x="20800" y="6440"/>
                </a:lnTo>
                <a:cubicBezTo>
                  <a:pt x="19146" y="13632"/>
                  <a:pt x="18117" y="21600"/>
                  <a:pt x="6860" y="18557"/>
                </a:cubicBezTo>
                <a:cubicBezTo>
                  <a:pt x="3774" y="16920"/>
                  <a:pt x="-800" y="7945"/>
                  <a:pt x="120" y="6439"/>
                </a:cubicBezTo>
                <a:close/>
              </a:path>
            </a:pathLst>
          </a:custGeom>
          <a:gradFill>
            <a:gsLst>
              <a:gs pos="0">
                <a:srgbClr val="ECB38A"/>
              </a:gs>
              <a:gs pos="100000">
                <a:srgbClr val="FFC394"/>
              </a:gs>
            </a:gsLst>
            <a:lin ang="1800000"/>
          </a:gra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13" name="Rectangle 16"/>
          <p:cNvSpPr/>
          <p:nvPr/>
        </p:nvSpPr>
        <p:spPr>
          <a:xfrm rot="305750">
            <a:off x="3229122" y="5158810"/>
            <a:ext cx="482981" cy="299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818" extrusionOk="0">
                <a:moveTo>
                  <a:pt x="0" y="1368"/>
                </a:moveTo>
                <a:lnTo>
                  <a:pt x="19374" y="0"/>
                </a:lnTo>
                <a:lnTo>
                  <a:pt x="21600" y="6510"/>
                </a:lnTo>
                <a:cubicBezTo>
                  <a:pt x="15101" y="12619"/>
                  <a:pt x="6376" y="21600"/>
                  <a:pt x="124" y="6647"/>
                </a:cubicBezTo>
                <a:lnTo>
                  <a:pt x="0" y="1368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14" name="Rectangle 11"/>
          <p:cNvSpPr/>
          <p:nvPr/>
        </p:nvSpPr>
        <p:spPr>
          <a:xfrm rot="19964492">
            <a:off x="3138537" y="4762422"/>
            <a:ext cx="395557" cy="664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3" h="20807" extrusionOk="0">
                <a:moveTo>
                  <a:pt x="10" y="10811"/>
                </a:moveTo>
                <a:cubicBezTo>
                  <a:pt x="904" y="7208"/>
                  <a:pt x="944" y="3659"/>
                  <a:pt x="2694" y="0"/>
                </a:cubicBezTo>
                <a:lnTo>
                  <a:pt x="21483" y="9386"/>
                </a:lnTo>
                <a:cubicBezTo>
                  <a:pt x="19678" y="15740"/>
                  <a:pt x="15972" y="21600"/>
                  <a:pt x="6851" y="20718"/>
                </a:cubicBezTo>
                <a:cubicBezTo>
                  <a:pt x="992" y="18640"/>
                  <a:pt x="-117" y="13767"/>
                  <a:pt x="10" y="10811"/>
                </a:cubicBezTo>
                <a:close/>
              </a:path>
            </a:pathLst>
          </a:custGeom>
          <a:gradFill>
            <a:gsLst>
              <a:gs pos="0">
                <a:srgbClr val="ECB38A"/>
              </a:gs>
              <a:gs pos="100000">
                <a:srgbClr val="FFC394"/>
              </a:gs>
            </a:gsLst>
            <a:lin ang="7799999"/>
          </a:gra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15" name="Rectangle 16"/>
          <p:cNvSpPr/>
          <p:nvPr/>
        </p:nvSpPr>
        <p:spPr>
          <a:xfrm rot="305750">
            <a:off x="2989682" y="4868549"/>
            <a:ext cx="695912" cy="2617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862" extrusionOk="0">
                <a:moveTo>
                  <a:pt x="0" y="0"/>
                </a:moveTo>
                <a:lnTo>
                  <a:pt x="21600" y="0"/>
                </a:lnTo>
                <a:lnTo>
                  <a:pt x="20398" y="19432"/>
                </a:lnTo>
                <a:cubicBezTo>
                  <a:pt x="15029" y="19991"/>
                  <a:pt x="7257" y="21600"/>
                  <a:pt x="343" y="11038"/>
                </a:cubicBez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15000"/>
            </a:srgb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16" name="Rectangle 10"/>
          <p:cNvSpPr/>
          <p:nvPr/>
        </p:nvSpPr>
        <p:spPr>
          <a:xfrm rot="19964492">
            <a:off x="2999590" y="3736069"/>
            <a:ext cx="1392527" cy="2346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79" h="20992" extrusionOk="0">
                <a:moveTo>
                  <a:pt x="14027" y="806"/>
                </a:moveTo>
                <a:cubicBezTo>
                  <a:pt x="17301" y="2853"/>
                  <a:pt x="16856" y="3526"/>
                  <a:pt x="17939" y="4544"/>
                </a:cubicBezTo>
                <a:cubicBezTo>
                  <a:pt x="19023" y="5563"/>
                  <a:pt x="20331" y="6030"/>
                  <a:pt x="20528" y="6914"/>
                </a:cubicBezTo>
                <a:cubicBezTo>
                  <a:pt x="21119" y="12191"/>
                  <a:pt x="19801" y="16154"/>
                  <a:pt x="19437" y="20774"/>
                </a:cubicBezTo>
                <a:lnTo>
                  <a:pt x="13617" y="20774"/>
                </a:lnTo>
                <a:cubicBezTo>
                  <a:pt x="11799" y="20790"/>
                  <a:pt x="10824" y="21100"/>
                  <a:pt x="8119" y="20952"/>
                </a:cubicBezTo>
                <a:cubicBezTo>
                  <a:pt x="6915" y="19434"/>
                  <a:pt x="7937" y="13068"/>
                  <a:pt x="6392" y="11666"/>
                </a:cubicBezTo>
                <a:cubicBezTo>
                  <a:pt x="2179" y="9185"/>
                  <a:pt x="-481" y="8731"/>
                  <a:pt x="72" y="7201"/>
                </a:cubicBezTo>
                <a:cubicBezTo>
                  <a:pt x="2618" y="4535"/>
                  <a:pt x="5346" y="4335"/>
                  <a:pt x="7983" y="2901"/>
                </a:cubicBezTo>
                <a:lnTo>
                  <a:pt x="3027" y="3531"/>
                </a:lnTo>
                <a:cubicBezTo>
                  <a:pt x="2194" y="3586"/>
                  <a:pt x="451" y="2764"/>
                  <a:pt x="2163" y="1641"/>
                </a:cubicBezTo>
                <a:cubicBezTo>
                  <a:pt x="5481" y="-500"/>
                  <a:pt x="11345" y="-285"/>
                  <a:pt x="14027" y="806"/>
                </a:cubicBezTo>
                <a:close/>
              </a:path>
            </a:pathLst>
          </a:custGeom>
          <a:solidFill>
            <a:srgbClr val="FFC394"/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17" name="Rectangle 12"/>
          <p:cNvSpPr/>
          <p:nvPr/>
        </p:nvSpPr>
        <p:spPr>
          <a:xfrm rot="19964492">
            <a:off x="3292983" y="3978579"/>
            <a:ext cx="419093" cy="8712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13" h="21600" extrusionOk="0">
                <a:moveTo>
                  <a:pt x="0" y="0"/>
                </a:moveTo>
                <a:lnTo>
                  <a:pt x="10010" y="1661"/>
                </a:lnTo>
                <a:cubicBezTo>
                  <a:pt x="13421" y="6330"/>
                  <a:pt x="21600" y="11039"/>
                  <a:pt x="20010" y="19821"/>
                </a:cubicBezTo>
                <a:lnTo>
                  <a:pt x="3692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15000"/>
            </a:srgb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18" name="Rectangle 14"/>
          <p:cNvSpPr/>
          <p:nvPr/>
        </p:nvSpPr>
        <p:spPr>
          <a:xfrm rot="10144094">
            <a:off x="3213986" y="4916699"/>
            <a:ext cx="191287" cy="1898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71" h="21183" extrusionOk="0">
                <a:moveTo>
                  <a:pt x="617" y="9003"/>
                </a:moveTo>
                <a:cubicBezTo>
                  <a:pt x="-835" y="7363"/>
                  <a:pt x="402" y="1801"/>
                  <a:pt x="3012" y="78"/>
                </a:cubicBezTo>
                <a:cubicBezTo>
                  <a:pt x="5195" y="-417"/>
                  <a:pt x="10034" y="1433"/>
                  <a:pt x="17649" y="6095"/>
                </a:cubicBezTo>
                <a:cubicBezTo>
                  <a:pt x="20765" y="8239"/>
                  <a:pt x="19348" y="20654"/>
                  <a:pt x="13765" y="21183"/>
                </a:cubicBezTo>
                <a:cubicBezTo>
                  <a:pt x="8731" y="20035"/>
                  <a:pt x="2890" y="16889"/>
                  <a:pt x="617" y="9003"/>
                </a:cubicBezTo>
                <a:close/>
              </a:path>
            </a:pathLst>
          </a:custGeom>
          <a:solidFill>
            <a:srgbClr val="FFFFFF">
              <a:alpha val="56000"/>
            </a:srgb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19" name="Rectangle 12"/>
          <p:cNvSpPr/>
          <p:nvPr/>
        </p:nvSpPr>
        <p:spPr>
          <a:xfrm rot="19760384">
            <a:off x="3223276" y="4069162"/>
            <a:ext cx="419093" cy="8712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213" h="21600" extrusionOk="0">
                <a:moveTo>
                  <a:pt x="0" y="0"/>
                </a:moveTo>
                <a:lnTo>
                  <a:pt x="10010" y="1661"/>
                </a:lnTo>
                <a:cubicBezTo>
                  <a:pt x="13421" y="6330"/>
                  <a:pt x="21600" y="11039"/>
                  <a:pt x="20010" y="19821"/>
                </a:cubicBezTo>
                <a:lnTo>
                  <a:pt x="3692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0" name="Rectangle 16"/>
          <p:cNvSpPr/>
          <p:nvPr/>
        </p:nvSpPr>
        <p:spPr>
          <a:xfrm rot="2946568">
            <a:off x="2984699" y="4514218"/>
            <a:ext cx="404081" cy="344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160" extrusionOk="0">
                <a:moveTo>
                  <a:pt x="4060" y="852"/>
                </a:moveTo>
                <a:lnTo>
                  <a:pt x="21600" y="0"/>
                </a:lnTo>
                <a:lnTo>
                  <a:pt x="18271" y="9921"/>
                </a:lnTo>
                <a:cubicBezTo>
                  <a:pt x="7132" y="21600"/>
                  <a:pt x="587" y="11184"/>
                  <a:pt x="0" y="3565"/>
                </a:cubicBezTo>
                <a:lnTo>
                  <a:pt x="4060" y="852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Rounded Rectangle 8"/>
          <p:cNvSpPr/>
          <p:nvPr/>
        </p:nvSpPr>
        <p:spPr>
          <a:xfrm rot="19745750">
            <a:off x="3192483" y="3578943"/>
            <a:ext cx="485004" cy="2297430"/>
          </a:xfrm>
          <a:prstGeom prst="roundRect">
            <a:avLst>
              <a:gd name="adj" fmla="val 20066"/>
            </a:avLst>
          </a:prstGeom>
          <a:solidFill>
            <a:srgbClr val="48362B"/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" name="Rectangle 9"/>
          <p:cNvSpPr/>
          <p:nvPr/>
        </p:nvSpPr>
        <p:spPr>
          <a:xfrm rot="19964492">
            <a:off x="3318938" y="3742681"/>
            <a:ext cx="854636" cy="23114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710" h="20429" extrusionOk="0">
                <a:moveTo>
                  <a:pt x="46" y="3041"/>
                </a:moveTo>
                <a:cubicBezTo>
                  <a:pt x="-675" y="-1171"/>
                  <a:pt x="7423" y="-567"/>
                  <a:pt x="8162" y="2175"/>
                </a:cubicBezTo>
                <a:cubicBezTo>
                  <a:pt x="9896" y="4900"/>
                  <a:pt x="5688" y="6153"/>
                  <a:pt x="16252" y="9775"/>
                </a:cubicBezTo>
                <a:cubicBezTo>
                  <a:pt x="20925" y="14104"/>
                  <a:pt x="13697" y="20410"/>
                  <a:pt x="4075" y="20429"/>
                </a:cubicBezTo>
                <a:cubicBezTo>
                  <a:pt x="3214" y="17950"/>
                  <a:pt x="-495" y="16352"/>
                  <a:pt x="69" y="13001"/>
                </a:cubicBezTo>
                <a:cubicBezTo>
                  <a:pt x="190" y="11274"/>
                  <a:pt x="1691" y="9299"/>
                  <a:pt x="1402" y="7643"/>
                </a:cubicBezTo>
                <a:cubicBezTo>
                  <a:pt x="725" y="6123"/>
                  <a:pt x="-55" y="6510"/>
                  <a:pt x="46" y="3041"/>
                </a:cubicBezTo>
                <a:close/>
              </a:path>
            </a:pathLst>
          </a:custGeom>
          <a:solidFill>
            <a:srgbClr val="FFC394"/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3" name="Rectangle 14"/>
          <p:cNvSpPr/>
          <p:nvPr/>
        </p:nvSpPr>
        <p:spPr>
          <a:xfrm rot="305750">
            <a:off x="2916108" y="4001840"/>
            <a:ext cx="328796" cy="317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37" h="20508" extrusionOk="0">
                <a:moveTo>
                  <a:pt x="241" y="10292"/>
                </a:moveTo>
                <a:cubicBezTo>
                  <a:pt x="-1463" y="3578"/>
                  <a:pt x="6228" y="-1092"/>
                  <a:pt x="11433" y="222"/>
                </a:cubicBezTo>
                <a:cubicBezTo>
                  <a:pt x="14288" y="1146"/>
                  <a:pt x="17834" y="4551"/>
                  <a:pt x="20137" y="8978"/>
                </a:cubicBezTo>
                <a:cubicBezTo>
                  <a:pt x="14334" y="10876"/>
                  <a:pt x="6735" y="17151"/>
                  <a:pt x="5077" y="20508"/>
                </a:cubicBezTo>
                <a:cubicBezTo>
                  <a:pt x="2590" y="18708"/>
                  <a:pt x="1623" y="14865"/>
                  <a:pt x="241" y="10292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4" name="Freeform 133"/>
          <p:cNvSpPr/>
          <p:nvPr/>
        </p:nvSpPr>
        <p:spPr>
          <a:xfrm rot="124133">
            <a:off x="2881627" y="4075875"/>
            <a:ext cx="1353788" cy="1931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0" h="21600" extrusionOk="0">
                <a:moveTo>
                  <a:pt x="236" y="0"/>
                </a:moveTo>
                <a:lnTo>
                  <a:pt x="161" y="180"/>
                </a:lnTo>
                <a:cubicBezTo>
                  <a:pt x="-39" y="825"/>
                  <a:pt x="161" y="1606"/>
                  <a:pt x="1427" y="2814"/>
                </a:cubicBezTo>
                <a:cubicBezTo>
                  <a:pt x="3820" y="6415"/>
                  <a:pt x="4997" y="6322"/>
                  <a:pt x="7155" y="7733"/>
                </a:cubicBezTo>
                <a:cubicBezTo>
                  <a:pt x="8928" y="9419"/>
                  <a:pt x="9092" y="12112"/>
                  <a:pt x="10669" y="13993"/>
                </a:cubicBezTo>
                <a:cubicBezTo>
                  <a:pt x="13337" y="17503"/>
                  <a:pt x="18336" y="18321"/>
                  <a:pt x="21365" y="20388"/>
                </a:cubicBezTo>
                <a:lnTo>
                  <a:pt x="21420" y="20428"/>
                </a:lnTo>
                <a:lnTo>
                  <a:pt x="20486" y="21100"/>
                </a:lnTo>
                <a:cubicBezTo>
                  <a:pt x="20314" y="21203"/>
                  <a:pt x="20135" y="21301"/>
                  <a:pt x="19949" y="21393"/>
                </a:cubicBezTo>
                <a:lnTo>
                  <a:pt x="19491" y="21598"/>
                </a:lnTo>
                <a:lnTo>
                  <a:pt x="19311" y="21600"/>
                </a:lnTo>
                <a:lnTo>
                  <a:pt x="18844" y="21200"/>
                </a:lnTo>
                <a:cubicBezTo>
                  <a:pt x="16146" y="19035"/>
                  <a:pt x="12594" y="18122"/>
                  <a:pt x="10192" y="14518"/>
                </a:cubicBezTo>
                <a:cubicBezTo>
                  <a:pt x="8757" y="12581"/>
                  <a:pt x="8025" y="10006"/>
                  <a:pt x="6381" y="8256"/>
                </a:cubicBezTo>
                <a:cubicBezTo>
                  <a:pt x="4597" y="6758"/>
                  <a:pt x="4417" y="7391"/>
                  <a:pt x="1443" y="3539"/>
                </a:cubicBezTo>
                <a:cubicBezTo>
                  <a:pt x="138" y="2147"/>
                  <a:pt x="-180" y="1046"/>
                  <a:pt x="87" y="276"/>
                </a:cubicBezTo>
                <a:close/>
              </a:path>
            </a:pathLst>
          </a:custGeom>
          <a:solidFill>
            <a:srgbClr val="000000">
              <a:alpha val="15000"/>
            </a:srgbClr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25" name="Rectangle 17"/>
          <p:cNvSpPr/>
          <p:nvPr/>
        </p:nvSpPr>
        <p:spPr>
          <a:xfrm rot="19587336">
            <a:off x="4062916" y="5742639"/>
            <a:ext cx="911686" cy="522904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sp>
        <p:nvSpPr>
          <p:cNvPr id="9" name="Freeform 100"/>
          <p:cNvSpPr/>
          <p:nvPr/>
        </p:nvSpPr>
        <p:spPr>
          <a:xfrm rot="305750">
            <a:off x="683008" y="1133705"/>
            <a:ext cx="2474441" cy="24744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46"/>
                </a:moveTo>
                <a:cubicBezTo>
                  <a:pt x="5800" y="1746"/>
                  <a:pt x="1746" y="5800"/>
                  <a:pt x="1746" y="10800"/>
                </a:cubicBezTo>
                <a:cubicBezTo>
                  <a:pt x="1746" y="15800"/>
                  <a:pt x="5800" y="19854"/>
                  <a:pt x="10800" y="19854"/>
                </a:cubicBezTo>
                <a:cubicBezTo>
                  <a:pt x="15800" y="19854"/>
                  <a:pt x="19854" y="15800"/>
                  <a:pt x="19854" y="10800"/>
                </a:cubicBezTo>
                <a:cubicBezTo>
                  <a:pt x="19854" y="5800"/>
                  <a:pt x="15800" y="1746"/>
                  <a:pt x="10800" y="1746"/>
                </a:cubicBezTo>
                <a:close/>
                <a:moveTo>
                  <a:pt x="10800" y="0"/>
                </a:move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lose/>
              </a:path>
            </a:pathLst>
          </a:custGeom>
          <a:solidFill>
            <a:srgbClr val="595959"/>
          </a:solidFill>
          <a:ln w="12700">
            <a:miter lim="400000"/>
          </a:ln>
        </p:spPr>
        <p:txBody>
          <a:bodyPr lIns="17144" tIns="17144" rIns="17144" bIns="17144" anchor="ctr"/>
          <a:lstStyle/>
          <a:p>
            <a:pPr defTabSz="685835">
              <a:defRPr sz="3600" b="0">
                <a:solidFill>
                  <a:srgbClr val="1C1F25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17270" y="119937"/>
            <a:ext cx="166878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畅所欲言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8DA09E1-F52A-45B2-83FD-D601313E3E5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5881" y="216094"/>
            <a:ext cx="7510406" cy="529964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E708352-5984-423E-A29A-1777DF045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239" y="2144061"/>
            <a:ext cx="346595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27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新学期开始，你觉得应该怎样来对待这个新的开始</a:t>
            </a:r>
            <a:r>
              <a:rPr lang="en-US" altLang="zh-CN" sz="27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?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169921" y="1845909"/>
            <a:ext cx="1422090" cy="108491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3300">
                <a:solidFill>
                  <a:srgbClr val="C00000"/>
                </a:solidFill>
                <a:latin typeface="微软雅黑"/>
                <a:ea typeface="微软雅黑"/>
                <a:sym typeface="微软雅黑"/>
              </a:rPr>
              <a:t>畅所</a:t>
            </a:r>
          </a:p>
          <a:p>
            <a:pPr algn="ctr"/>
            <a:r>
              <a:rPr lang="zh-CN" altLang="en-US" sz="3300">
                <a:solidFill>
                  <a:srgbClr val="C00000"/>
                </a:solidFill>
                <a:latin typeface="微软雅黑"/>
                <a:ea typeface="微软雅黑"/>
                <a:sym typeface="微软雅黑"/>
              </a:rPr>
              <a:t>欲言</a:t>
            </a:r>
          </a:p>
        </p:txBody>
      </p:sp>
    </p:spTree>
    <p:extLst>
      <p:ext uri="{BB962C8B-B14F-4D97-AF65-F5344CB8AC3E}">
        <p14:creationId xmlns:p14="http://schemas.microsoft.com/office/powerpoint/2010/main" val="1218315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17270" y="119937"/>
            <a:ext cx="166878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前言</a:t>
            </a:r>
          </a:p>
        </p:txBody>
      </p:sp>
      <p:pic>
        <p:nvPicPr>
          <p:cNvPr id="27" name="图片 26" descr="图片包含 矢量图形&#10;&#10;自动生成的说明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7EACC8C-2DF3-4054-8AB4-D4E510A7DE5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489" y="1197976"/>
            <a:ext cx="3429673" cy="3955256"/>
          </a:xfrm>
          <a:prstGeom prst="rect">
            <a:avLst/>
          </a:prstGeom>
        </p:spPr>
      </p:pic>
      <p:cxnSp>
        <p:nvCxnSpPr>
          <p:cNvPr id="28" name="Straight Connector 2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259458B-BA3A-4C3D-9A5B-A6E90E77A20F}"/>
              </a:ext>
            </a:extLst>
          </p:cNvPr>
          <p:cNvCxnSpPr>
            <a:endCxn id="32" idx="3"/>
          </p:cNvCxnSpPr>
          <p:nvPr/>
        </p:nvCxnSpPr>
        <p:spPr>
          <a:xfrm flipV="1">
            <a:off x="5372132" y="2075086"/>
            <a:ext cx="225029" cy="277415"/>
          </a:xfrm>
          <a:prstGeom prst="line">
            <a:avLst/>
          </a:prstGeom>
          <a:ln w="38100">
            <a:solidFill>
              <a:srgbClr val="FFF7C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31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6EB31F0-C019-45C2-A7DF-42846C13C704}"/>
              </a:ext>
            </a:extLst>
          </p:cNvPr>
          <p:cNvCxnSpPr>
            <a:endCxn id="33" idx="1"/>
          </p:cNvCxnSpPr>
          <p:nvPr/>
        </p:nvCxnSpPr>
        <p:spPr>
          <a:xfrm>
            <a:off x="5372132" y="3833638"/>
            <a:ext cx="225029" cy="329804"/>
          </a:xfrm>
          <a:prstGeom prst="line">
            <a:avLst/>
          </a:prstGeom>
          <a:ln w="38100">
            <a:solidFill>
              <a:srgbClr val="FFF7C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73BDF1C-3CF0-4CAB-952B-C196C67EBACD}"/>
              </a:ext>
            </a:extLst>
          </p:cNvPr>
          <p:cNvSpPr/>
          <p:nvPr/>
        </p:nvSpPr>
        <p:spPr>
          <a:xfrm>
            <a:off x="4091020" y="2244154"/>
            <a:ext cx="1751410" cy="1750219"/>
          </a:xfrm>
          <a:prstGeom prst="ellipse">
            <a:avLst/>
          </a:prstGeom>
          <a:solidFill>
            <a:srgbClr val="483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685748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800">
                <a:solidFill>
                  <a:schemeClr val="bg1"/>
                </a:solidFill>
                <a:latin typeface="微软雅黑"/>
                <a:ea typeface="微软雅黑"/>
                <a:cs typeface="Open Sans" charset="0"/>
                <a:sym typeface="微软雅黑"/>
              </a:rPr>
              <a:t>添加标题</a:t>
            </a:r>
            <a:endParaRPr lang="en-US" sz="1200">
              <a:solidFill>
                <a:schemeClr val="bg1"/>
              </a:solidFill>
              <a:latin typeface="微软雅黑"/>
              <a:ea typeface="微软雅黑"/>
              <a:cs typeface="Open Sans" charset="0"/>
              <a:sym typeface="微软雅黑"/>
            </a:endParaRPr>
          </a:p>
        </p:txBody>
      </p:sp>
      <p:sp>
        <p:nvSpPr>
          <p:cNvPr id="31" name="Oval 7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5508C56-1AF3-4CE3-8F0D-6D16F98402CC}"/>
              </a:ext>
            </a:extLst>
          </p:cNvPr>
          <p:cNvSpPr/>
          <p:nvPr/>
        </p:nvSpPr>
        <p:spPr>
          <a:xfrm>
            <a:off x="6178186" y="2858517"/>
            <a:ext cx="525065" cy="526256"/>
          </a:xfrm>
          <a:prstGeom prst="ellipse">
            <a:avLst/>
          </a:prstGeom>
          <a:solidFill>
            <a:srgbClr val="483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algn="ctr" eaLnBrk="1" hangingPunct="1"/>
            <a:endParaRPr lang="zh-CN" altLang="zh-CN" sz="1800">
              <a:solidFill>
                <a:schemeClr val="bg1"/>
              </a:solidFill>
              <a:latin typeface="微软雅黑"/>
              <a:ea typeface="微软雅黑"/>
              <a:cs typeface="Open Sans" panose="020B0606030504020204" pitchFamily="34" charset="0"/>
              <a:sym typeface="微软雅黑"/>
            </a:endParaRPr>
          </a:p>
        </p:txBody>
      </p:sp>
      <p:sp>
        <p:nvSpPr>
          <p:cNvPr id="32" name="Oval 10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419D939C-A862-4DA7-99E9-77CC9C42BF52}"/>
              </a:ext>
            </a:extLst>
          </p:cNvPr>
          <p:cNvSpPr/>
          <p:nvPr/>
        </p:nvSpPr>
        <p:spPr>
          <a:xfrm>
            <a:off x="5519770" y="1626220"/>
            <a:ext cx="526256" cy="526256"/>
          </a:xfrm>
          <a:prstGeom prst="ellipse">
            <a:avLst/>
          </a:prstGeom>
          <a:solidFill>
            <a:srgbClr val="483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algn="ctr" eaLnBrk="1" hangingPunct="1"/>
            <a:endParaRPr lang="zh-CN" altLang="zh-CN" sz="1800">
              <a:solidFill>
                <a:schemeClr val="bg1"/>
              </a:solidFill>
              <a:latin typeface="微软雅黑"/>
              <a:ea typeface="微软雅黑"/>
              <a:cs typeface="Open Sans" panose="020B0606030504020204" pitchFamily="34" charset="0"/>
              <a:sym typeface="微软雅黑"/>
            </a:endParaRPr>
          </a:p>
        </p:txBody>
      </p:sp>
      <p:sp>
        <p:nvSpPr>
          <p:cNvPr id="33" name="Oval 1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8629F2E-C64A-43F6-B306-F127634F417C}"/>
              </a:ext>
            </a:extLst>
          </p:cNvPr>
          <p:cNvSpPr/>
          <p:nvPr/>
        </p:nvSpPr>
        <p:spPr>
          <a:xfrm>
            <a:off x="5519770" y="4086051"/>
            <a:ext cx="526256" cy="526256"/>
          </a:xfrm>
          <a:prstGeom prst="ellipse">
            <a:avLst/>
          </a:prstGeom>
          <a:solidFill>
            <a:srgbClr val="483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pPr algn="ctr" eaLnBrk="1" hangingPunct="1"/>
            <a:endParaRPr lang="zh-CN" altLang="zh-CN" sz="1800">
              <a:solidFill>
                <a:schemeClr val="bg1"/>
              </a:solidFill>
              <a:latin typeface="微软雅黑"/>
              <a:ea typeface="微软雅黑"/>
              <a:cs typeface="Open Sans" panose="020B0606030504020204" pitchFamily="34" charset="0"/>
              <a:sym typeface="微软雅黑"/>
            </a:endParaRPr>
          </a:p>
        </p:txBody>
      </p:sp>
      <p:sp>
        <p:nvSpPr>
          <p:cNvPr id="34" name="Freeform 5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8F1A549-2B0F-43D3-A393-E5975E7267E0}"/>
              </a:ext>
            </a:extLst>
          </p:cNvPr>
          <p:cNvSpPr>
            <a:spLocks noEditPoints="1"/>
          </p:cNvSpPr>
          <p:nvPr/>
        </p:nvSpPr>
        <p:spPr bwMode="auto">
          <a:xfrm>
            <a:off x="5665026" y="1742900"/>
            <a:ext cx="252413" cy="253604"/>
          </a:xfrm>
          <a:custGeom>
            <a:avLst/>
            <a:gdLst>
              <a:gd name="T0" fmla="*/ 333044 w 96"/>
              <a:gd name="T1" fmla="*/ 73968 h 96"/>
              <a:gd name="T2" fmla="*/ 262930 w 96"/>
              <a:gd name="T3" fmla="*/ 3522 h 96"/>
              <a:gd name="T4" fmla="*/ 252413 w 96"/>
              <a:gd name="T5" fmla="*/ 0 h 96"/>
              <a:gd name="T6" fmla="*/ 241895 w 96"/>
              <a:gd name="T7" fmla="*/ 7045 h 96"/>
              <a:gd name="T8" fmla="*/ 203332 w 96"/>
              <a:gd name="T9" fmla="*/ 59879 h 96"/>
              <a:gd name="T10" fmla="*/ 105172 w 96"/>
              <a:gd name="T11" fmla="*/ 98624 h 96"/>
              <a:gd name="T12" fmla="*/ 98160 w 96"/>
              <a:gd name="T13" fmla="*/ 109190 h 96"/>
              <a:gd name="T14" fmla="*/ 101666 w 96"/>
              <a:gd name="T15" fmla="*/ 123279 h 96"/>
              <a:gd name="T16" fmla="*/ 129712 w 96"/>
              <a:gd name="T17" fmla="*/ 151458 h 96"/>
              <a:gd name="T18" fmla="*/ 3506 w 96"/>
              <a:gd name="T19" fmla="*/ 317004 h 96"/>
              <a:gd name="T20" fmla="*/ 3506 w 96"/>
              <a:gd name="T21" fmla="*/ 334616 h 96"/>
              <a:gd name="T22" fmla="*/ 14023 w 96"/>
              <a:gd name="T23" fmla="*/ 338138 h 96"/>
              <a:gd name="T24" fmla="*/ 21034 w 96"/>
              <a:gd name="T25" fmla="*/ 334616 h 96"/>
              <a:gd name="T26" fmla="*/ 185804 w 96"/>
              <a:gd name="T27" fmla="*/ 207814 h 96"/>
              <a:gd name="T28" fmla="*/ 213849 w 96"/>
              <a:gd name="T29" fmla="*/ 235992 h 96"/>
              <a:gd name="T30" fmla="*/ 224367 w 96"/>
              <a:gd name="T31" fmla="*/ 239514 h 96"/>
              <a:gd name="T32" fmla="*/ 227872 w 96"/>
              <a:gd name="T33" fmla="*/ 239514 h 96"/>
              <a:gd name="T34" fmla="*/ 238390 w 96"/>
              <a:gd name="T35" fmla="*/ 232470 h 96"/>
              <a:gd name="T36" fmla="*/ 276953 w 96"/>
              <a:gd name="T37" fmla="*/ 133846 h 96"/>
              <a:gd name="T38" fmla="*/ 329539 w 96"/>
              <a:gd name="T39" fmla="*/ 95101 h 96"/>
              <a:gd name="T40" fmla="*/ 336550 w 96"/>
              <a:gd name="T41" fmla="*/ 84535 h 96"/>
              <a:gd name="T42" fmla="*/ 333044 w 96"/>
              <a:gd name="T43" fmla="*/ 73968 h 96"/>
              <a:gd name="T44" fmla="*/ 91149 w 96"/>
              <a:gd name="T45" fmla="*/ 246559 h 96"/>
              <a:gd name="T46" fmla="*/ 150746 w 96"/>
              <a:gd name="T47" fmla="*/ 169069 h 96"/>
              <a:gd name="T48" fmla="*/ 168275 w 96"/>
              <a:gd name="T49" fmla="*/ 186680 h 96"/>
              <a:gd name="T50" fmla="*/ 91149 w 96"/>
              <a:gd name="T51" fmla="*/ 246559 h 96"/>
              <a:gd name="T52" fmla="*/ 259424 w 96"/>
              <a:gd name="T53" fmla="*/ 116235 h 96"/>
              <a:gd name="T54" fmla="*/ 252413 w 96"/>
              <a:gd name="T55" fmla="*/ 119757 h 96"/>
              <a:gd name="T56" fmla="*/ 220861 w 96"/>
              <a:gd name="T57" fmla="*/ 200769 h 96"/>
              <a:gd name="T58" fmla="*/ 136723 w 96"/>
              <a:gd name="T59" fmla="*/ 116235 h 96"/>
              <a:gd name="T60" fmla="*/ 217355 w 96"/>
              <a:gd name="T61" fmla="*/ 84535 h 96"/>
              <a:gd name="T62" fmla="*/ 220861 w 96"/>
              <a:gd name="T63" fmla="*/ 77490 h 96"/>
              <a:gd name="T64" fmla="*/ 252413 w 96"/>
              <a:gd name="T65" fmla="*/ 35223 h 96"/>
              <a:gd name="T66" fmla="*/ 301493 w 96"/>
              <a:gd name="T67" fmla="*/ 84535 h 96"/>
              <a:gd name="T68" fmla="*/ 259424 w 96"/>
              <a:gd name="T69" fmla="*/ 116235 h 9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96" h="96">
                <a:moveTo>
                  <a:pt x="95" y="21"/>
                </a:moveTo>
                <a:cubicBezTo>
                  <a:pt x="75" y="1"/>
                  <a:pt x="75" y="1"/>
                  <a:pt x="75" y="1"/>
                </a:cubicBezTo>
                <a:cubicBezTo>
                  <a:pt x="74" y="0"/>
                  <a:pt x="73" y="0"/>
                  <a:pt x="72" y="0"/>
                </a:cubicBezTo>
                <a:cubicBezTo>
                  <a:pt x="70" y="0"/>
                  <a:pt x="70" y="1"/>
                  <a:pt x="69" y="2"/>
                </a:cubicBezTo>
                <a:cubicBezTo>
                  <a:pt x="58" y="17"/>
                  <a:pt x="58" y="17"/>
                  <a:pt x="58" y="17"/>
                </a:cubicBezTo>
                <a:cubicBezTo>
                  <a:pt x="30" y="28"/>
                  <a:pt x="30" y="28"/>
                  <a:pt x="30" y="28"/>
                </a:cubicBezTo>
                <a:cubicBezTo>
                  <a:pt x="29" y="29"/>
                  <a:pt x="28" y="30"/>
                  <a:pt x="28" y="31"/>
                </a:cubicBezTo>
                <a:cubicBezTo>
                  <a:pt x="28" y="32"/>
                  <a:pt x="28" y="34"/>
                  <a:pt x="29" y="35"/>
                </a:cubicBezTo>
                <a:cubicBezTo>
                  <a:pt x="37" y="43"/>
                  <a:pt x="37" y="43"/>
                  <a:pt x="37" y="43"/>
                </a:cubicBezTo>
                <a:cubicBezTo>
                  <a:pt x="1" y="90"/>
                  <a:pt x="1" y="90"/>
                  <a:pt x="1" y="90"/>
                </a:cubicBezTo>
                <a:cubicBezTo>
                  <a:pt x="0" y="91"/>
                  <a:pt x="0" y="93"/>
                  <a:pt x="1" y="95"/>
                </a:cubicBezTo>
                <a:cubicBezTo>
                  <a:pt x="2" y="96"/>
                  <a:pt x="3" y="96"/>
                  <a:pt x="4" y="96"/>
                </a:cubicBezTo>
                <a:cubicBezTo>
                  <a:pt x="5" y="96"/>
                  <a:pt x="6" y="96"/>
                  <a:pt x="6" y="95"/>
                </a:cubicBezTo>
                <a:cubicBezTo>
                  <a:pt x="53" y="59"/>
                  <a:pt x="53" y="59"/>
                  <a:pt x="53" y="59"/>
                </a:cubicBezTo>
                <a:cubicBezTo>
                  <a:pt x="61" y="67"/>
                  <a:pt x="61" y="67"/>
                  <a:pt x="61" y="67"/>
                </a:cubicBezTo>
                <a:cubicBezTo>
                  <a:pt x="62" y="68"/>
                  <a:pt x="63" y="68"/>
                  <a:pt x="64" y="68"/>
                </a:cubicBezTo>
                <a:cubicBezTo>
                  <a:pt x="64" y="68"/>
                  <a:pt x="64" y="68"/>
                  <a:pt x="65" y="68"/>
                </a:cubicBezTo>
                <a:cubicBezTo>
                  <a:pt x="66" y="68"/>
                  <a:pt x="67" y="67"/>
                  <a:pt x="68" y="66"/>
                </a:cubicBezTo>
                <a:cubicBezTo>
                  <a:pt x="79" y="38"/>
                  <a:pt x="79" y="38"/>
                  <a:pt x="79" y="38"/>
                </a:cubicBezTo>
                <a:cubicBezTo>
                  <a:pt x="94" y="27"/>
                  <a:pt x="94" y="27"/>
                  <a:pt x="94" y="27"/>
                </a:cubicBezTo>
                <a:cubicBezTo>
                  <a:pt x="95" y="27"/>
                  <a:pt x="96" y="26"/>
                  <a:pt x="96" y="24"/>
                </a:cubicBezTo>
                <a:cubicBezTo>
                  <a:pt x="96" y="23"/>
                  <a:pt x="96" y="22"/>
                  <a:pt x="95" y="21"/>
                </a:cubicBezTo>
                <a:close/>
                <a:moveTo>
                  <a:pt x="26" y="70"/>
                </a:moveTo>
                <a:cubicBezTo>
                  <a:pt x="43" y="48"/>
                  <a:pt x="43" y="48"/>
                  <a:pt x="43" y="48"/>
                </a:cubicBezTo>
                <a:cubicBezTo>
                  <a:pt x="48" y="53"/>
                  <a:pt x="48" y="53"/>
                  <a:pt x="48" y="53"/>
                </a:cubicBezTo>
                <a:lnTo>
                  <a:pt x="26" y="70"/>
                </a:lnTo>
                <a:close/>
                <a:moveTo>
                  <a:pt x="74" y="33"/>
                </a:moveTo>
                <a:cubicBezTo>
                  <a:pt x="73" y="33"/>
                  <a:pt x="73" y="34"/>
                  <a:pt x="72" y="34"/>
                </a:cubicBezTo>
                <a:cubicBezTo>
                  <a:pt x="63" y="57"/>
                  <a:pt x="63" y="57"/>
                  <a:pt x="63" y="57"/>
                </a:cubicBezTo>
                <a:cubicBezTo>
                  <a:pt x="39" y="33"/>
                  <a:pt x="39" y="33"/>
                  <a:pt x="39" y="33"/>
                </a:cubicBezTo>
                <a:cubicBezTo>
                  <a:pt x="62" y="24"/>
                  <a:pt x="62" y="24"/>
                  <a:pt x="62" y="24"/>
                </a:cubicBezTo>
                <a:cubicBezTo>
                  <a:pt x="62" y="24"/>
                  <a:pt x="63" y="23"/>
                  <a:pt x="63" y="22"/>
                </a:cubicBezTo>
                <a:cubicBezTo>
                  <a:pt x="72" y="10"/>
                  <a:pt x="72" y="10"/>
                  <a:pt x="72" y="10"/>
                </a:cubicBezTo>
                <a:cubicBezTo>
                  <a:pt x="86" y="24"/>
                  <a:pt x="86" y="24"/>
                  <a:pt x="86" y="24"/>
                </a:cubicBezTo>
                <a:lnTo>
                  <a:pt x="74" y="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5" name="Freeform 36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3826FBC-DE38-41C8-B666-CF9447A563AB}"/>
              </a:ext>
            </a:extLst>
          </p:cNvPr>
          <p:cNvSpPr>
            <a:spLocks noEditPoints="1"/>
          </p:cNvSpPr>
          <p:nvPr/>
        </p:nvSpPr>
        <p:spPr bwMode="auto">
          <a:xfrm>
            <a:off x="5666217" y="4202731"/>
            <a:ext cx="252413" cy="253604"/>
          </a:xfrm>
          <a:custGeom>
            <a:avLst/>
            <a:gdLst>
              <a:gd name="T0" fmla="*/ 308504 w 96"/>
              <a:gd name="T1" fmla="*/ 257126 h 96"/>
              <a:gd name="T2" fmla="*/ 308504 w 96"/>
              <a:gd name="T3" fmla="*/ 197247 h 96"/>
              <a:gd name="T4" fmla="*/ 266435 w 96"/>
              <a:gd name="T5" fmla="*/ 154980 h 96"/>
              <a:gd name="T6" fmla="*/ 182298 w 96"/>
              <a:gd name="T7" fmla="*/ 154980 h 96"/>
              <a:gd name="T8" fmla="*/ 182298 w 96"/>
              <a:gd name="T9" fmla="*/ 81012 h 96"/>
              <a:gd name="T10" fmla="*/ 210344 w 96"/>
              <a:gd name="T11" fmla="*/ 42267 h 96"/>
              <a:gd name="T12" fmla="*/ 168275 w 96"/>
              <a:gd name="T13" fmla="*/ 0 h 96"/>
              <a:gd name="T14" fmla="*/ 126206 w 96"/>
              <a:gd name="T15" fmla="*/ 42267 h 96"/>
              <a:gd name="T16" fmla="*/ 154252 w 96"/>
              <a:gd name="T17" fmla="*/ 81012 h 96"/>
              <a:gd name="T18" fmla="*/ 154252 w 96"/>
              <a:gd name="T19" fmla="*/ 154980 h 96"/>
              <a:gd name="T20" fmla="*/ 70115 w 96"/>
              <a:gd name="T21" fmla="*/ 154980 h 96"/>
              <a:gd name="T22" fmla="*/ 28046 w 96"/>
              <a:gd name="T23" fmla="*/ 197247 h 96"/>
              <a:gd name="T24" fmla="*/ 28046 w 96"/>
              <a:gd name="T25" fmla="*/ 257126 h 96"/>
              <a:gd name="T26" fmla="*/ 0 w 96"/>
              <a:gd name="T27" fmla="*/ 295871 h 96"/>
              <a:gd name="T28" fmla="*/ 42069 w 96"/>
              <a:gd name="T29" fmla="*/ 338138 h 96"/>
              <a:gd name="T30" fmla="*/ 84138 w 96"/>
              <a:gd name="T31" fmla="*/ 295871 h 96"/>
              <a:gd name="T32" fmla="*/ 56092 w 96"/>
              <a:gd name="T33" fmla="*/ 257126 h 96"/>
              <a:gd name="T34" fmla="*/ 56092 w 96"/>
              <a:gd name="T35" fmla="*/ 197247 h 96"/>
              <a:gd name="T36" fmla="*/ 70115 w 96"/>
              <a:gd name="T37" fmla="*/ 183158 h 96"/>
              <a:gd name="T38" fmla="*/ 154252 w 96"/>
              <a:gd name="T39" fmla="*/ 183158 h 96"/>
              <a:gd name="T40" fmla="*/ 154252 w 96"/>
              <a:gd name="T41" fmla="*/ 257126 h 96"/>
              <a:gd name="T42" fmla="*/ 126206 w 96"/>
              <a:gd name="T43" fmla="*/ 295871 h 96"/>
              <a:gd name="T44" fmla="*/ 168275 w 96"/>
              <a:gd name="T45" fmla="*/ 338138 h 96"/>
              <a:gd name="T46" fmla="*/ 210344 w 96"/>
              <a:gd name="T47" fmla="*/ 295871 h 96"/>
              <a:gd name="T48" fmla="*/ 182298 w 96"/>
              <a:gd name="T49" fmla="*/ 257126 h 96"/>
              <a:gd name="T50" fmla="*/ 182298 w 96"/>
              <a:gd name="T51" fmla="*/ 183158 h 96"/>
              <a:gd name="T52" fmla="*/ 266435 w 96"/>
              <a:gd name="T53" fmla="*/ 183158 h 96"/>
              <a:gd name="T54" fmla="*/ 280458 w 96"/>
              <a:gd name="T55" fmla="*/ 197247 h 96"/>
              <a:gd name="T56" fmla="*/ 280458 w 96"/>
              <a:gd name="T57" fmla="*/ 257126 h 96"/>
              <a:gd name="T58" fmla="*/ 252413 w 96"/>
              <a:gd name="T59" fmla="*/ 295871 h 96"/>
              <a:gd name="T60" fmla="*/ 294481 w 96"/>
              <a:gd name="T61" fmla="*/ 338138 h 96"/>
              <a:gd name="T62" fmla="*/ 336550 w 96"/>
              <a:gd name="T63" fmla="*/ 295871 h 96"/>
              <a:gd name="T64" fmla="*/ 308504 w 96"/>
              <a:gd name="T65" fmla="*/ 257126 h 96"/>
              <a:gd name="T66" fmla="*/ 42069 w 96"/>
              <a:gd name="T67" fmla="*/ 309960 h 96"/>
              <a:gd name="T68" fmla="*/ 28046 w 96"/>
              <a:gd name="T69" fmla="*/ 295871 h 96"/>
              <a:gd name="T70" fmla="*/ 42069 w 96"/>
              <a:gd name="T71" fmla="*/ 281782 h 96"/>
              <a:gd name="T72" fmla="*/ 56092 w 96"/>
              <a:gd name="T73" fmla="*/ 295871 h 96"/>
              <a:gd name="T74" fmla="*/ 42069 w 96"/>
              <a:gd name="T75" fmla="*/ 309960 h 96"/>
              <a:gd name="T76" fmla="*/ 168275 w 96"/>
              <a:gd name="T77" fmla="*/ 28178 h 96"/>
              <a:gd name="T78" fmla="*/ 182298 w 96"/>
              <a:gd name="T79" fmla="*/ 42267 h 96"/>
              <a:gd name="T80" fmla="*/ 168275 w 96"/>
              <a:gd name="T81" fmla="*/ 56356 h 96"/>
              <a:gd name="T82" fmla="*/ 154252 w 96"/>
              <a:gd name="T83" fmla="*/ 42267 h 96"/>
              <a:gd name="T84" fmla="*/ 168275 w 96"/>
              <a:gd name="T85" fmla="*/ 28178 h 96"/>
              <a:gd name="T86" fmla="*/ 168275 w 96"/>
              <a:gd name="T87" fmla="*/ 309960 h 96"/>
              <a:gd name="T88" fmla="*/ 154252 w 96"/>
              <a:gd name="T89" fmla="*/ 295871 h 96"/>
              <a:gd name="T90" fmla="*/ 168275 w 96"/>
              <a:gd name="T91" fmla="*/ 281782 h 96"/>
              <a:gd name="T92" fmla="*/ 182298 w 96"/>
              <a:gd name="T93" fmla="*/ 295871 h 96"/>
              <a:gd name="T94" fmla="*/ 168275 w 96"/>
              <a:gd name="T95" fmla="*/ 309960 h 96"/>
              <a:gd name="T96" fmla="*/ 294481 w 96"/>
              <a:gd name="T97" fmla="*/ 309960 h 96"/>
              <a:gd name="T98" fmla="*/ 280458 w 96"/>
              <a:gd name="T99" fmla="*/ 295871 h 96"/>
              <a:gd name="T100" fmla="*/ 294481 w 96"/>
              <a:gd name="T101" fmla="*/ 281782 h 96"/>
              <a:gd name="T102" fmla="*/ 308504 w 96"/>
              <a:gd name="T103" fmla="*/ 295871 h 96"/>
              <a:gd name="T104" fmla="*/ 294481 w 96"/>
              <a:gd name="T105" fmla="*/ 309960 h 9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96" h="96">
                <a:moveTo>
                  <a:pt x="88" y="73"/>
                </a:moveTo>
                <a:cubicBezTo>
                  <a:pt x="88" y="56"/>
                  <a:pt x="88" y="56"/>
                  <a:pt x="88" y="56"/>
                </a:cubicBezTo>
                <a:cubicBezTo>
                  <a:pt x="88" y="49"/>
                  <a:pt x="83" y="44"/>
                  <a:pt x="76" y="44"/>
                </a:cubicBezTo>
                <a:cubicBezTo>
                  <a:pt x="52" y="44"/>
                  <a:pt x="52" y="44"/>
                  <a:pt x="52" y="44"/>
                </a:cubicBezTo>
                <a:cubicBezTo>
                  <a:pt x="52" y="23"/>
                  <a:pt x="52" y="23"/>
                  <a:pt x="52" y="23"/>
                </a:cubicBezTo>
                <a:cubicBezTo>
                  <a:pt x="57" y="22"/>
                  <a:pt x="60" y="17"/>
                  <a:pt x="60" y="12"/>
                </a:cubicBezTo>
                <a:cubicBezTo>
                  <a:pt x="60" y="5"/>
                  <a:pt x="55" y="0"/>
                  <a:pt x="48" y="0"/>
                </a:cubicBezTo>
                <a:cubicBezTo>
                  <a:pt x="41" y="0"/>
                  <a:pt x="36" y="5"/>
                  <a:pt x="36" y="12"/>
                </a:cubicBezTo>
                <a:cubicBezTo>
                  <a:pt x="36" y="17"/>
                  <a:pt x="39" y="22"/>
                  <a:pt x="44" y="23"/>
                </a:cubicBezTo>
                <a:cubicBezTo>
                  <a:pt x="44" y="44"/>
                  <a:pt x="44" y="44"/>
                  <a:pt x="44" y="44"/>
                </a:cubicBezTo>
                <a:cubicBezTo>
                  <a:pt x="20" y="44"/>
                  <a:pt x="20" y="44"/>
                  <a:pt x="20" y="44"/>
                </a:cubicBezTo>
                <a:cubicBezTo>
                  <a:pt x="13" y="44"/>
                  <a:pt x="8" y="49"/>
                  <a:pt x="8" y="56"/>
                </a:cubicBezTo>
                <a:cubicBezTo>
                  <a:pt x="8" y="73"/>
                  <a:pt x="8" y="73"/>
                  <a:pt x="8" y="73"/>
                </a:cubicBezTo>
                <a:cubicBezTo>
                  <a:pt x="3" y="74"/>
                  <a:pt x="0" y="79"/>
                  <a:pt x="0" y="84"/>
                </a:cubicBezTo>
                <a:cubicBezTo>
                  <a:pt x="0" y="91"/>
                  <a:pt x="5" y="96"/>
                  <a:pt x="12" y="96"/>
                </a:cubicBezTo>
                <a:cubicBezTo>
                  <a:pt x="19" y="96"/>
                  <a:pt x="24" y="91"/>
                  <a:pt x="24" y="84"/>
                </a:cubicBezTo>
                <a:cubicBezTo>
                  <a:pt x="24" y="79"/>
                  <a:pt x="21" y="74"/>
                  <a:pt x="16" y="73"/>
                </a:cubicBezTo>
                <a:cubicBezTo>
                  <a:pt x="16" y="56"/>
                  <a:pt x="16" y="56"/>
                  <a:pt x="16" y="56"/>
                </a:cubicBezTo>
                <a:cubicBezTo>
                  <a:pt x="16" y="54"/>
                  <a:pt x="18" y="52"/>
                  <a:pt x="20" y="52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73"/>
                  <a:pt x="44" y="73"/>
                  <a:pt x="44" y="73"/>
                </a:cubicBezTo>
                <a:cubicBezTo>
                  <a:pt x="39" y="74"/>
                  <a:pt x="36" y="79"/>
                  <a:pt x="36" y="84"/>
                </a:cubicBezTo>
                <a:cubicBezTo>
                  <a:pt x="36" y="91"/>
                  <a:pt x="41" y="96"/>
                  <a:pt x="48" y="96"/>
                </a:cubicBezTo>
                <a:cubicBezTo>
                  <a:pt x="55" y="96"/>
                  <a:pt x="60" y="91"/>
                  <a:pt x="60" y="84"/>
                </a:cubicBezTo>
                <a:cubicBezTo>
                  <a:pt x="60" y="79"/>
                  <a:pt x="57" y="74"/>
                  <a:pt x="52" y="73"/>
                </a:cubicBezTo>
                <a:cubicBezTo>
                  <a:pt x="52" y="52"/>
                  <a:pt x="52" y="52"/>
                  <a:pt x="52" y="52"/>
                </a:cubicBezTo>
                <a:cubicBezTo>
                  <a:pt x="76" y="52"/>
                  <a:pt x="76" y="52"/>
                  <a:pt x="76" y="52"/>
                </a:cubicBezTo>
                <a:cubicBezTo>
                  <a:pt x="78" y="52"/>
                  <a:pt x="80" y="54"/>
                  <a:pt x="80" y="56"/>
                </a:cubicBezTo>
                <a:cubicBezTo>
                  <a:pt x="80" y="73"/>
                  <a:pt x="80" y="73"/>
                  <a:pt x="80" y="73"/>
                </a:cubicBezTo>
                <a:cubicBezTo>
                  <a:pt x="75" y="74"/>
                  <a:pt x="72" y="79"/>
                  <a:pt x="72" y="84"/>
                </a:cubicBezTo>
                <a:cubicBezTo>
                  <a:pt x="72" y="91"/>
                  <a:pt x="77" y="96"/>
                  <a:pt x="84" y="96"/>
                </a:cubicBezTo>
                <a:cubicBezTo>
                  <a:pt x="91" y="96"/>
                  <a:pt x="96" y="91"/>
                  <a:pt x="96" y="84"/>
                </a:cubicBezTo>
                <a:cubicBezTo>
                  <a:pt x="96" y="79"/>
                  <a:pt x="93" y="74"/>
                  <a:pt x="88" y="73"/>
                </a:cubicBezTo>
                <a:close/>
                <a:moveTo>
                  <a:pt x="12" y="88"/>
                </a:moveTo>
                <a:cubicBezTo>
                  <a:pt x="10" y="88"/>
                  <a:pt x="8" y="86"/>
                  <a:pt x="8" y="84"/>
                </a:cubicBezTo>
                <a:cubicBezTo>
                  <a:pt x="8" y="82"/>
                  <a:pt x="10" y="80"/>
                  <a:pt x="12" y="80"/>
                </a:cubicBezTo>
                <a:cubicBezTo>
                  <a:pt x="14" y="80"/>
                  <a:pt x="16" y="82"/>
                  <a:pt x="16" y="84"/>
                </a:cubicBezTo>
                <a:cubicBezTo>
                  <a:pt x="16" y="86"/>
                  <a:pt x="14" y="88"/>
                  <a:pt x="12" y="88"/>
                </a:cubicBezTo>
                <a:close/>
                <a:moveTo>
                  <a:pt x="48" y="8"/>
                </a:moveTo>
                <a:cubicBezTo>
                  <a:pt x="50" y="8"/>
                  <a:pt x="52" y="10"/>
                  <a:pt x="52" y="12"/>
                </a:cubicBezTo>
                <a:cubicBezTo>
                  <a:pt x="52" y="14"/>
                  <a:pt x="50" y="16"/>
                  <a:pt x="48" y="16"/>
                </a:cubicBezTo>
                <a:cubicBezTo>
                  <a:pt x="46" y="16"/>
                  <a:pt x="44" y="14"/>
                  <a:pt x="44" y="12"/>
                </a:cubicBezTo>
                <a:cubicBezTo>
                  <a:pt x="44" y="10"/>
                  <a:pt x="46" y="8"/>
                  <a:pt x="48" y="8"/>
                </a:cubicBezTo>
                <a:close/>
                <a:moveTo>
                  <a:pt x="48" y="88"/>
                </a:moveTo>
                <a:cubicBezTo>
                  <a:pt x="46" y="88"/>
                  <a:pt x="44" y="86"/>
                  <a:pt x="44" y="84"/>
                </a:cubicBezTo>
                <a:cubicBezTo>
                  <a:pt x="44" y="82"/>
                  <a:pt x="46" y="80"/>
                  <a:pt x="48" y="80"/>
                </a:cubicBezTo>
                <a:cubicBezTo>
                  <a:pt x="50" y="80"/>
                  <a:pt x="52" y="82"/>
                  <a:pt x="52" y="84"/>
                </a:cubicBezTo>
                <a:cubicBezTo>
                  <a:pt x="52" y="86"/>
                  <a:pt x="50" y="88"/>
                  <a:pt x="48" y="88"/>
                </a:cubicBezTo>
                <a:close/>
                <a:moveTo>
                  <a:pt x="84" y="88"/>
                </a:moveTo>
                <a:cubicBezTo>
                  <a:pt x="82" y="88"/>
                  <a:pt x="80" y="86"/>
                  <a:pt x="80" y="84"/>
                </a:cubicBezTo>
                <a:cubicBezTo>
                  <a:pt x="80" y="82"/>
                  <a:pt x="82" y="80"/>
                  <a:pt x="84" y="80"/>
                </a:cubicBezTo>
                <a:cubicBezTo>
                  <a:pt x="86" y="80"/>
                  <a:pt x="88" y="82"/>
                  <a:pt x="88" y="84"/>
                </a:cubicBezTo>
                <a:cubicBezTo>
                  <a:pt x="88" y="86"/>
                  <a:pt x="86" y="88"/>
                  <a:pt x="84" y="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6" name="Freeform 47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6A06119-3D8D-4540-86E8-F71ABE422E5B}"/>
              </a:ext>
            </a:extLst>
          </p:cNvPr>
          <p:cNvSpPr>
            <a:spLocks noEditPoints="1"/>
          </p:cNvSpPr>
          <p:nvPr/>
        </p:nvSpPr>
        <p:spPr bwMode="auto">
          <a:xfrm>
            <a:off x="6315108" y="2975198"/>
            <a:ext cx="251222" cy="253603"/>
          </a:xfrm>
          <a:custGeom>
            <a:avLst/>
            <a:gdLst>
              <a:gd name="T0" fmla="*/ 331474 w 96"/>
              <a:gd name="T1" fmla="*/ 7045 h 96"/>
              <a:gd name="T2" fmla="*/ 314028 w 96"/>
              <a:gd name="T3" fmla="*/ 0 h 96"/>
              <a:gd name="T4" fmla="*/ 314028 w 96"/>
              <a:gd name="T5" fmla="*/ 0 h 96"/>
              <a:gd name="T6" fmla="*/ 6978 w 96"/>
              <a:gd name="T7" fmla="*/ 112713 h 96"/>
              <a:gd name="T8" fmla="*/ 0 w 96"/>
              <a:gd name="T9" fmla="*/ 123279 h 96"/>
              <a:gd name="T10" fmla="*/ 3489 w 96"/>
              <a:gd name="T11" fmla="*/ 137369 h 96"/>
              <a:gd name="T12" fmla="*/ 69784 w 96"/>
              <a:gd name="T13" fmla="*/ 204292 h 96"/>
              <a:gd name="T14" fmla="*/ 69784 w 96"/>
              <a:gd name="T15" fmla="*/ 309960 h 96"/>
              <a:gd name="T16" fmla="*/ 83741 w 96"/>
              <a:gd name="T17" fmla="*/ 324049 h 96"/>
              <a:gd name="T18" fmla="*/ 94208 w 96"/>
              <a:gd name="T19" fmla="*/ 320527 h 96"/>
              <a:gd name="T20" fmla="*/ 97698 w 96"/>
              <a:gd name="T21" fmla="*/ 317004 h 96"/>
              <a:gd name="T22" fmla="*/ 136079 w 96"/>
              <a:gd name="T23" fmla="*/ 267693 h 96"/>
              <a:gd name="T24" fmla="*/ 198884 w 96"/>
              <a:gd name="T25" fmla="*/ 334616 h 96"/>
              <a:gd name="T26" fmla="*/ 209352 w 96"/>
              <a:gd name="T27" fmla="*/ 338138 h 96"/>
              <a:gd name="T28" fmla="*/ 209352 w 96"/>
              <a:gd name="T29" fmla="*/ 338138 h 96"/>
              <a:gd name="T30" fmla="*/ 219819 w 96"/>
              <a:gd name="T31" fmla="*/ 327571 h 96"/>
              <a:gd name="T32" fmla="*/ 331474 w 96"/>
              <a:gd name="T33" fmla="*/ 24656 h 96"/>
              <a:gd name="T34" fmla="*/ 331474 w 96"/>
              <a:gd name="T35" fmla="*/ 7045 h 96"/>
              <a:gd name="T36" fmla="*/ 240755 w 96"/>
              <a:gd name="T37" fmla="*/ 59879 h 96"/>
              <a:gd name="T38" fmla="*/ 83741 w 96"/>
              <a:gd name="T39" fmla="*/ 179636 h 96"/>
              <a:gd name="T40" fmla="*/ 38381 w 96"/>
              <a:gd name="T41" fmla="*/ 133846 h 96"/>
              <a:gd name="T42" fmla="*/ 240755 w 96"/>
              <a:gd name="T43" fmla="*/ 59879 h 96"/>
              <a:gd name="T44" fmla="*/ 97698 w 96"/>
              <a:gd name="T45" fmla="*/ 271215 h 96"/>
              <a:gd name="T46" fmla="*/ 97698 w 96"/>
              <a:gd name="T47" fmla="*/ 232470 h 96"/>
              <a:gd name="T48" fmla="*/ 115144 w 96"/>
              <a:gd name="T49" fmla="*/ 250081 h 96"/>
              <a:gd name="T50" fmla="*/ 97698 w 96"/>
              <a:gd name="T51" fmla="*/ 271215 h 96"/>
              <a:gd name="T52" fmla="*/ 202373 w 96"/>
              <a:gd name="T53" fmla="*/ 299393 h 96"/>
              <a:gd name="T54" fmla="*/ 104676 w 96"/>
              <a:gd name="T55" fmla="*/ 197247 h 96"/>
              <a:gd name="T56" fmla="*/ 289603 w 96"/>
              <a:gd name="T57" fmla="*/ 56356 h 96"/>
              <a:gd name="T58" fmla="*/ 202373 w 96"/>
              <a:gd name="T59" fmla="*/ 299393 h 9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96" h="96">
                <a:moveTo>
                  <a:pt x="95" y="2"/>
                </a:moveTo>
                <a:cubicBezTo>
                  <a:pt x="94" y="0"/>
                  <a:pt x="92" y="0"/>
                  <a:pt x="90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2" y="32"/>
                  <a:pt x="2" y="32"/>
                  <a:pt x="2" y="32"/>
                </a:cubicBezTo>
                <a:cubicBezTo>
                  <a:pt x="1" y="33"/>
                  <a:pt x="0" y="34"/>
                  <a:pt x="0" y="35"/>
                </a:cubicBezTo>
                <a:cubicBezTo>
                  <a:pt x="0" y="36"/>
                  <a:pt x="0" y="38"/>
                  <a:pt x="1" y="39"/>
                </a:cubicBezTo>
                <a:cubicBezTo>
                  <a:pt x="20" y="58"/>
                  <a:pt x="20" y="58"/>
                  <a:pt x="20" y="58"/>
                </a:cubicBezTo>
                <a:cubicBezTo>
                  <a:pt x="20" y="88"/>
                  <a:pt x="20" y="88"/>
                  <a:pt x="20" y="88"/>
                </a:cubicBezTo>
                <a:cubicBezTo>
                  <a:pt x="20" y="90"/>
                  <a:pt x="22" y="92"/>
                  <a:pt x="24" y="92"/>
                </a:cubicBezTo>
                <a:cubicBezTo>
                  <a:pt x="25" y="92"/>
                  <a:pt x="26" y="92"/>
                  <a:pt x="27" y="91"/>
                </a:cubicBezTo>
                <a:cubicBezTo>
                  <a:pt x="27" y="91"/>
                  <a:pt x="27" y="90"/>
                  <a:pt x="28" y="90"/>
                </a:cubicBezTo>
                <a:cubicBezTo>
                  <a:pt x="39" y="76"/>
                  <a:pt x="39" y="76"/>
                  <a:pt x="39" y="76"/>
                </a:cubicBezTo>
                <a:cubicBezTo>
                  <a:pt x="57" y="95"/>
                  <a:pt x="57" y="95"/>
                  <a:pt x="57" y="95"/>
                </a:cubicBezTo>
                <a:cubicBezTo>
                  <a:pt x="58" y="96"/>
                  <a:pt x="59" y="96"/>
                  <a:pt x="60" y="96"/>
                </a:cubicBezTo>
                <a:cubicBezTo>
                  <a:pt x="60" y="96"/>
                  <a:pt x="60" y="96"/>
                  <a:pt x="60" y="96"/>
                </a:cubicBezTo>
                <a:cubicBezTo>
                  <a:pt x="62" y="96"/>
                  <a:pt x="63" y="94"/>
                  <a:pt x="63" y="93"/>
                </a:cubicBezTo>
                <a:cubicBezTo>
                  <a:pt x="95" y="7"/>
                  <a:pt x="95" y="7"/>
                  <a:pt x="95" y="7"/>
                </a:cubicBezTo>
                <a:cubicBezTo>
                  <a:pt x="96" y="6"/>
                  <a:pt x="96" y="3"/>
                  <a:pt x="95" y="2"/>
                </a:cubicBezTo>
                <a:close/>
                <a:moveTo>
                  <a:pt x="69" y="17"/>
                </a:moveTo>
                <a:cubicBezTo>
                  <a:pt x="24" y="51"/>
                  <a:pt x="24" y="51"/>
                  <a:pt x="24" y="51"/>
                </a:cubicBezTo>
                <a:cubicBezTo>
                  <a:pt x="11" y="38"/>
                  <a:pt x="11" y="38"/>
                  <a:pt x="11" y="38"/>
                </a:cubicBezTo>
                <a:lnTo>
                  <a:pt x="69" y="17"/>
                </a:lnTo>
                <a:close/>
                <a:moveTo>
                  <a:pt x="28" y="77"/>
                </a:moveTo>
                <a:cubicBezTo>
                  <a:pt x="28" y="66"/>
                  <a:pt x="28" y="66"/>
                  <a:pt x="28" y="66"/>
                </a:cubicBezTo>
                <a:cubicBezTo>
                  <a:pt x="33" y="71"/>
                  <a:pt x="33" y="71"/>
                  <a:pt x="33" y="71"/>
                </a:cubicBezTo>
                <a:lnTo>
                  <a:pt x="28" y="77"/>
                </a:lnTo>
                <a:close/>
                <a:moveTo>
                  <a:pt x="58" y="85"/>
                </a:moveTo>
                <a:cubicBezTo>
                  <a:pt x="30" y="56"/>
                  <a:pt x="30" y="56"/>
                  <a:pt x="30" y="56"/>
                </a:cubicBezTo>
                <a:cubicBezTo>
                  <a:pt x="83" y="16"/>
                  <a:pt x="83" y="16"/>
                  <a:pt x="83" y="16"/>
                </a:cubicBezTo>
                <a:lnTo>
                  <a:pt x="58" y="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7" name="TextBox 18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452C427-89CD-48AF-99F8-BBA7E742F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958" y="1614164"/>
            <a:ext cx="2527903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4290" rIns="0" bIns="3429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r>
              <a:rPr lang="zh-CN" altLang="en-US" sz="9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中考，是人生的一个大转折点，因为考取好的高中，就有助于你考上好的大学，从而能够更好地实现自己的人生理想，报答父母、服务国家和社会。</a:t>
            </a:r>
            <a:endParaRPr lang="id-ID" altLang="zh-CN" sz="900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cxnSp>
        <p:nvCxnSpPr>
          <p:cNvPr id="43" name="Straight Connector 28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185234D-0235-4882-BEC0-D8D310BF0341}"/>
              </a:ext>
            </a:extLst>
          </p:cNvPr>
          <p:cNvCxnSpPr>
            <a:stCxn id="30" idx="6"/>
            <a:endCxn id="31" idx="2"/>
          </p:cNvCxnSpPr>
          <p:nvPr/>
        </p:nvCxnSpPr>
        <p:spPr>
          <a:xfrm>
            <a:off x="5842430" y="3119263"/>
            <a:ext cx="335756" cy="2381"/>
          </a:xfrm>
          <a:prstGeom prst="line">
            <a:avLst/>
          </a:prstGeom>
          <a:ln w="38100">
            <a:solidFill>
              <a:srgbClr val="FFF7C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18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452C427-89CD-48AF-99F8-BBA7E742F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173" y="2776728"/>
            <a:ext cx="2223818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4290" rIns="0" bIns="3429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r>
              <a:rPr lang="zh-CN" altLang="en-US" sz="9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而初二则是整个初中阶段的关键，在初二取得好的成绩几近决定了你初中乃至一生的成功！不少优秀的同学在初二就努力做到优秀，而初三中考者失败往往扼腕叹息：初二时要是认真学习多好！</a:t>
            </a:r>
          </a:p>
          <a:p>
            <a:endParaRPr lang="id-ID" altLang="zh-CN" sz="900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45" name="TextBox 18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452C427-89CD-48AF-99F8-BBA7E742F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107" y="4201861"/>
            <a:ext cx="2527903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4290" rIns="0" bIns="34290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</a:defRPr>
            </a:lvl9pPr>
          </a:lstStyle>
          <a:p>
            <a:r>
              <a:rPr lang="zh-CN" altLang="en-US" sz="900" spc="225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其实，“快班生”与“考不上”只差那么一点点，而这一点点的差距就可能产生在初二这关键一年！！！</a:t>
            </a:r>
          </a:p>
          <a:p>
            <a:endParaRPr lang="id-ID" altLang="zh-CN" sz="900" spc="225" dirty="0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4253522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CB8902C-A8E0-4810-A24F-D38D9C81615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9430" y="2791320"/>
            <a:ext cx="5888621" cy="282292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17270" y="119937"/>
            <a:ext cx="1668780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前言</a:t>
            </a: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C4F344D-C497-485C-A897-00A91DA470C6}"/>
              </a:ext>
            </a:extLst>
          </p:cNvPr>
          <p:cNvSpPr/>
          <p:nvPr/>
        </p:nvSpPr>
        <p:spPr>
          <a:xfrm>
            <a:off x="927998" y="1446405"/>
            <a:ext cx="7539464" cy="3116238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200" spc="225" noProof="1">
                <a:solidFill>
                  <a:srgbClr val="48362B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微软雅黑"/>
                <a:ea typeface="微软雅黑"/>
                <a:sym typeface="微软雅黑"/>
              </a:rPr>
              <a:t>中学时代的学习和生活是紧张的，也是让人向往的</a:t>
            </a:r>
            <a:r>
              <a:rPr lang="en-US" altLang="zh-CN" sz="1200" spc="225" noProof="1">
                <a:solidFill>
                  <a:srgbClr val="48362B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微软雅黑"/>
                <a:ea typeface="微软雅黑"/>
                <a:sym typeface="微软雅黑"/>
              </a:rPr>
              <a:t>;</a:t>
            </a:r>
            <a:r>
              <a:rPr lang="zh-CN" altLang="en-US" sz="1200" spc="225" noProof="1">
                <a:solidFill>
                  <a:srgbClr val="48362B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微软雅黑"/>
                <a:ea typeface="微软雅黑"/>
                <a:sym typeface="微软雅黑"/>
              </a:rPr>
              <a:t>学习是艰苦的，也是收获的。无怨无悔的拼过一次，也许是人生最难得的财富。</a:t>
            </a:r>
          </a:p>
          <a:p>
            <a:pPr marL="214313" indent="-214313">
              <a:lnSpc>
                <a:spcPct val="150000"/>
              </a:lnSpc>
              <a:buFont typeface="Wingdings" pitchFamily="2" charset="2"/>
              <a:buChar char="ü"/>
            </a:pPr>
            <a:endParaRPr lang="zh-CN" altLang="en-US" sz="1200" spc="225" noProof="1">
              <a:solidFill>
                <a:srgbClr val="48362B"/>
              </a:solidFill>
              <a:effectLst>
                <a:outerShdw blurRad="38100" dist="38100" dir="2700000">
                  <a:srgbClr val="FFFFFF"/>
                </a:outerShdw>
              </a:effectLst>
              <a:latin typeface="微软雅黑"/>
              <a:ea typeface="微软雅黑"/>
              <a:sym typeface="微软雅黑"/>
            </a:endParaRPr>
          </a:p>
          <a:p>
            <a:pPr marL="214313" indent="-214313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200" spc="225" noProof="1">
                <a:solidFill>
                  <a:srgbClr val="48362B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微软雅黑"/>
                <a:ea typeface="微软雅黑"/>
                <a:sym typeface="微软雅黑"/>
              </a:rPr>
              <a:t>“人能走多远，这话不是要问两脚，而是要问志向</a:t>
            </a:r>
            <a:r>
              <a:rPr lang="en-US" altLang="zh-CN" sz="1200" spc="225" noProof="1">
                <a:solidFill>
                  <a:srgbClr val="48362B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微软雅黑"/>
                <a:ea typeface="微软雅黑"/>
                <a:sym typeface="微软雅黑"/>
              </a:rPr>
              <a:t>;</a:t>
            </a:r>
            <a:r>
              <a:rPr lang="zh-CN" altLang="en-US" sz="1200" spc="225" noProof="1">
                <a:solidFill>
                  <a:srgbClr val="48362B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微软雅黑"/>
                <a:ea typeface="微软雅黑"/>
                <a:sym typeface="微软雅黑"/>
              </a:rPr>
              <a:t>人能攀多高，这事不是要问双手，而是要问意志。</a:t>
            </a:r>
          </a:p>
          <a:p>
            <a:pPr marL="214313" indent="-214313">
              <a:lnSpc>
                <a:spcPct val="150000"/>
              </a:lnSpc>
              <a:buFont typeface="Wingdings" pitchFamily="2" charset="2"/>
              <a:buChar char="ü"/>
            </a:pPr>
            <a:endParaRPr lang="zh-CN" altLang="en-US" sz="1200" spc="225" noProof="1">
              <a:solidFill>
                <a:srgbClr val="48362B"/>
              </a:solidFill>
              <a:effectLst>
                <a:outerShdw blurRad="38100" dist="38100" dir="2700000">
                  <a:srgbClr val="FFFFFF"/>
                </a:outerShdw>
              </a:effectLst>
              <a:latin typeface="微软雅黑"/>
              <a:ea typeface="微软雅黑"/>
              <a:sym typeface="微软雅黑"/>
            </a:endParaRPr>
          </a:p>
          <a:p>
            <a:pPr marL="214313" indent="-214313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200" spc="225" noProof="1">
                <a:solidFill>
                  <a:srgbClr val="48362B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微软雅黑"/>
                <a:ea typeface="微软雅黑"/>
                <a:sym typeface="微软雅黑"/>
              </a:rPr>
              <a:t>于是，我想用青春的热血，给自己树起一个高远的目标，不仅是为了争取一种光荣，更是为了追求一种境界。目标实现了，便是光荣，目标实现不了，人生也会因这一路风雨跋涉而变得丰富而充实。</a:t>
            </a:r>
          </a:p>
          <a:p>
            <a:pPr marL="214313" indent="-214313">
              <a:lnSpc>
                <a:spcPct val="150000"/>
              </a:lnSpc>
              <a:buFont typeface="Wingdings" pitchFamily="2" charset="2"/>
              <a:buChar char="ü"/>
            </a:pPr>
            <a:endParaRPr lang="zh-CN" altLang="en-US" sz="1200" spc="225" noProof="1">
              <a:solidFill>
                <a:srgbClr val="48362B"/>
              </a:solidFill>
              <a:effectLst>
                <a:outerShdw blurRad="38100" dist="38100" dir="2700000">
                  <a:srgbClr val="FFFFFF"/>
                </a:outerShdw>
              </a:effectLst>
              <a:latin typeface="微软雅黑"/>
              <a:ea typeface="微软雅黑"/>
              <a:sym typeface="微软雅黑"/>
            </a:endParaRPr>
          </a:p>
          <a:p>
            <a:pPr marL="214313" indent="-214313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1200" spc="225" noProof="1">
                <a:solidFill>
                  <a:srgbClr val="48362B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微软雅黑"/>
                <a:ea typeface="微软雅黑"/>
                <a:sym typeface="微软雅黑"/>
              </a:rPr>
              <a:t>在我看来，这就是不虚此生”。    </a:t>
            </a:r>
            <a:endParaRPr lang="zh-CN" altLang="en-US" sz="1100" spc="225" noProof="1">
              <a:solidFill>
                <a:srgbClr val="48362B"/>
              </a:solidFill>
              <a:effectLst>
                <a:outerShdw blurRad="38100" dist="38100" dir="2700000">
                  <a:srgbClr val="FFFFFF"/>
                </a:outerShdw>
              </a:effectLst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986066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3222" y="297180"/>
            <a:ext cx="2882143" cy="11658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2586446" cy="1463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20440"/>
            <a:ext cx="9144000" cy="162306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3590" y="3416264"/>
            <a:ext cx="3280411" cy="17272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5" y="2183130"/>
            <a:ext cx="6153915" cy="29603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3263" y="0"/>
            <a:ext cx="4090737" cy="45720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489359" y="688860"/>
            <a:ext cx="2240280" cy="54245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31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开学第一课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772377" y="1760220"/>
            <a:ext cx="4326255" cy="9002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5400" spc="-375" dirty="0">
                <a:solidFill>
                  <a:srgbClr val="53C7AC"/>
                </a:solidFill>
                <a:latin typeface="微软雅黑"/>
                <a:ea typeface="微软雅黑"/>
                <a:sym typeface="微软雅黑"/>
              </a:rPr>
              <a:t>新学期“五心”</a:t>
            </a:r>
          </a:p>
        </p:txBody>
      </p:sp>
      <p:sp>
        <p:nvSpPr>
          <p:cNvPr id="15" name="îṣļíḓ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5DD64A9-EE6A-4059-A8E0-8C7C66800EA9}"/>
              </a:ext>
            </a:extLst>
          </p:cNvPr>
          <p:cNvSpPr/>
          <p:nvPr/>
        </p:nvSpPr>
        <p:spPr bwMode="auto">
          <a:xfrm>
            <a:off x="3504651" y="2925090"/>
            <a:ext cx="2280131" cy="525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500" tIns="35100" rIns="67500" bIns="35100" anchor="t" anchorCtr="0">
            <a:normAutofit/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altLang="zh-CN" sz="9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Copy paste fonts. Choose the only option to retain text.</a:t>
            </a:r>
          </a:p>
        </p:txBody>
      </p:sp>
    </p:spTree>
    <p:extLst>
      <p:ext uri="{BB962C8B-B14F-4D97-AF65-F5344CB8AC3E}">
        <p14:creationId xmlns:p14="http://schemas.microsoft.com/office/powerpoint/2010/main" val="2365590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48641" y="119937"/>
            <a:ext cx="223745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新学期“五心”</a:t>
            </a:r>
          </a:p>
        </p:txBody>
      </p:sp>
      <p:sp>
        <p:nvSpPr>
          <p:cNvPr id="6" name="iślîď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50AB571-A95E-4503-AD3A-36DAC218F1D6}"/>
              </a:ext>
            </a:extLst>
          </p:cNvPr>
          <p:cNvSpPr/>
          <p:nvPr/>
        </p:nvSpPr>
        <p:spPr>
          <a:xfrm>
            <a:off x="3955780" y="2607452"/>
            <a:ext cx="1127090" cy="468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p14="http://schemas.microsoft.com/office/powerpoint/2010/main" xmlns:ma14="http://schemas.microsoft.com/office/mac/drawingml/2011/main" xmlns:a16="http://schemas.microsoft.com/office/drawing/2014/main" xmlns:p15="http://schemas.microsoft.com/office/powerpoint/2012/main" xmlns:a14="http://schemas.microsoft.com/office/drawing/2010/main" val="1"/>
            </a:ext>
          </a:extLst>
        </p:spPr>
        <p:txBody>
          <a:bodyPr wrap="square" lIns="68580" tIns="34290" rIns="68580" bIns="3429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Text here</a:t>
            </a:r>
          </a:p>
        </p:txBody>
      </p:sp>
      <p:grpSp>
        <p:nvGrpSpPr>
          <p:cNvPr id="7" name="ïślíḍé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C5AB004-AEFC-4349-86DE-BEC1695948CF}"/>
              </a:ext>
            </a:extLst>
          </p:cNvPr>
          <p:cNvGrpSpPr/>
          <p:nvPr/>
        </p:nvGrpSpPr>
        <p:grpSpPr>
          <a:xfrm>
            <a:off x="4743891" y="1563031"/>
            <a:ext cx="646730" cy="646736"/>
            <a:chOff x="-1" y="-1"/>
            <a:chExt cx="1540029" cy="1540042"/>
          </a:xfrm>
        </p:grpSpPr>
        <p:sp>
          <p:nvSpPr>
            <p:cNvPr id="8" name="iŝliḑ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C1359BE-73D3-4581-9E7C-8E1A8775A0A5}"/>
                </a:ext>
              </a:extLst>
            </p:cNvPr>
            <p:cNvSpPr/>
            <p:nvPr/>
          </p:nvSpPr>
          <p:spPr>
            <a:xfrm>
              <a:off x="-1" y="-1"/>
              <a:ext cx="1540029" cy="1540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7" h="19807" extrusionOk="0">
                  <a:moveTo>
                    <a:pt x="7907" y="205"/>
                  </a:moveTo>
                  <a:cubicBezTo>
                    <a:pt x="13264" y="-897"/>
                    <a:pt x="18498" y="2551"/>
                    <a:pt x="19601" y="7908"/>
                  </a:cubicBezTo>
                  <a:cubicBezTo>
                    <a:pt x="20703" y="13264"/>
                    <a:pt x="17254" y="18500"/>
                    <a:pt x="11898" y="19602"/>
                  </a:cubicBezTo>
                  <a:cubicBezTo>
                    <a:pt x="6545" y="20703"/>
                    <a:pt x="1312" y="17258"/>
                    <a:pt x="206" y="11907"/>
                  </a:cubicBezTo>
                  <a:cubicBezTo>
                    <a:pt x="206" y="11904"/>
                    <a:pt x="205" y="11901"/>
                    <a:pt x="204" y="11899"/>
                  </a:cubicBezTo>
                  <a:cubicBezTo>
                    <a:pt x="-897" y="6542"/>
                    <a:pt x="2551" y="1307"/>
                    <a:pt x="7907" y="205"/>
                  </a:cubicBezTo>
                  <a:close/>
                </a:path>
              </a:pathLst>
            </a:custGeom>
            <a:solidFill>
              <a:srgbClr val="53C7AC"/>
            </a:solidFill>
            <a:ln w="50800" cap="flat">
              <a:solidFill>
                <a:schemeClr val="bg1">
                  <a:lumMod val="95000"/>
                  <a:alpha val="70000"/>
                </a:schemeClr>
              </a:solidFill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" name="îşḻîď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FFE79FD-8466-4EC3-834B-AFD03EE336AB}"/>
                </a:ext>
              </a:extLst>
            </p:cNvPr>
            <p:cNvSpPr/>
            <p:nvPr/>
          </p:nvSpPr>
          <p:spPr>
            <a:xfrm>
              <a:off x="466347" y="417957"/>
              <a:ext cx="651981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extrusionOk="0">
                  <a:moveTo>
                    <a:pt x="18514" y="2240"/>
                  </a:moveTo>
                  <a:cubicBezTo>
                    <a:pt x="15368" y="5006"/>
                    <a:pt x="12319" y="6596"/>
                    <a:pt x="9257" y="6983"/>
                  </a:cubicBezTo>
                  <a:lnTo>
                    <a:pt x="9257" y="10717"/>
                  </a:lnTo>
                  <a:cubicBezTo>
                    <a:pt x="12319" y="11104"/>
                    <a:pt x="15368" y="12667"/>
                    <a:pt x="18514" y="15433"/>
                  </a:cubicBezTo>
                  <a:cubicBezTo>
                    <a:pt x="18514" y="15433"/>
                    <a:pt x="18514" y="2240"/>
                    <a:pt x="18514" y="2240"/>
                  </a:cubicBezTo>
                  <a:close/>
                  <a:moveTo>
                    <a:pt x="21600" y="8850"/>
                  </a:moveTo>
                  <a:cubicBezTo>
                    <a:pt x="21600" y="9832"/>
                    <a:pt x="20913" y="10620"/>
                    <a:pt x="20057" y="10620"/>
                  </a:cubicBezTo>
                  <a:lnTo>
                    <a:pt x="20057" y="15930"/>
                  </a:lnTo>
                  <a:cubicBezTo>
                    <a:pt x="20057" y="16898"/>
                    <a:pt x="19358" y="17700"/>
                    <a:pt x="18514" y="17700"/>
                  </a:cubicBezTo>
                  <a:cubicBezTo>
                    <a:pt x="16369" y="15654"/>
                    <a:pt x="12909" y="12847"/>
                    <a:pt x="8727" y="12446"/>
                  </a:cubicBezTo>
                  <a:cubicBezTo>
                    <a:pt x="7292" y="12999"/>
                    <a:pt x="6798" y="14921"/>
                    <a:pt x="7738" y="16027"/>
                  </a:cubicBezTo>
                  <a:cubicBezTo>
                    <a:pt x="6895" y="17617"/>
                    <a:pt x="7979" y="18738"/>
                    <a:pt x="9257" y="19885"/>
                  </a:cubicBezTo>
                  <a:cubicBezTo>
                    <a:pt x="8510" y="21572"/>
                    <a:pt x="5400" y="21600"/>
                    <a:pt x="4291" y="20425"/>
                  </a:cubicBezTo>
                  <a:cubicBezTo>
                    <a:pt x="3592" y="17963"/>
                    <a:pt x="2555" y="15502"/>
                    <a:pt x="3399" y="12390"/>
                  </a:cubicBezTo>
                  <a:lnTo>
                    <a:pt x="1929" y="12390"/>
                  </a:lnTo>
                  <a:cubicBezTo>
                    <a:pt x="868" y="12390"/>
                    <a:pt x="0" y="11395"/>
                    <a:pt x="0" y="10178"/>
                  </a:cubicBezTo>
                  <a:lnTo>
                    <a:pt x="0" y="7523"/>
                  </a:lnTo>
                  <a:cubicBezTo>
                    <a:pt x="0" y="6306"/>
                    <a:pt x="868" y="5310"/>
                    <a:pt x="1929" y="5310"/>
                  </a:cubicBezTo>
                  <a:lnTo>
                    <a:pt x="7714" y="5310"/>
                  </a:lnTo>
                  <a:cubicBezTo>
                    <a:pt x="12343" y="5310"/>
                    <a:pt x="16200" y="2213"/>
                    <a:pt x="18514" y="0"/>
                  </a:cubicBezTo>
                  <a:cubicBezTo>
                    <a:pt x="19358" y="0"/>
                    <a:pt x="20057" y="802"/>
                    <a:pt x="20057" y="1770"/>
                  </a:cubicBezTo>
                  <a:lnTo>
                    <a:pt x="20057" y="7080"/>
                  </a:lnTo>
                  <a:cubicBezTo>
                    <a:pt x="20913" y="7080"/>
                    <a:pt x="21600" y="7868"/>
                    <a:pt x="21600" y="885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anchor="ctr">
              <a:normAutofit fontScale="77500" lnSpcReduction="20000"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0" name="iṥḷiďe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692298F-79AE-4CBF-9443-5164CBBE9BE8}"/>
              </a:ext>
            </a:extLst>
          </p:cNvPr>
          <p:cNvGrpSpPr/>
          <p:nvPr/>
        </p:nvGrpSpPr>
        <p:grpSpPr>
          <a:xfrm>
            <a:off x="5305868" y="2518393"/>
            <a:ext cx="646724" cy="646745"/>
            <a:chOff x="-1" y="0"/>
            <a:chExt cx="1540013" cy="1540065"/>
          </a:xfrm>
        </p:grpSpPr>
        <p:sp>
          <p:nvSpPr>
            <p:cNvPr id="11" name="íş1ï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A579BE9-2ECB-48FE-9D0A-1A596069EE21}"/>
                </a:ext>
              </a:extLst>
            </p:cNvPr>
            <p:cNvSpPr/>
            <p:nvPr/>
          </p:nvSpPr>
          <p:spPr>
            <a:xfrm>
              <a:off x="-1" y="0"/>
              <a:ext cx="1540013" cy="1540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19806" extrusionOk="0">
                  <a:moveTo>
                    <a:pt x="11898" y="19600"/>
                  </a:moveTo>
                  <a:cubicBezTo>
                    <a:pt x="6542" y="20703"/>
                    <a:pt x="1307" y="17254"/>
                    <a:pt x="205" y="11898"/>
                  </a:cubicBezTo>
                  <a:cubicBezTo>
                    <a:pt x="-897" y="6542"/>
                    <a:pt x="2551" y="1307"/>
                    <a:pt x="7908" y="205"/>
                  </a:cubicBezTo>
                  <a:cubicBezTo>
                    <a:pt x="13261" y="-897"/>
                    <a:pt x="18494" y="2548"/>
                    <a:pt x="19599" y="7899"/>
                  </a:cubicBezTo>
                  <a:cubicBezTo>
                    <a:pt x="19600" y="7902"/>
                    <a:pt x="19600" y="7905"/>
                    <a:pt x="19600" y="7907"/>
                  </a:cubicBezTo>
                  <a:cubicBezTo>
                    <a:pt x="20703" y="13263"/>
                    <a:pt x="17254" y="18499"/>
                    <a:pt x="11898" y="19600"/>
                  </a:cubicBezTo>
                  <a:close/>
                </a:path>
              </a:pathLst>
            </a:custGeom>
            <a:solidFill>
              <a:srgbClr val="48362B"/>
            </a:solidFill>
            <a:ln w="50800" cap="flat">
              <a:solidFill>
                <a:schemeClr val="bg1">
                  <a:lumMod val="95000"/>
                  <a:alpha val="70000"/>
                </a:schemeClr>
              </a:solidFill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ïṩḷï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3BBBC72-7B4D-4AB6-A89D-CB89ACDA5E8B}"/>
                </a:ext>
              </a:extLst>
            </p:cNvPr>
            <p:cNvSpPr/>
            <p:nvPr/>
          </p:nvSpPr>
          <p:spPr>
            <a:xfrm>
              <a:off x="426100" y="509542"/>
              <a:ext cx="687812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extrusionOk="0">
                  <a:moveTo>
                    <a:pt x="19462" y="6646"/>
                  </a:moveTo>
                  <a:lnTo>
                    <a:pt x="16442" y="1662"/>
                  </a:lnTo>
                  <a:lnTo>
                    <a:pt x="13695" y="1662"/>
                  </a:lnTo>
                  <a:lnTo>
                    <a:pt x="15834" y="6646"/>
                  </a:lnTo>
                  <a:cubicBezTo>
                    <a:pt x="15834" y="6646"/>
                    <a:pt x="19462" y="6646"/>
                    <a:pt x="19462" y="6646"/>
                  </a:cubicBezTo>
                  <a:close/>
                  <a:moveTo>
                    <a:pt x="19252" y="8308"/>
                  </a:moveTo>
                  <a:lnTo>
                    <a:pt x="15865" y="8308"/>
                  </a:lnTo>
                  <a:lnTo>
                    <a:pt x="12720" y="16940"/>
                  </a:lnTo>
                  <a:cubicBezTo>
                    <a:pt x="12720" y="16940"/>
                    <a:pt x="19252" y="8308"/>
                    <a:pt x="19252" y="8308"/>
                  </a:cubicBezTo>
                  <a:close/>
                  <a:moveTo>
                    <a:pt x="14314" y="6646"/>
                  </a:moveTo>
                  <a:lnTo>
                    <a:pt x="12175" y="1662"/>
                  </a:lnTo>
                  <a:lnTo>
                    <a:pt x="9301" y="1662"/>
                  </a:lnTo>
                  <a:lnTo>
                    <a:pt x="7162" y="6646"/>
                  </a:lnTo>
                  <a:cubicBezTo>
                    <a:pt x="7162" y="6646"/>
                    <a:pt x="14314" y="6646"/>
                    <a:pt x="14314" y="6646"/>
                  </a:cubicBezTo>
                  <a:close/>
                  <a:moveTo>
                    <a:pt x="14397" y="8308"/>
                  </a:moveTo>
                  <a:lnTo>
                    <a:pt x="7079" y="8308"/>
                  </a:lnTo>
                  <a:lnTo>
                    <a:pt x="10738" y="18329"/>
                  </a:lnTo>
                  <a:cubicBezTo>
                    <a:pt x="10738" y="18329"/>
                    <a:pt x="14397" y="8308"/>
                    <a:pt x="14397" y="8308"/>
                  </a:cubicBezTo>
                  <a:close/>
                  <a:moveTo>
                    <a:pt x="8756" y="16940"/>
                  </a:moveTo>
                  <a:lnTo>
                    <a:pt x="5611" y="8308"/>
                  </a:lnTo>
                  <a:lnTo>
                    <a:pt x="2224" y="8308"/>
                  </a:lnTo>
                  <a:cubicBezTo>
                    <a:pt x="2224" y="8308"/>
                    <a:pt x="8756" y="16940"/>
                    <a:pt x="8756" y="16940"/>
                  </a:cubicBezTo>
                  <a:close/>
                  <a:moveTo>
                    <a:pt x="7781" y="1662"/>
                  </a:moveTo>
                  <a:lnTo>
                    <a:pt x="5034" y="1662"/>
                  </a:lnTo>
                  <a:lnTo>
                    <a:pt x="2014" y="6646"/>
                  </a:lnTo>
                  <a:lnTo>
                    <a:pt x="5642" y="6646"/>
                  </a:lnTo>
                  <a:cubicBezTo>
                    <a:pt x="5642" y="6646"/>
                    <a:pt x="7781" y="1662"/>
                    <a:pt x="7781" y="1662"/>
                  </a:cubicBezTo>
                  <a:close/>
                  <a:moveTo>
                    <a:pt x="21339" y="6984"/>
                  </a:moveTo>
                  <a:cubicBezTo>
                    <a:pt x="21538" y="7295"/>
                    <a:pt x="21517" y="7750"/>
                    <a:pt x="21297" y="8048"/>
                  </a:cubicBezTo>
                  <a:lnTo>
                    <a:pt x="11231" y="21340"/>
                  </a:lnTo>
                  <a:cubicBezTo>
                    <a:pt x="11105" y="21509"/>
                    <a:pt x="10927" y="21600"/>
                    <a:pt x="10738" y="21600"/>
                  </a:cubicBezTo>
                  <a:cubicBezTo>
                    <a:pt x="10549" y="21600"/>
                    <a:pt x="10371" y="21509"/>
                    <a:pt x="10245" y="21340"/>
                  </a:cubicBezTo>
                  <a:lnTo>
                    <a:pt x="179" y="8048"/>
                  </a:lnTo>
                  <a:cubicBezTo>
                    <a:pt x="-41" y="7750"/>
                    <a:pt x="-62" y="7295"/>
                    <a:pt x="137" y="6984"/>
                  </a:cubicBezTo>
                  <a:lnTo>
                    <a:pt x="4164" y="337"/>
                  </a:lnTo>
                  <a:cubicBezTo>
                    <a:pt x="4289" y="117"/>
                    <a:pt x="4489" y="0"/>
                    <a:pt x="4698" y="0"/>
                  </a:cubicBezTo>
                  <a:lnTo>
                    <a:pt x="16778" y="0"/>
                  </a:lnTo>
                  <a:cubicBezTo>
                    <a:pt x="16987" y="0"/>
                    <a:pt x="17187" y="117"/>
                    <a:pt x="17312" y="337"/>
                  </a:cubicBezTo>
                  <a:cubicBezTo>
                    <a:pt x="17312" y="337"/>
                    <a:pt x="21339" y="6984"/>
                    <a:pt x="21339" y="6984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anchor="ctr">
              <a:normAutofit fontScale="77500" lnSpcReduction="20000"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3" name="ís1ïḍ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FBF7AB3-81A8-4344-B9FF-6C05CBD67923}"/>
              </a:ext>
            </a:extLst>
          </p:cNvPr>
          <p:cNvGrpSpPr/>
          <p:nvPr/>
        </p:nvGrpSpPr>
        <p:grpSpPr>
          <a:xfrm>
            <a:off x="4753257" y="3473752"/>
            <a:ext cx="646748" cy="646742"/>
            <a:chOff x="-1" y="-1"/>
            <a:chExt cx="1540070" cy="1540055"/>
          </a:xfrm>
        </p:grpSpPr>
        <p:sp>
          <p:nvSpPr>
            <p:cNvPr id="14" name="îşḻíḋ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D5E6AAD-9B1F-468F-B394-DCD4101B5701}"/>
                </a:ext>
              </a:extLst>
            </p:cNvPr>
            <p:cNvSpPr/>
            <p:nvPr/>
          </p:nvSpPr>
          <p:spPr>
            <a:xfrm>
              <a:off x="-1" y="-1"/>
              <a:ext cx="1540070" cy="1540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7" h="19806" extrusionOk="0">
                  <a:moveTo>
                    <a:pt x="7908" y="205"/>
                  </a:moveTo>
                  <a:cubicBezTo>
                    <a:pt x="13264" y="-897"/>
                    <a:pt x="18500" y="2551"/>
                    <a:pt x="19602" y="7907"/>
                  </a:cubicBezTo>
                  <a:cubicBezTo>
                    <a:pt x="20703" y="13264"/>
                    <a:pt x="17254" y="18499"/>
                    <a:pt x="11899" y="19601"/>
                  </a:cubicBezTo>
                  <a:cubicBezTo>
                    <a:pt x="6545" y="20703"/>
                    <a:pt x="1312" y="17258"/>
                    <a:pt x="207" y="11907"/>
                  </a:cubicBezTo>
                  <a:cubicBezTo>
                    <a:pt x="206" y="11904"/>
                    <a:pt x="206" y="11901"/>
                    <a:pt x="205" y="11898"/>
                  </a:cubicBezTo>
                  <a:cubicBezTo>
                    <a:pt x="-897" y="6542"/>
                    <a:pt x="2552" y="1307"/>
                    <a:pt x="7908" y="205"/>
                  </a:cubicBezTo>
                  <a:close/>
                </a:path>
              </a:pathLst>
            </a:custGeom>
            <a:solidFill>
              <a:srgbClr val="53C7AC"/>
            </a:solidFill>
            <a:ln w="50800" cap="flat">
              <a:solidFill>
                <a:schemeClr val="bg1">
                  <a:lumMod val="95000"/>
                  <a:alpha val="70000"/>
                </a:schemeClr>
              </a:solidFill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iṩliď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915B9C8-9EA0-4DE9-B33B-B3809ADF752D}"/>
                </a:ext>
              </a:extLst>
            </p:cNvPr>
            <p:cNvSpPr/>
            <p:nvPr/>
          </p:nvSpPr>
          <p:spPr>
            <a:xfrm>
              <a:off x="424984" y="492218"/>
              <a:ext cx="645452" cy="54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277" y="21600"/>
                  </a:moveTo>
                  <a:cubicBezTo>
                    <a:pt x="17368" y="21600"/>
                    <a:pt x="16615" y="20710"/>
                    <a:pt x="16615" y="19636"/>
                  </a:cubicBezTo>
                  <a:cubicBezTo>
                    <a:pt x="16615" y="18562"/>
                    <a:pt x="17368" y="17673"/>
                    <a:pt x="18277" y="17673"/>
                  </a:cubicBezTo>
                  <a:cubicBezTo>
                    <a:pt x="19186" y="17673"/>
                    <a:pt x="19938" y="18562"/>
                    <a:pt x="19938" y="19636"/>
                  </a:cubicBezTo>
                  <a:cubicBezTo>
                    <a:pt x="19938" y="20710"/>
                    <a:pt x="19186" y="21600"/>
                    <a:pt x="18277" y="21600"/>
                  </a:cubicBezTo>
                  <a:close/>
                  <a:moveTo>
                    <a:pt x="6646" y="21600"/>
                  </a:moveTo>
                  <a:cubicBezTo>
                    <a:pt x="5738" y="21600"/>
                    <a:pt x="4985" y="20710"/>
                    <a:pt x="4985" y="19636"/>
                  </a:cubicBezTo>
                  <a:cubicBezTo>
                    <a:pt x="4985" y="18562"/>
                    <a:pt x="5738" y="17673"/>
                    <a:pt x="6646" y="17673"/>
                  </a:cubicBezTo>
                  <a:cubicBezTo>
                    <a:pt x="7555" y="17673"/>
                    <a:pt x="8308" y="18562"/>
                    <a:pt x="8308" y="19636"/>
                  </a:cubicBezTo>
                  <a:cubicBezTo>
                    <a:pt x="8308" y="20710"/>
                    <a:pt x="7555" y="21600"/>
                    <a:pt x="6646" y="21600"/>
                  </a:cubicBezTo>
                  <a:close/>
                  <a:moveTo>
                    <a:pt x="21600" y="10800"/>
                  </a:moveTo>
                  <a:cubicBezTo>
                    <a:pt x="21600" y="11291"/>
                    <a:pt x="21275" y="11720"/>
                    <a:pt x="20860" y="11782"/>
                  </a:cubicBezTo>
                  <a:lnTo>
                    <a:pt x="7308" y="13653"/>
                  </a:lnTo>
                  <a:cubicBezTo>
                    <a:pt x="7373" y="14006"/>
                    <a:pt x="7477" y="14359"/>
                    <a:pt x="7477" y="14727"/>
                  </a:cubicBezTo>
                  <a:cubicBezTo>
                    <a:pt x="7477" y="15080"/>
                    <a:pt x="7295" y="15402"/>
                    <a:pt x="7165" y="15709"/>
                  </a:cubicBezTo>
                  <a:lnTo>
                    <a:pt x="19108" y="15709"/>
                  </a:lnTo>
                  <a:cubicBezTo>
                    <a:pt x="19562" y="15709"/>
                    <a:pt x="19938" y="16154"/>
                    <a:pt x="19938" y="16691"/>
                  </a:cubicBezTo>
                  <a:cubicBezTo>
                    <a:pt x="19938" y="17228"/>
                    <a:pt x="19562" y="17673"/>
                    <a:pt x="19108" y="17673"/>
                  </a:cubicBezTo>
                  <a:lnTo>
                    <a:pt x="5815" y="17673"/>
                  </a:lnTo>
                  <a:cubicBezTo>
                    <a:pt x="5361" y="17673"/>
                    <a:pt x="4985" y="17228"/>
                    <a:pt x="4985" y="16691"/>
                  </a:cubicBezTo>
                  <a:cubicBezTo>
                    <a:pt x="4985" y="16215"/>
                    <a:pt x="5569" y="15065"/>
                    <a:pt x="5776" y="14589"/>
                  </a:cubicBezTo>
                  <a:lnTo>
                    <a:pt x="3479" y="1964"/>
                  </a:lnTo>
                  <a:lnTo>
                    <a:pt x="831" y="1964"/>
                  </a:lnTo>
                  <a:cubicBezTo>
                    <a:pt x="376" y="1964"/>
                    <a:pt x="0" y="1519"/>
                    <a:pt x="0" y="982"/>
                  </a:cubicBezTo>
                  <a:cubicBezTo>
                    <a:pt x="0" y="445"/>
                    <a:pt x="376" y="0"/>
                    <a:pt x="831" y="0"/>
                  </a:cubicBezTo>
                  <a:lnTo>
                    <a:pt x="4154" y="0"/>
                  </a:lnTo>
                  <a:cubicBezTo>
                    <a:pt x="5024" y="0"/>
                    <a:pt x="5050" y="1227"/>
                    <a:pt x="5179" y="1964"/>
                  </a:cubicBezTo>
                  <a:lnTo>
                    <a:pt x="20769" y="1964"/>
                  </a:lnTo>
                  <a:cubicBezTo>
                    <a:pt x="21224" y="1964"/>
                    <a:pt x="21600" y="2409"/>
                    <a:pt x="21600" y="2945"/>
                  </a:cubicBezTo>
                  <a:cubicBezTo>
                    <a:pt x="21600" y="2945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anchor="ctr">
              <a:normAutofit fontScale="77500" lnSpcReduction="20000"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6" name="îšḻïḍ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B4ED785C-2A32-41D4-9D19-092D05CFAA92}"/>
              </a:ext>
            </a:extLst>
          </p:cNvPr>
          <p:cNvGrpSpPr/>
          <p:nvPr/>
        </p:nvGrpSpPr>
        <p:grpSpPr>
          <a:xfrm>
            <a:off x="3648036" y="3473753"/>
            <a:ext cx="646724" cy="646736"/>
            <a:chOff x="0" y="0"/>
            <a:chExt cx="1540012" cy="1540040"/>
          </a:xfrm>
        </p:grpSpPr>
        <p:sp>
          <p:nvSpPr>
            <p:cNvPr id="17" name="iś1i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50F5A63-9078-41D3-A601-FBCAB230752E}"/>
                </a:ext>
              </a:extLst>
            </p:cNvPr>
            <p:cNvSpPr/>
            <p:nvPr/>
          </p:nvSpPr>
          <p:spPr>
            <a:xfrm>
              <a:off x="0" y="0"/>
              <a:ext cx="1540012" cy="1540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19807" extrusionOk="0">
                  <a:moveTo>
                    <a:pt x="7908" y="205"/>
                  </a:moveTo>
                  <a:cubicBezTo>
                    <a:pt x="13264" y="-897"/>
                    <a:pt x="18499" y="2552"/>
                    <a:pt x="19601" y="7908"/>
                  </a:cubicBezTo>
                  <a:cubicBezTo>
                    <a:pt x="20703" y="13265"/>
                    <a:pt x="17255" y="18500"/>
                    <a:pt x="11899" y="19602"/>
                  </a:cubicBezTo>
                  <a:cubicBezTo>
                    <a:pt x="6545" y="20703"/>
                    <a:pt x="1313" y="17258"/>
                    <a:pt x="207" y="11907"/>
                  </a:cubicBezTo>
                  <a:cubicBezTo>
                    <a:pt x="207" y="11904"/>
                    <a:pt x="206" y="11901"/>
                    <a:pt x="206" y="11899"/>
                  </a:cubicBezTo>
                  <a:cubicBezTo>
                    <a:pt x="-897" y="6543"/>
                    <a:pt x="2552" y="1307"/>
                    <a:pt x="7908" y="20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50800" cap="flat">
              <a:solidFill>
                <a:schemeClr val="bg1">
                  <a:lumMod val="95000"/>
                  <a:alpha val="70000"/>
                </a:schemeClr>
              </a:solidFill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íśľiḓê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3EA60A2-2E17-478D-B11C-BB6BE25CAB7B}"/>
                </a:ext>
              </a:extLst>
            </p:cNvPr>
            <p:cNvSpPr/>
            <p:nvPr/>
          </p:nvSpPr>
          <p:spPr>
            <a:xfrm>
              <a:off x="495822" y="490619"/>
              <a:ext cx="548368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19900" extrusionOk="0">
                  <a:moveTo>
                    <a:pt x="13723" y="10461"/>
                  </a:moveTo>
                  <a:cubicBezTo>
                    <a:pt x="12293" y="10461"/>
                    <a:pt x="11128" y="9451"/>
                    <a:pt x="11128" y="8218"/>
                  </a:cubicBezTo>
                  <a:cubicBezTo>
                    <a:pt x="11128" y="6974"/>
                    <a:pt x="12293" y="5975"/>
                    <a:pt x="13723" y="5975"/>
                  </a:cubicBezTo>
                  <a:cubicBezTo>
                    <a:pt x="15164" y="5975"/>
                    <a:pt x="16317" y="6974"/>
                    <a:pt x="16317" y="8218"/>
                  </a:cubicBezTo>
                  <a:cubicBezTo>
                    <a:pt x="16317" y="9451"/>
                    <a:pt x="15164" y="10461"/>
                    <a:pt x="13723" y="10461"/>
                  </a:cubicBezTo>
                  <a:close/>
                  <a:moveTo>
                    <a:pt x="7692" y="10461"/>
                  </a:moveTo>
                  <a:cubicBezTo>
                    <a:pt x="6262" y="10461"/>
                    <a:pt x="5097" y="9451"/>
                    <a:pt x="5097" y="8218"/>
                  </a:cubicBezTo>
                  <a:cubicBezTo>
                    <a:pt x="5097" y="6974"/>
                    <a:pt x="6262" y="5975"/>
                    <a:pt x="7692" y="5975"/>
                  </a:cubicBezTo>
                  <a:cubicBezTo>
                    <a:pt x="9121" y="5975"/>
                    <a:pt x="10287" y="6974"/>
                    <a:pt x="10287" y="8218"/>
                  </a:cubicBezTo>
                  <a:cubicBezTo>
                    <a:pt x="10287" y="9451"/>
                    <a:pt x="9121" y="10461"/>
                    <a:pt x="7692" y="10461"/>
                  </a:cubicBezTo>
                  <a:close/>
                  <a:moveTo>
                    <a:pt x="19020" y="2810"/>
                  </a:moveTo>
                  <a:cubicBezTo>
                    <a:pt x="19020" y="1533"/>
                    <a:pt x="18576" y="1033"/>
                    <a:pt x="17302" y="1033"/>
                  </a:cubicBezTo>
                  <a:lnTo>
                    <a:pt x="3944" y="1033"/>
                  </a:lnTo>
                  <a:cubicBezTo>
                    <a:pt x="2610" y="1033"/>
                    <a:pt x="2238" y="1455"/>
                    <a:pt x="2238" y="2810"/>
                  </a:cubicBezTo>
                  <a:lnTo>
                    <a:pt x="2238" y="10284"/>
                  </a:lnTo>
                  <a:cubicBezTo>
                    <a:pt x="5085" y="11661"/>
                    <a:pt x="7524" y="11416"/>
                    <a:pt x="8857" y="11372"/>
                  </a:cubicBezTo>
                  <a:cubicBezTo>
                    <a:pt x="9422" y="11361"/>
                    <a:pt x="9782" y="11461"/>
                    <a:pt x="9998" y="11672"/>
                  </a:cubicBezTo>
                  <a:cubicBezTo>
                    <a:pt x="10034" y="11705"/>
                    <a:pt x="10070" y="11738"/>
                    <a:pt x="10119" y="11772"/>
                  </a:cubicBezTo>
                  <a:cubicBezTo>
                    <a:pt x="10371" y="11994"/>
                    <a:pt x="10611" y="12172"/>
                    <a:pt x="10851" y="12338"/>
                  </a:cubicBezTo>
                  <a:cubicBezTo>
                    <a:pt x="10899" y="11727"/>
                    <a:pt x="11272" y="11339"/>
                    <a:pt x="12269" y="11372"/>
                  </a:cubicBezTo>
                  <a:cubicBezTo>
                    <a:pt x="13626" y="11427"/>
                    <a:pt x="16125" y="11672"/>
                    <a:pt x="19020" y="10217"/>
                  </a:cubicBezTo>
                  <a:cubicBezTo>
                    <a:pt x="19020" y="10217"/>
                    <a:pt x="19020" y="2810"/>
                    <a:pt x="19020" y="2810"/>
                  </a:cubicBezTo>
                  <a:close/>
                  <a:moveTo>
                    <a:pt x="16510" y="12960"/>
                  </a:moveTo>
                  <a:cubicBezTo>
                    <a:pt x="18876" y="20412"/>
                    <a:pt x="10731" y="21600"/>
                    <a:pt x="10863" y="17780"/>
                  </a:cubicBezTo>
                  <a:cubicBezTo>
                    <a:pt x="10863" y="17846"/>
                    <a:pt x="10851" y="15725"/>
                    <a:pt x="10851" y="14148"/>
                  </a:cubicBezTo>
                  <a:cubicBezTo>
                    <a:pt x="10671" y="14115"/>
                    <a:pt x="10491" y="14071"/>
                    <a:pt x="10275" y="14026"/>
                  </a:cubicBezTo>
                  <a:cubicBezTo>
                    <a:pt x="10275" y="15614"/>
                    <a:pt x="10263" y="17846"/>
                    <a:pt x="10263" y="17780"/>
                  </a:cubicBezTo>
                  <a:cubicBezTo>
                    <a:pt x="10395" y="21600"/>
                    <a:pt x="2250" y="20412"/>
                    <a:pt x="4616" y="12960"/>
                  </a:cubicBezTo>
                  <a:cubicBezTo>
                    <a:pt x="2382" y="12116"/>
                    <a:pt x="916" y="11039"/>
                    <a:pt x="147" y="10161"/>
                  </a:cubicBezTo>
                  <a:cubicBezTo>
                    <a:pt x="-237" y="9628"/>
                    <a:pt x="183" y="9062"/>
                    <a:pt x="820" y="9473"/>
                  </a:cubicBezTo>
                  <a:cubicBezTo>
                    <a:pt x="904" y="9528"/>
                    <a:pt x="1000" y="9584"/>
                    <a:pt x="1084" y="9639"/>
                  </a:cubicBezTo>
                  <a:lnTo>
                    <a:pt x="1084" y="1932"/>
                  </a:lnTo>
                  <a:cubicBezTo>
                    <a:pt x="1084" y="866"/>
                    <a:pt x="1949" y="0"/>
                    <a:pt x="3019" y="0"/>
                  </a:cubicBezTo>
                  <a:lnTo>
                    <a:pt x="18119" y="0"/>
                  </a:lnTo>
                  <a:cubicBezTo>
                    <a:pt x="19189" y="0"/>
                    <a:pt x="20054" y="866"/>
                    <a:pt x="20054" y="1932"/>
                  </a:cubicBezTo>
                  <a:lnTo>
                    <a:pt x="20054" y="9639"/>
                  </a:lnTo>
                  <a:cubicBezTo>
                    <a:pt x="20138" y="9584"/>
                    <a:pt x="20222" y="9528"/>
                    <a:pt x="20306" y="9473"/>
                  </a:cubicBezTo>
                  <a:cubicBezTo>
                    <a:pt x="20943" y="9062"/>
                    <a:pt x="21363" y="9628"/>
                    <a:pt x="20979" y="10161"/>
                  </a:cubicBezTo>
                  <a:cubicBezTo>
                    <a:pt x="20210" y="11039"/>
                    <a:pt x="18744" y="12116"/>
                    <a:pt x="16510" y="1296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anchor="ctr">
              <a:normAutofit fontScale="77500" lnSpcReduction="20000"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9" name="i$1íḑ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77961A5-036B-47C2-82BC-DCF951D24D0C}"/>
              </a:ext>
            </a:extLst>
          </p:cNvPr>
          <p:cNvGrpSpPr/>
          <p:nvPr/>
        </p:nvGrpSpPr>
        <p:grpSpPr>
          <a:xfrm>
            <a:off x="3638668" y="1563032"/>
            <a:ext cx="646736" cy="646754"/>
            <a:chOff x="0" y="0"/>
            <a:chExt cx="1540040" cy="1540084"/>
          </a:xfrm>
        </p:grpSpPr>
        <p:sp>
          <p:nvSpPr>
            <p:cNvPr id="20" name="î$ḻïḓ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D3DB9B0-3873-48E8-B42E-EA5C3D15756D}"/>
                </a:ext>
              </a:extLst>
            </p:cNvPr>
            <p:cNvSpPr/>
            <p:nvPr/>
          </p:nvSpPr>
          <p:spPr>
            <a:xfrm>
              <a:off x="0" y="0"/>
              <a:ext cx="1540040" cy="1540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19807" extrusionOk="0">
                  <a:moveTo>
                    <a:pt x="11898" y="19602"/>
                  </a:moveTo>
                  <a:cubicBezTo>
                    <a:pt x="6542" y="20703"/>
                    <a:pt x="1307" y="17255"/>
                    <a:pt x="205" y="11898"/>
                  </a:cubicBezTo>
                  <a:cubicBezTo>
                    <a:pt x="-897" y="6542"/>
                    <a:pt x="2552" y="1307"/>
                    <a:pt x="7908" y="205"/>
                  </a:cubicBezTo>
                  <a:cubicBezTo>
                    <a:pt x="13261" y="-897"/>
                    <a:pt x="18494" y="2548"/>
                    <a:pt x="19599" y="7899"/>
                  </a:cubicBezTo>
                  <a:cubicBezTo>
                    <a:pt x="19600" y="7902"/>
                    <a:pt x="19600" y="7904"/>
                    <a:pt x="19601" y="7908"/>
                  </a:cubicBezTo>
                  <a:cubicBezTo>
                    <a:pt x="20703" y="13264"/>
                    <a:pt x="17254" y="18500"/>
                    <a:pt x="11898" y="19602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50800" cap="flat">
              <a:solidFill>
                <a:schemeClr val="bg1">
                  <a:lumMod val="95000"/>
                  <a:alpha val="70000"/>
                </a:schemeClr>
              </a:solidFill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i$ḻïḍé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12F8CDEB-09D4-4CCF-AAA9-82F84EB9ECEA}"/>
                </a:ext>
              </a:extLst>
            </p:cNvPr>
            <p:cNvSpPr/>
            <p:nvPr/>
          </p:nvSpPr>
          <p:spPr>
            <a:xfrm>
              <a:off x="519735" y="519745"/>
              <a:ext cx="500570" cy="50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91" h="21600" extrusionOk="0">
                  <a:moveTo>
                    <a:pt x="12441" y="612"/>
                  </a:moveTo>
                  <a:lnTo>
                    <a:pt x="12459" y="8296"/>
                  </a:lnTo>
                  <a:lnTo>
                    <a:pt x="15229" y="5238"/>
                  </a:lnTo>
                  <a:cubicBezTo>
                    <a:pt x="17945" y="8444"/>
                    <a:pt x="17897" y="13464"/>
                    <a:pt x="15076" y="16579"/>
                  </a:cubicBezTo>
                  <a:cubicBezTo>
                    <a:pt x="13922" y="17856"/>
                    <a:pt x="12477" y="18617"/>
                    <a:pt x="10977" y="18866"/>
                  </a:cubicBezTo>
                  <a:lnTo>
                    <a:pt x="11059" y="21600"/>
                  </a:lnTo>
                  <a:cubicBezTo>
                    <a:pt x="13167" y="21320"/>
                    <a:pt x="15204" y="20288"/>
                    <a:pt x="16820" y="18505"/>
                  </a:cubicBezTo>
                  <a:cubicBezTo>
                    <a:pt x="20600" y="14327"/>
                    <a:pt x="20645" y="7585"/>
                    <a:pt x="16966" y="3318"/>
                  </a:cubicBezTo>
                  <a:lnTo>
                    <a:pt x="19057" y="1008"/>
                  </a:lnTo>
                  <a:cubicBezTo>
                    <a:pt x="19057" y="1008"/>
                    <a:pt x="12441" y="612"/>
                    <a:pt x="12441" y="612"/>
                  </a:cubicBezTo>
                  <a:close/>
                  <a:moveTo>
                    <a:pt x="4461" y="16363"/>
                  </a:moveTo>
                  <a:cubicBezTo>
                    <a:pt x="1745" y="13160"/>
                    <a:pt x="1793" y="8139"/>
                    <a:pt x="4614" y="5022"/>
                  </a:cubicBezTo>
                  <a:cubicBezTo>
                    <a:pt x="5769" y="3746"/>
                    <a:pt x="7213" y="2985"/>
                    <a:pt x="8713" y="2735"/>
                  </a:cubicBezTo>
                  <a:lnTo>
                    <a:pt x="8631" y="0"/>
                  </a:lnTo>
                  <a:cubicBezTo>
                    <a:pt x="6524" y="280"/>
                    <a:pt x="4486" y="1312"/>
                    <a:pt x="2871" y="3096"/>
                  </a:cubicBezTo>
                  <a:cubicBezTo>
                    <a:pt x="-909" y="7272"/>
                    <a:pt x="-955" y="14014"/>
                    <a:pt x="2724" y="18284"/>
                  </a:cubicBezTo>
                  <a:lnTo>
                    <a:pt x="633" y="20591"/>
                  </a:lnTo>
                  <a:lnTo>
                    <a:pt x="7249" y="20988"/>
                  </a:lnTo>
                  <a:lnTo>
                    <a:pt x="7231" y="13304"/>
                  </a:lnTo>
                  <a:cubicBezTo>
                    <a:pt x="7231" y="13304"/>
                    <a:pt x="4461" y="16363"/>
                    <a:pt x="4461" y="16363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2" name="ïşḷíḑê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A22331E3-2258-4486-9BCF-98B7FEBBE4BC}"/>
              </a:ext>
            </a:extLst>
          </p:cNvPr>
          <p:cNvGrpSpPr/>
          <p:nvPr/>
        </p:nvGrpSpPr>
        <p:grpSpPr>
          <a:xfrm>
            <a:off x="3086056" y="2518392"/>
            <a:ext cx="646749" cy="646736"/>
            <a:chOff x="-1" y="-1"/>
            <a:chExt cx="1540071" cy="1540042"/>
          </a:xfrm>
        </p:grpSpPr>
        <p:sp>
          <p:nvSpPr>
            <p:cNvPr id="23" name="íṡḷíḍè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A6F7C9C-25ED-464D-B0CA-73699679E725}"/>
                </a:ext>
              </a:extLst>
            </p:cNvPr>
            <p:cNvSpPr/>
            <p:nvPr/>
          </p:nvSpPr>
          <p:spPr>
            <a:xfrm>
              <a:off x="-1" y="-1"/>
              <a:ext cx="1540071" cy="1540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7" h="19807" extrusionOk="0">
                  <a:moveTo>
                    <a:pt x="11898" y="19602"/>
                  </a:moveTo>
                  <a:cubicBezTo>
                    <a:pt x="6542" y="20704"/>
                    <a:pt x="1306" y="17256"/>
                    <a:pt x="204" y="11899"/>
                  </a:cubicBezTo>
                  <a:cubicBezTo>
                    <a:pt x="-897" y="6542"/>
                    <a:pt x="2552" y="1307"/>
                    <a:pt x="7907" y="205"/>
                  </a:cubicBezTo>
                  <a:cubicBezTo>
                    <a:pt x="13261" y="-896"/>
                    <a:pt x="18494" y="2549"/>
                    <a:pt x="19599" y="7900"/>
                  </a:cubicBezTo>
                  <a:cubicBezTo>
                    <a:pt x="19600" y="7903"/>
                    <a:pt x="19600" y="7905"/>
                    <a:pt x="19601" y="7908"/>
                  </a:cubicBezTo>
                  <a:cubicBezTo>
                    <a:pt x="20703" y="13264"/>
                    <a:pt x="17254" y="18500"/>
                    <a:pt x="11898" y="19602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50800" cap="flat">
              <a:solidFill>
                <a:schemeClr val="bg1">
                  <a:lumMod val="95000"/>
                  <a:alpha val="70000"/>
                </a:schemeClr>
              </a:solidFill>
              <a:miter lim="400000"/>
            </a:ln>
            <a:effectLst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ïS1iḑe">
              <a:extLst>
                <a:ext uri="{FF2B5EF4-FFF2-40B4-BE49-F238E27FC236}">
  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5793EB5-7435-4D0D-96A1-6EDCDCBCF2CA}"/>
                </a:ext>
              </a:extLst>
            </p:cNvPr>
            <p:cNvSpPr/>
            <p:nvPr/>
          </p:nvSpPr>
          <p:spPr>
            <a:xfrm>
              <a:off x="464630" y="527132"/>
              <a:ext cx="607277" cy="485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280" y="13500"/>
                  </a:moveTo>
                  <a:lnTo>
                    <a:pt x="4320" y="13500"/>
                  </a:lnTo>
                  <a:lnTo>
                    <a:pt x="4320" y="2700"/>
                  </a:lnTo>
                  <a:lnTo>
                    <a:pt x="17280" y="2700"/>
                  </a:lnTo>
                  <a:cubicBezTo>
                    <a:pt x="17280" y="2700"/>
                    <a:pt x="17280" y="13500"/>
                    <a:pt x="17280" y="13500"/>
                  </a:cubicBezTo>
                  <a:close/>
                  <a:moveTo>
                    <a:pt x="7560" y="18900"/>
                  </a:moveTo>
                  <a:lnTo>
                    <a:pt x="8208" y="17550"/>
                  </a:lnTo>
                  <a:lnTo>
                    <a:pt x="13392" y="17550"/>
                  </a:lnTo>
                  <a:lnTo>
                    <a:pt x="14040" y="18900"/>
                  </a:lnTo>
                  <a:cubicBezTo>
                    <a:pt x="14040" y="18900"/>
                    <a:pt x="7560" y="18900"/>
                    <a:pt x="7560" y="18900"/>
                  </a:cubicBezTo>
                  <a:close/>
                  <a:moveTo>
                    <a:pt x="21334" y="18402"/>
                  </a:moveTo>
                  <a:cubicBezTo>
                    <a:pt x="21068" y="17901"/>
                    <a:pt x="19440" y="14850"/>
                    <a:pt x="19440" y="14850"/>
                  </a:cubicBezTo>
                  <a:lnTo>
                    <a:pt x="19440" y="2700"/>
                  </a:lnTo>
                  <a:cubicBezTo>
                    <a:pt x="19440" y="1212"/>
                    <a:pt x="18468" y="0"/>
                    <a:pt x="17280" y="0"/>
                  </a:cubicBezTo>
                  <a:lnTo>
                    <a:pt x="4320" y="0"/>
                  </a:lnTo>
                  <a:cubicBezTo>
                    <a:pt x="3131" y="0"/>
                    <a:pt x="2160" y="1212"/>
                    <a:pt x="2160" y="2700"/>
                  </a:cubicBezTo>
                  <a:lnTo>
                    <a:pt x="2160" y="14850"/>
                  </a:lnTo>
                  <a:cubicBezTo>
                    <a:pt x="2160" y="14850"/>
                    <a:pt x="532" y="17901"/>
                    <a:pt x="266" y="18402"/>
                  </a:cubicBezTo>
                  <a:cubicBezTo>
                    <a:pt x="0" y="18900"/>
                    <a:pt x="0" y="19188"/>
                    <a:pt x="0" y="19575"/>
                  </a:cubicBezTo>
                  <a:lnTo>
                    <a:pt x="0" y="20250"/>
                  </a:lnTo>
                  <a:cubicBezTo>
                    <a:pt x="0" y="20925"/>
                    <a:pt x="540" y="21600"/>
                    <a:pt x="1079" y="21600"/>
                  </a:cubicBezTo>
                  <a:lnTo>
                    <a:pt x="20521" y="21600"/>
                  </a:lnTo>
                  <a:cubicBezTo>
                    <a:pt x="21060" y="21600"/>
                    <a:pt x="21600" y="20925"/>
                    <a:pt x="21600" y="20250"/>
                  </a:cubicBezTo>
                  <a:lnTo>
                    <a:pt x="21600" y="19575"/>
                  </a:lnTo>
                  <a:cubicBezTo>
                    <a:pt x="21600" y="19188"/>
                    <a:pt x="21600" y="18900"/>
                    <a:pt x="21334" y="184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solidFill>
                  <a:srgbClr val="48362B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5" name="íŝļíḑè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E0A17D00-A814-494C-92CD-C9785A2BA136}"/>
              </a:ext>
            </a:extLst>
          </p:cNvPr>
          <p:cNvSpPr/>
          <p:nvPr/>
        </p:nvSpPr>
        <p:spPr>
          <a:xfrm>
            <a:off x="3591771" y="1806610"/>
            <a:ext cx="1845865" cy="2094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9" h="21570" extrusionOk="0">
                <a:moveTo>
                  <a:pt x="10576" y="7"/>
                </a:moveTo>
                <a:cubicBezTo>
                  <a:pt x="10316" y="32"/>
                  <a:pt x="10047" y="121"/>
                  <a:pt x="9827" y="299"/>
                </a:cubicBezTo>
                <a:cubicBezTo>
                  <a:pt x="9719" y="387"/>
                  <a:pt x="9627" y="497"/>
                  <a:pt x="9563" y="615"/>
                </a:cubicBezTo>
                <a:cubicBezTo>
                  <a:pt x="9531" y="673"/>
                  <a:pt x="9506" y="734"/>
                  <a:pt x="9487" y="795"/>
                </a:cubicBezTo>
                <a:cubicBezTo>
                  <a:pt x="9482" y="810"/>
                  <a:pt x="9477" y="824"/>
                  <a:pt x="9474" y="839"/>
                </a:cubicBezTo>
                <a:cubicBezTo>
                  <a:pt x="9471" y="852"/>
                  <a:pt x="9467" y="866"/>
                  <a:pt x="9464" y="879"/>
                </a:cubicBezTo>
                <a:cubicBezTo>
                  <a:pt x="9460" y="897"/>
                  <a:pt x="9454" y="914"/>
                  <a:pt x="9450" y="932"/>
                </a:cubicBezTo>
                <a:cubicBezTo>
                  <a:pt x="9419" y="1060"/>
                  <a:pt x="9384" y="1192"/>
                  <a:pt x="9341" y="1320"/>
                </a:cubicBezTo>
                <a:cubicBezTo>
                  <a:pt x="9257" y="1577"/>
                  <a:pt x="9149" y="1828"/>
                  <a:pt x="9023" y="2072"/>
                </a:cubicBezTo>
                <a:cubicBezTo>
                  <a:pt x="8517" y="3046"/>
                  <a:pt x="7673" y="3879"/>
                  <a:pt x="6628" y="4419"/>
                </a:cubicBezTo>
                <a:cubicBezTo>
                  <a:pt x="5580" y="4964"/>
                  <a:pt x="4369" y="5264"/>
                  <a:pt x="3199" y="5205"/>
                </a:cubicBezTo>
                <a:cubicBezTo>
                  <a:pt x="2907" y="5191"/>
                  <a:pt x="2619" y="5154"/>
                  <a:pt x="2338" y="5094"/>
                </a:cubicBezTo>
                <a:cubicBezTo>
                  <a:pt x="2197" y="5064"/>
                  <a:pt x="2058" y="5029"/>
                  <a:pt x="1922" y="4987"/>
                </a:cubicBezTo>
                <a:cubicBezTo>
                  <a:pt x="1887" y="4977"/>
                  <a:pt x="1853" y="4966"/>
                  <a:pt x="1819" y="4955"/>
                </a:cubicBezTo>
                <a:cubicBezTo>
                  <a:pt x="1781" y="4942"/>
                  <a:pt x="1743" y="4930"/>
                  <a:pt x="1706" y="4917"/>
                </a:cubicBezTo>
                <a:cubicBezTo>
                  <a:pt x="1594" y="4880"/>
                  <a:pt x="1469" y="4853"/>
                  <a:pt x="1338" y="4843"/>
                </a:cubicBezTo>
                <a:cubicBezTo>
                  <a:pt x="1076" y="4822"/>
                  <a:pt x="782" y="4880"/>
                  <a:pt x="543" y="5025"/>
                </a:cubicBezTo>
                <a:cubicBezTo>
                  <a:pt x="304" y="5168"/>
                  <a:pt x="123" y="5390"/>
                  <a:pt x="46" y="5640"/>
                </a:cubicBezTo>
                <a:cubicBezTo>
                  <a:pt x="-34" y="5889"/>
                  <a:pt x="-4" y="6160"/>
                  <a:pt x="100" y="6381"/>
                </a:cubicBezTo>
                <a:cubicBezTo>
                  <a:pt x="204" y="6604"/>
                  <a:pt x="369" y="6779"/>
                  <a:pt x="541" y="6911"/>
                </a:cubicBezTo>
                <a:cubicBezTo>
                  <a:pt x="542" y="6911"/>
                  <a:pt x="543" y="6910"/>
                  <a:pt x="543" y="6910"/>
                </a:cubicBezTo>
                <a:cubicBezTo>
                  <a:pt x="1465" y="7610"/>
                  <a:pt x="2084" y="8536"/>
                  <a:pt x="2343" y="9549"/>
                </a:cubicBezTo>
                <a:cubicBezTo>
                  <a:pt x="2607" y="10562"/>
                  <a:pt x="2501" y="11652"/>
                  <a:pt x="2067" y="12652"/>
                </a:cubicBezTo>
                <a:cubicBezTo>
                  <a:pt x="1852" y="13152"/>
                  <a:pt x="1549" y="13623"/>
                  <a:pt x="1175" y="14045"/>
                </a:cubicBezTo>
                <a:cubicBezTo>
                  <a:pt x="988" y="14257"/>
                  <a:pt x="785" y="14456"/>
                  <a:pt x="565" y="14641"/>
                </a:cubicBezTo>
                <a:cubicBezTo>
                  <a:pt x="537" y="14664"/>
                  <a:pt x="509" y="14687"/>
                  <a:pt x="481" y="14710"/>
                </a:cubicBezTo>
                <a:cubicBezTo>
                  <a:pt x="449" y="14735"/>
                  <a:pt x="416" y="14761"/>
                  <a:pt x="384" y="14787"/>
                </a:cubicBezTo>
                <a:cubicBezTo>
                  <a:pt x="262" y="14888"/>
                  <a:pt x="169" y="15013"/>
                  <a:pt x="114" y="15147"/>
                </a:cubicBezTo>
                <a:cubicBezTo>
                  <a:pt x="5" y="15418"/>
                  <a:pt x="39" y="15673"/>
                  <a:pt x="116" y="15883"/>
                </a:cubicBezTo>
                <a:cubicBezTo>
                  <a:pt x="196" y="16096"/>
                  <a:pt x="324" y="16282"/>
                  <a:pt x="510" y="16443"/>
                </a:cubicBezTo>
                <a:cubicBezTo>
                  <a:pt x="604" y="16522"/>
                  <a:pt x="715" y="16595"/>
                  <a:pt x="847" y="16652"/>
                </a:cubicBezTo>
                <a:cubicBezTo>
                  <a:pt x="978" y="16709"/>
                  <a:pt x="1133" y="16748"/>
                  <a:pt x="1298" y="16754"/>
                </a:cubicBezTo>
                <a:cubicBezTo>
                  <a:pt x="1380" y="16756"/>
                  <a:pt x="1462" y="16750"/>
                  <a:pt x="1543" y="16736"/>
                </a:cubicBezTo>
                <a:cubicBezTo>
                  <a:pt x="1583" y="16729"/>
                  <a:pt x="1623" y="16721"/>
                  <a:pt x="1661" y="16711"/>
                </a:cubicBezTo>
                <a:cubicBezTo>
                  <a:pt x="1683" y="16704"/>
                  <a:pt x="1705" y="16698"/>
                  <a:pt x="1727" y="16692"/>
                </a:cubicBezTo>
                <a:cubicBezTo>
                  <a:pt x="1763" y="16681"/>
                  <a:pt x="1798" y="16671"/>
                  <a:pt x="1834" y="16661"/>
                </a:cubicBezTo>
                <a:cubicBezTo>
                  <a:pt x="1870" y="16651"/>
                  <a:pt x="1907" y="16641"/>
                  <a:pt x="1943" y="16632"/>
                </a:cubicBezTo>
                <a:cubicBezTo>
                  <a:pt x="2089" y="16594"/>
                  <a:pt x="2236" y="16562"/>
                  <a:pt x="2384" y="16534"/>
                </a:cubicBezTo>
                <a:cubicBezTo>
                  <a:pt x="2978" y="16424"/>
                  <a:pt x="3591" y="16393"/>
                  <a:pt x="4194" y="16443"/>
                </a:cubicBezTo>
                <a:cubicBezTo>
                  <a:pt x="5402" y="16540"/>
                  <a:pt x="6568" y="16973"/>
                  <a:pt x="7493" y="17667"/>
                </a:cubicBezTo>
                <a:cubicBezTo>
                  <a:pt x="8420" y="18356"/>
                  <a:pt x="9101" y="19300"/>
                  <a:pt x="9407" y="20333"/>
                </a:cubicBezTo>
                <a:cubicBezTo>
                  <a:pt x="9427" y="20398"/>
                  <a:pt x="9443" y="20464"/>
                  <a:pt x="9460" y="20529"/>
                </a:cubicBezTo>
                <a:cubicBezTo>
                  <a:pt x="9468" y="20562"/>
                  <a:pt x="9475" y="20594"/>
                  <a:pt x="9483" y="20627"/>
                </a:cubicBezTo>
                <a:cubicBezTo>
                  <a:pt x="9488" y="20647"/>
                  <a:pt x="9492" y="20666"/>
                  <a:pt x="9497" y="20685"/>
                </a:cubicBezTo>
                <a:cubicBezTo>
                  <a:pt x="9499" y="20694"/>
                  <a:pt x="9502" y="20704"/>
                  <a:pt x="9505" y="20713"/>
                </a:cubicBezTo>
                <a:cubicBezTo>
                  <a:pt x="9509" y="20728"/>
                  <a:pt x="9514" y="20744"/>
                  <a:pt x="9518" y="20759"/>
                </a:cubicBezTo>
                <a:cubicBezTo>
                  <a:pt x="9554" y="20877"/>
                  <a:pt x="9607" y="20989"/>
                  <a:pt x="9689" y="21099"/>
                </a:cubicBezTo>
                <a:cubicBezTo>
                  <a:pt x="9770" y="21207"/>
                  <a:pt x="9878" y="21306"/>
                  <a:pt x="10002" y="21380"/>
                </a:cubicBezTo>
                <a:cubicBezTo>
                  <a:pt x="10253" y="21532"/>
                  <a:pt x="10546" y="21583"/>
                  <a:pt x="10809" y="21567"/>
                </a:cubicBezTo>
                <a:cubicBezTo>
                  <a:pt x="11074" y="21551"/>
                  <a:pt x="11324" y="21472"/>
                  <a:pt x="11546" y="21331"/>
                </a:cubicBezTo>
                <a:cubicBezTo>
                  <a:pt x="11766" y="21191"/>
                  <a:pt x="11953" y="20968"/>
                  <a:pt x="12022" y="20711"/>
                </a:cubicBezTo>
                <a:cubicBezTo>
                  <a:pt x="12040" y="20639"/>
                  <a:pt x="12058" y="20568"/>
                  <a:pt x="12076" y="20496"/>
                </a:cubicBezTo>
                <a:cubicBezTo>
                  <a:pt x="12094" y="20431"/>
                  <a:pt x="12114" y="20368"/>
                  <a:pt x="12135" y="20303"/>
                </a:cubicBezTo>
                <a:cubicBezTo>
                  <a:pt x="12217" y="20044"/>
                  <a:pt x="12320" y="19791"/>
                  <a:pt x="12444" y="19546"/>
                </a:cubicBezTo>
                <a:cubicBezTo>
                  <a:pt x="12935" y="18564"/>
                  <a:pt x="13762" y="17718"/>
                  <a:pt x="14798" y="17165"/>
                </a:cubicBezTo>
                <a:cubicBezTo>
                  <a:pt x="15832" y="16608"/>
                  <a:pt x="17063" y="16343"/>
                  <a:pt x="18273" y="16412"/>
                </a:cubicBezTo>
                <a:cubicBezTo>
                  <a:pt x="18576" y="16429"/>
                  <a:pt x="18877" y="16465"/>
                  <a:pt x="19173" y="16522"/>
                </a:cubicBezTo>
                <a:cubicBezTo>
                  <a:pt x="19322" y="16550"/>
                  <a:pt x="19469" y="16583"/>
                  <a:pt x="19615" y="16621"/>
                </a:cubicBezTo>
                <a:cubicBezTo>
                  <a:pt x="19687" y="16640"/>
                  <a:pt x="19760" y="16660"/>
                  <a:pt x="19832" y="16681"/>
                </a:cubicBezTo>
                <a:cubicBezTo>
                  <a:pt x="19846" y="16685"/>
                  <a:pt x="19859" y="16689"/>
                  <a:pt x="19873" y="16693"/>
                </a:cubicBezTo>
                <a:cubicBezTo>
                  <a:pt x="19893" y="16698"/>
                  <a:pt x="19913" y="16704"/>
                  <a:pt x="19933" y="16709"/>
                </a:cubicBezTo>
                <a:cubicBezTo>
                  <a:pt x="19975" y="16717"/>
                  <a:pt x="20008" y="16723"/>
                  <a:pt x="20046" y="16728"/>
                </a:cubicBezTo>
                <a:cubicBezTo>
                  <a:pt x="20121" y="16737"/>
                  <a:pt x="20198" y="16740"/>
                  <a:pt x="20274" y="16736"/>
                </a:cubicBezTo>
                <a:cubicBezTo>
                  <a:pt x="20578" y="16722"/>
                  <a:pt x="20847" y="16602"/>
                  <a:pt x="21043" y="16446"/>
                </a:cubicBezTo>
                <a:cubicBezTo>
                  <a:pt x="21241" y="16289"/>
                  <a:pt x="21385" y="16092"/>
                  <a:pt x="21461" y="15863"/>
                </a:cubicBezTo>
                <a:cubicBezTo>
                  <a:pt x="21538" y="15636"/>
                  <a:pt x="21536" y="15362"/>
                  <a:pt x="21413" y="15118"/>
                </a:cubicBezTo>
                <a:cubicBezTo>
                  <a:pt x="21353" y="14997"/>
                  <a:pt x="21267" y="14888"/>
                  <a:pt x="21170" y="14801"/>
                </a:cubicBezTo>
                <a:cubicBezTo>
                  <a:pt x="21157" y="14789"/>
                  <a:pt x="21145" y="14778"/>
                  <a:pt x="21133" y="14768"/>
                </a:cubicBezTo>
                <a:cubicBezTo>
                  <a:pt x="21122" y="14759"/>
                  <a:pt x="21110" y="14751"/>
                  <a:pt x="21100" y="14742"/>
                </a:cubicBezTo>
                <a:cubicBezTo>
                  <a:pt x="21085" y="14730"/>
                  <a:pt x="21070" y="14716"/>
                  <a:pt x="21055" y="14704"/>
                </a:cubicBezTo>
                <a:cubicBezTo>
                  <a:pt x="21028" y="14682"/>
                  <a:pt x="20999" y="14660"/>
                  <a:pt x="20971" y="14637"/>
                </a:cubicBezTo>
                <a:cubicBezTo>
                  <a:pt x="20086" y="13898"/>
                  <a:pt x="19447" y="12932"/>
                  <a:pt x="19183" y="11888"/>
                </a:cubicBezTo>
                <a:cubicBezTo>
                  <a:pt x="18915" y="10846"/>
                  <a:pt x="19029" y="9731"/>
                  <a:pt x="19498" y="8744"/>
                </a:cubicBezTo>
                <a:cubicBezTo>
                  <a:pt x="19731" y="8250"/>
                  <a:pt x="20049" y="7787"/>
                  <a:pt x="20437" y="7375"/>
                </a:cubicBezTo>
                <a:cubicBezTo>
                  <a:pt x="20631" y="7168"/>
                  <a:pt x="20842" y="6975"/>
                  <a:pt x="21069" y="6796"/>
                </a:cubicBezTo>
                <a:cubicBezTo>
                  <a:pt x="21086" y="6782"/>
                  <a:pt x="21104" y="6768"/>
                  <a:pt x="21121" y="6753"/>
                </a:cubicBezTo>
                <a:cubicBezTo>
                  <a:pt x="21140" y="6737"/>
                  <a:pt x="21177" y="6705"/>
                  <a:pt x="21195" y="6686"/>
                </a:cubicBezTo>
                <a:cubicBezTo>
                  <a:pt x="21240" y="6643"/>
                  <a:pt x="21283" y="6596"/>
                  <a:pt x="21321" y="6544"/>
                </a:cubicBezTo>
                <a:cubicBezTo>
                  <a:pt x="21399" y="6442"/>
                  <a:pt x="21460" y="6324"/>
                  <a:pt x="21494" y="6197"/>
                </a:cubicBezTo>
                <a:cubicBezTo>
                  <a:pt x="21566" y="5944"/>
                  <a:pt x="21522" y="5678"/>
                  <a:pt x="21405" y="5461"/>
                </a:cubicBezTo>
                <a:cubicBezTo>
                  <a:pt x="21288" y="5243"/>
                  <a:pt x="21103" y="5063"/>
                  <a:pt x="20865" y="4939"/>
                </a:cubicBezTo>
                <a:cubicBezTo>
                  <a:pt x="20628" y="4815"/>
                  <a:pt x="20329" y="4759"/>
                  <a:pt x="20048" y="4795"/>
                </a:cubicBezTo>
                <a:cubicBezTo>
                  <a:pt x="19978" y="4804"/>
                  <a:pt x="19909" y="4817"/>
                  <a:pt x="19844" y="4835"/>
                </a:cubicBezTo>
                <a:cubicBezTo>
                  <a:pt x="19803" y="4846"/>
                  <a:pt x="19762" y="4858"/>
                  <a:pt x="19722" y="4869"/>
                </a:cubicBezTo>
                <a:cubicBezTo>
                  <a:pt x="19653" y="4888"/>
                  <a:pt x="19578" y="4908"/>
                  <a:pt x="19506" y="4926"/>
                </a:cubicBezTo>
                <a:cubicBezTo>
                  <a:pt x="19359" y="4961"/>
                  <a:pt x="19210" y="4992"/>
                  <a:pt x="19061" y="5018"/>
                </a:cubicBezTo>
                <a:cubicBezTo>
                  <a:pt x="18464" y="5122"/>
                  <a:pt x="17850" y="5149"/>
                  <a:pt x="17247" y="5096"/>
                </a:cubicBezTo>
                <a:cubicBezTo>
                  <a:pt x="16038" y="4993"/>
                  <a:pt x="14879" y="4552"/>
                  <a:pt x="13962" y="3850"/>
                </a:cubicBezTo>
                <a:cubicBezTo>
                  <a:pt x="13042" y="3152"/>
                  <a:pt x="12373" y="2202"/>
                  <a:pt x="12076" y="1166"/>
                </a:cubicBezTo>
                <a:cubicBezTo>
                  <a:pt x="12058" y="1101"/>
                  <a:pt x="12040" y="1035"/>
                  <a:pt x="12024" y="970"/>
                </a:cubicBezTo>
                <a:cubicBezTo>
                  <a:pt x="12015" y="933"/>
                  <a:pt x="12007" y="897"/>
                  <a:pt x="11999" y="860"/>
                </a:cubicBezTo>
                <a:cubicBezTo>
                  <a:pt x="11996" y="851"/>
                  <a:pt x="11993" y="842"/>
                  <a:pt x="11991" y="833"/>
                </a:cubicBezTo>
                <a:cubicBezTo>
                  <a:pt x="11985" y="814"/>
                  <a:pt x="11981" y="795"/>
                  <a:pt x="11975" y="776"/>
                </a:cubicBezTo>
                <a:cubicBezTo>
                  <a:pt x="11964" y="744"/>
                  <a:pt x="11952" y="714"/>
                  <a:pt x="11938" y="683"/>
                </a:cubicBezTo>
                <a:cubicBezTo>
                  <a:pt x="11830" y="436"/>
                  <a:pt x="11599" y="233"/>
                  <a:pt x="11351" y="127"/>
                </a:cubicBezTo>
                <a:cubicBezTo>
                  <a:pt x="11102" y="18"/>
                  <a:pt x="10837" y="-17"/>
                  <a:pt x="10576" y="7"/>
                </a:cubicBezTo>
                <a:close/>
                <a:moveTo>
                  <a:pt x="10690" y="939"/>
                </a:moveTo>
                <a:cubicBezTo>
                  <a:pt x="10756" y="932"/>
                  <a:pt x="10831" y="943"/>
                  <a:pt x="10877" y="965"/>
                </a:cubicBezTo>
                <a:cubicBezTo>
                  <a:pt x="10925" y="987"/>
                  <a:pt x="10938" y="1005"/>
                  <a:pt x="10951" y="1030"/>
                </a:cubicBezTo>
                <a:cubicBezTo>
                  <a:pt x="10952" y="1034"/>
                  <a:pt x="10955" y="1037"/>
                  <a:pt x="10957" y="1040"/>
                </a:cubicBezTo>
                <a:cubicBezTo>
                  <a:pt x="10959" y="1048"/>
                  <a:pt x="10961" y="1055"/>
                  <a:pt x="10962" y="1063"/>
                </a:cubicBezTo>
                <a:cubicBezTo>
                  <a:pt x="10971" y="1097"/>
                  <a:pt x="10978" y="1132"/>
                  <a:pt x="10986" y="1167"/>
                </a:cubicBezTo>
                <a:cubicBezTo>
                  <a:pt x="11004" y="1244"/>
                  <a:pt x="11024" y="1321"/>
                  <a:pt x="11046" y="1397"/>
                </a:cubicBezTo>
                <a:cubicBezTo>
                  <a:pt x="11396" y="2620"/>
                  <a:pt x="12185" y="3739"/>
                  <a:pt x="13268" y="4560"/>
                </a:cubicBezTo>
                <a:cubicBezTo>
                  <a:pt x="13808" y="4971"/>
                  <a:pt x="14419" y="5310"/>
                  <a:pt x="15076" y="5559"/>
                </a:cubicBezTo>
                <a:cubicBezTo>
                  <a:pt x="15732" y="5808"/>
                  <a:pt x="16433" y="5965"/>
                  <a:pt x="17142" y="6027"/>
                </a:cubicBezTo>
                <a:cubicBezTo>
                  <a:pt x="17851" y="6091"/>
                  <a:pt x="18569" y="6058"/>
                  <a:pt x="19267" y="5936"/>
                </a:cubicBezTo>
                <a:cubicBezTo>
                  <a:pt x="19441" y="5906"/>
                  <a:pt x="19615" y="5871"/>
                  <a:pt x="19786" y="5830"/>
                </a:cubicBezTo>
                <a:cubicBezTo>
                  <a:pt x="19872" y="5809"/>
                  <a:pt x="19955" y="5788"/>
                  <a:pt x="20044" y="5763"/>
                </a:cubicBezTo>
                <a:cubicBezTo>
                  <a:pt x="20082" y="5753"/>
                  <a:pt x="20119" y="5741"/>
                  <a:pt x="20157" y="5731"/>
                </a:cubicBezTo>
                <a:cubicBezTo>
                  <a:pt x="20170" y="5727"/>
                  <a:pt x="20182" y="5725"/>
                  <a:pt x="20194" y="5724"/>
                </a:cubicBezTo>
                <a:cubicBezTo>
                  <a:pt x="20240" y="5719"/>
                  <a:pt x="20282" y="5725"/>
                  <a:pt x="20330" y="5749"/>
                </a:cubicBezTo>
                <a:cubicBezTo>
                  <a:pt x="20377" y="5773"/>
                  <a:pt x="20423" y="5816"/>
                  <a:pt x="20447" y="5861"/>
                </a:cubicBezTo>
                <a:cubicBezTo>
                  <a:pt x="20471" y="5907"/>
                  <a:pt x="20472" y="5946"/>
                  <a:pt x="20464" y="5976"/>
                </a:cubicBezTo>
                <a:cubicBezTo>
                  <a:pt x="20460" y="5992"/>
                  <a:pt x="20451" y="6007"/>
                  <a:pt x="20437" y="6026"/>
                </a:cubicBezTo>
                <a:cubicBezTo>
                  <a:pt x="20430" y="6035"/>
                  <a:pt x="20422" y="6045"/>
                  <a:pt x="20412" y="6055"/>
                </a:cubicBezTo>
                <a:cubicBezTo>
                  <a:pt x="20408" y="6058"/>
                  <a:pt x="20404" y="6063"/>
                  <a:pt x="20400" y="6067"/>
                </a:cubicBezTo>
                <a:cubicBezTo>
                  <a:pt x="20387" y="6077"/>
                  <a:pt x="20374" y="6087"/>
                  <a:pt x="20361" y="6098"/>
                </a:cubicBezTo>
                <a:cubicBezTo>
                  <a:pt x="20096" y="6307"/>
                  <a:pt x="19848" y="6534"/>
                  <a:pt x="19620" y="6776"/>
                </a:cubicBezTo>
                <a:cubicBezTo>
                  <a:pt x="19166" y="7259"/>
                  <a:pt x="18792" y="7802"/>
                  <a:pt x="18518" y="8384"/>
                </a:cubicBezTo>
                <a:cubicBezTo>
                  <a:pt x="17967" y="9545"/>
                  <a:pt x="17832" y="10861"/>
                  <a:pt x="18149" y="12092"/>
                </a:cubicBezTo>
                <a:cubicBezTo>
                  <a:pt x="18461" y="13325"/>
                  <a:pt x="19212" y="14457"/>
                  <a:pt x="20242" y="15317"/>
                </a:cubicBezTo>
                <a:cubicBezTo>
                  <a:pt x="20298" y="15362"/>
                  <a:pt x="20351" y="15407"/>
                  <a:pt x="20406" y="15453"/>
                </a:cubicBezTo>
                <a:cubicBezTo>
                  <a:pt x="20424" y="15469"/>
                  <a:pt x="20435" y="15481"/>
                  <a:pt x="20441" y="15494"/>
                </a:cubicBezTo>
                <a:cubicBezTo>
                  <a:pt x="20452" y="15517"/>
                  <a:pt x="20457" y="15552"/>
                  <a:pt x="20441" y="15604"/>
                </a:cubicBezTo>
                <a:cubicBezTo>
                  <a:pt x="20425" y="15654"/>
                  <a:pt x="20383" y="15711"/>
                  <a:pt x="20336" y="15748"/>
                </a:cubicBezTo>
                <a:cubicBezTo>
                  <a:pt x="20287" y="15786"/>
                  <a:pt x="20243" y="15799"/>
                  <a:pt x="20217" y="15799"/>
                </a:cubicBezTo>
                <a:cubicBezTo>
                  <a:pt x="20210" y="15800"/>
                  <a:pt x="20161" y="15791"/>
                  <a:pt x="20161" y="15791"/>
                </a:cubicBezTo>
                <a:cubicBezTo>
                  <a:pt x="20157" y="15790"/>
                  <a:pt x="20001" y="15744"/>
                  <a:pt x="19916" y="15722"/>
                </a:cubicBezTo>
                <a:cubicBezTo>
                  <a:pt x="19745" y="15678"/>
                  <a:pt x="19573" y="15638"/>
                  <a:pt x="19399" y="15605"/>
                </a:cubicBezTo>
                <a:cubicBezTo>
                  <a:pt x="19051" y="15539"/>
                  <a:pt x="18695" y="15496"/>
                  <a:pt x="18339" y="15477"/>
                </a:cubicBezTo>
                <a:cubicBezTo>
                  <a:pt x="16916" y="15396"/>
                  <a:pt x="15467" y="15707"/>
                  <a:pt x="14248" y="16364"/>
                </a:cubicBezTo>
                <a:cubicBezTo>
                  <a:pt x="13023" y="17017"/>
                  <a:pt x="12047" y="18016"/>
                  <a:pt x="11472" y="19165"/>
                </a:cubicBezTo>
                <a:cubicBezTo>
                  <a:pt x="11327" y="19452"/>
                  <a:pt x="11208" y="19748"/>
                  <a:pt x="11112" y="20050"/>
                </a:cubicBezTo>
                <a:cubicBezTo>
                  <a:pt x="11088" y="20126"/>
                  <a:pt x="11065" y="20201"/>
                  <a:pt x="11044" y="20277"/>
                </a:cubicBezTo>
                <a:cubicBezTo>
                  <a:pt x="11024" y="20349"/>
                  <a:pt x="11002" y="20449"/>
                  <a:pt x="10992" y="20490"/>
                </a:cubicBezTo>
                <a:cubicBezTo>
                  <a:pt x="10984" y="20517"/>
                  <a:pt x="10966" y="20544"/>
                  <a:pt x="10920" y="20575"/>
                </a:cubicBezTo>
                <a:cubicBezTo>
                  <a:pt x="10874" y="20606"/>
                  <a:pt x="10803" y="20629"/>
                  <a:pt x="10739" y="20632"/>
                </a:cubicBezTo>
                <a:cubicBezTo>
                  <a:pt x="10674" y="20636"/>
                  <a:pt x="10625" y="20620"/>
                  <a:pt x="10603" y="20606"/>
                </a:cubicBezTo>
                <a:cubicBezTo>
                  <a:pt x="10582" y="20593"/>
                  <a:pt x="10562" y="20572"/>
                  <a:pt x="10545" y="20521"/>
                </a:cubicBezTo>
                <a:cubicBezTo>
                  <a:pt x="10544" y="20518"/>
                  <a:pt x="10537" y="20497"/>
                  <a:pt x="10535" y="20488"/>
                </a:cubicBezTo>
                <a:cubicBezTo>
                  <a:pt x="10531" y="20472"/>
                  <a:pt x="10529" y="20456"/>
                  <a:pt x="10525" y="20440"/>
                </a:cubicBezTo>
                <a:cubicBezTo>
                  <a:pt x="10516" y="20401"/>
                  <a:pt x="10505" y="20363"/>
                  <a:pt x="10496" y="20325"/>
                </a:cubicBezTo>
                <a:cubicBezTo>
                  <a:pt x="10477" y="20248"/>
                  <a:pt x="10457" y="20171"/>
                  <a:pt x="10434" y="20095"/>
                </a:cubicBezTo>
                <a:cubicBezTo>
                  <a:pt x="10072" y="18874"/>
                  <a:pt x="9270" y="17762"/>
                  <a:pt x="8179" y="16951"/>
                </a:cubicBezTo>
                <a:cubicBezTo>
                  <a:pt x="7092" y="16135"/>
                  <a:pt x="5714" y="15623"/>
                  <a:pt x="4293" y="15509"/>
                </a:cubicBezTo>
                <a:cubicBezTo>
                  <a:pt x="3583" y="15451"/>
                  <a:pt x="2864" y="15490"/>
                  <a:pt x="2167" y="15619"/>
                </a:cubicBezTo>
                <a:cubicBezTo>
                  <a:pt x="1992" y="15652"/>
                  <a:pt x="1819" y="15689"/>
                  <a:pt x="1648" y="15732"/>
                </a:cubicBezTo>
                <a:cubicBezTo>
                  <a:pt x="1605" y="15743"/>
                  <a:pt x="1562" y="15755"/>
                  <a:pt x="1519" y="15767"/>
                </a:cubicBezTo>
                <a:cubicBezTo>
                  <a:pt x="1385" y="15804"/>
                  <a:pt x="1252" y="15803"/>
                  <a:pt x="1169" y="15677"/>
                </a:cubicBezTo>
                <a:cubicBezTo>
                  <a:pt x="1064" y="15516"/>
                  <a:pt x="1175" y="15420"/>
                  <a:pt x="1199" y="15401"/>
                </a:cubicBezTo>
                <a:cubicBezTo>
                  <a:pt x="1231" y="15374"/>
                  <a:pt x="1263" y="15347"/>
                  <a:pt x="1296" y="15321"/>
                </a:cubicBezTo>
                <a:cubicBezTo>
                  <a:pt x="1554" y="15104"/>
                  <a:pt x="1794" y="14872"/>
                  <a:pt x="2013" y="14624"/>
                </a:cubicBezTo>
                <a:cubicBezTo>
                  <a:pt x="2451" y="14129"/>
                  <a:pt x="2806" y="13573"/>
                  <a:pt x="3059" y="12985"/>
                </a:cubicBezTo>
                <a:cubicBezTo>
                  <a:pt x="3570" y="11808"/>
                  <a:pt x="3690" y="10516"/>
                  <a:pt x="3374" y="9321"/>
                </a:cubicBezTo>
                <a:cubicBezTo>
                  <a:pt x="3218" y="8723"/>
                  <a:pt x="2957" y="8147"/>
                  <a:pt x="2596" y="7620"/>
                </a:cubicBezTo>
                <a:cubicBezTo>
                  <a:pt x="2237" y="7093"/>
                  <a:pt x="1772" y="6610"/>
                  <a:pt x="1237" y="6202"/>
                </a:cubicBezTo>
                <a:cubicBezTo>
                  <a:pt x="1226" y="6214"/>
                  <a:pt x="1214" y="6225"/>
                  <a:pt x="1202" y="6237"/>
                </a:cubicBezTo>
                <a:lnTo>
                  <a:pt x="1200" y="6237"/>
                </a:lnTo>
                <a:cubicBezTo>
                  <a:pt x="1212" y="6225"/>
                  <a:pt x="1224" y="6213"/>
                  <a:pt x="1235" y="6201"/>
                </a:cubicBezTo>
                <a:cubicBezTo>
                  <a:pt x="1159" y="6143"/>
                  <a:pt x="1110" y="6084"/>
                  <a:pt x="1088" y="6034"/>
                </a:cubicBezTo>
                <a:cubicBezTo>
                  <a:pt x="1066" y="5985"/>
                  <a:pt x="1066" y="5946"/>
                  <a:pt x="1076" y="5912"/>
                </a:cubicBezTo>
                <a:cubicBezTo>
                  <a:pt x="1087" y="5879"/>
                  <a:pt x="1112" y="5849"/>
                  <a:pt x="1144" y="5830"/>
                </a:cubicBezTo>
                <a:cubicBezTo>
                  <a:pt x="1177" y="5812"/>
                  <a:pt x="1215" y="5802"/>
                  <a:pt x="1274" y="5806"/>
                </a:cubicBezTo>
                <a:cubicBezTo>
                  <a:pt x="1304" y="5809"/>
                  <a:pt x="1337" y="5813"/>
                  <a:pt x="1375" y="5827"/>
                </a:cubicBezTo>
                <a:cubicBezTo>
                  <a:pt x="1413" y="5840"/>
                  <a:pt x="1452" y="5854"/>
                  <a:pt x="1490" y="5866"/>
                </a:cubicBezTo>
                <a:cubicBezTo>
                  <a:pt x="1532" y="5880"/>
                  <a:pt x="1573" y="5892"/>
                  <a:pt x="1614" y="5906"/>
                </a:cubicBezTo>
                <a:cubicBezTo>
                  <a:pt x="1783" y="5958"/>
                  <a:pt x="1954" y="6002"/>
                  <a:pt x="2126" y="6039"/>
                </a:cubicBezTo>
                <a:cubicBezTo>
                  <a:pt x="2469" y="6113"/>
                  <a:pt x="2817" y="6157"/>
                  <a:pt x="3166" y="6173"/>
                </a:cubicBezTo>
                <a:cubicBezTo>
                  <a:pt x="4564" y="6236"/>
                  <a:pt x="5943" y="5861"/>
                  <a:pt x="7166" y="5228"/>
                </a:cubicBezTo>
                <a:cubicBezTo>
                  <a:pt x="8399" y="4590"/>
                  <a:pt x="9395" y="3609"/>
                  <a:pt x="9989" y="2465"/>
                </a:cubicBezTo>
                <a:cubicBezTo>
                  <a:pt x="10138" y="2179"/>
                  <a:pt x="10261" y="1883"/>
                  <a:pt x="10360" y="1581"/>
                </a:cubicBezTo>
                <a:cubicBezTo>
                  <a:pt x="10410" y="1429"/>
                  <a:pt x="10452" y="1280"/>
                  <a:pt x="10490" y="1123"/>
                </a:cubicBezTo>
                <a:cubicBezTo>
                  <a:pt x="10494" y="1105"/>
                  <a:pt x="10499" y="1087"/>
                  <a:pt x="10504" y="1069"/>
                </a:cubicBezTo>
                <a:cubicBezTo>
                  <a:pt x="10505" y="1064"/>
                  <a:pt x="10506" y="1059"/>
                  <a:pt x="10508" y="1054"/>
                </a:cubicBezTo>
                <a:cubicBezTo>
                  <a:pt x="10508" y="1051"/>
                  <a:pt x="10509" y="1048"/>
                  <a:pt x="10510" y="1045"/>
                </a:cubicBezTo>
                <a:cubicBezTo>
                  <a:pt x="10513" y="1036"/>
                  <a:pt x="10516" y="1028"/>
                  <a:pt x="10519" y="1021"/>
                </a:cubicBezTo>
                <a:cubicBezTo>
                  <a:pt x="10527" y="1008"/>
                  <a:pt x="10534" y="999"/>
                  <a:pt x="10547" y="989"/>
                </a:cubicBezTo>
                <a:cubicBezTo>
                  <a:pt x="10570" y="968"/>
                  <a:pt x="10623" y="945"/>
                  <a:pt x="10690" y="939"/>
                </a:cubicBezTo>
                <a:close/>
              </a:path>
            </a:pathLst>
          </a:custGeom>
          <a:solidFill>
            <a:srgbClr val="48362B"/>
          </a:solidFill>
          <a:ln w="12700">
            <a:noFill/>
          </a:ln>
        </p:spPr>
        <p:txBody>
          <a:bodyPr wrap="square" lIns="68580" tIns="34290" rIns="68580" bIns="34290" anchor="ctr">
            <a:normAutofit/>
          </a:bodyPr>
          <a:lstStyle/>
          <a:p>
            <a:pPr algn="ctr"/>
            <a:endParaRPr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cxnSp>
        <p:nvCxnSpPr>
          <p:cNvPr id="26" name="直接连接符 2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2F816587-7369-4D02-A659-20150C7A9FFE}"/>
              </a:ext>
            </a:extLst>
          </p:cNvPr>
          <p:cNvCxnSpPr/>
          <p:nvPr/>
        </p:nvCxnSpPr>
        <p:spPr>
          <a:xfrm>
            <a:off x="6350846" y="2658524"/>
            <a:ext cx="2236839" cy="0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450252A-69D5-4ADD-9DBF-7C0BCA7FF6AA}"/>
              </a:ext>
            </a:extLst>
          </p:cNvPr>
          <p:cNvCxnSpPr/>
          <p:nvPr/>
        </p:nvCxnSpPr>
        <p:spPr>
          <a:xfrm>
            <a:off x="6350846" y="4235533"/>
            <a:ext cx="2236839" cy="0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C6F909D1-A2FD-474B-B457-BCC8EC3F5EEA}"/>
              </a:ext>
            </a:extLst>
          </p:cNvPr>
          <p:cNvCxnSpPr/>
          <p:nvPr/>
        </p:nvCxnSpPr>
        <p:spPr>
          <a:xfrm>
            <a:off x="452144" y="2302603"/>
            <a:ext cx="2236839" cy="0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28961BC-1682-4AA4-8F05-DE0AF2679401}"/>
              </a:ext>
            </a:extLst>
          </p:cNvPr>
          <p:cNvCxnSpPr/>
          <p:nvPr/>
        </p:nvCxnSpPr>
        <p:spPr>
          <a:xfrm>
            <a:off x="452144" y="3836204"/>
            <a:ext cx="2236839" cy="0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3D8A5F33-CA99-4865-BE5A-20F5EA269466}"/>
              </a:ext>
            </a:extLst>
          </p:cNvPr>
          <p:cNvSpPr/>
          <p:nvPr/>
        </p:nvSpPr>
        <p:spPr>
          <a:xfrm>
            <a:off x="448592" y="1479126"/>
            <a:ext cx="3609687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一是收心</a:t>
            </a:r>
            <a:endParaRPr lang="id-ID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1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DC97919F-7800-4ECF-9703-62D059A200B8}"/>
              </a:ext>
            </a:extLst>
          </p:cNvPr>
          <p:cNvSpPr txBox="1"/>
          <p:nvPr/>
        </p:nvSpPr>
        <p:spPr>
          <a:xfrm>
            <a:off x="448592" y="1878711"/>
            <a:ext cx="2552953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把寒假以玩为主的生活方式转变为以学为主的生活方式。</a:t>
            </a:r>
          </a:p>
        </p:txBody>
      </p:sp>
      <p:sp>
        <p:nvSpPr>
          <p:cNvPr id="32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789DE0E-EC74-4F0E-A64B-DCC3BBF536D0}"/>
              </a:ext>
            </a:extLst>
          </p:cNvPr>
          <p:cNvSpPr/>
          <p:nvPr/>
        </p:nvSpPr>
        <p:spPr>
          <a:xfrm>
            <a:off x="442002" y="2419970"/>
            <a:ext cx="3609687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二是决心</a:t>
            </a:r>
            <a:endParaRPr lang="id-ID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3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6A98916-93D3-4E5B-8211-7B5D1910CCB4}"/>
              </a:ext>
            </a:extLst>
          </p:cNvPr>
          <p:cNvSpPr txBox="1"/>
          <p:nvPr/>
        </p:nvSpPr>
        <p:spPr>
          <a:xfrm>
            <a:off x="442002" y="2819556"/>
            <a:ext cx="2552953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450" dirty="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新学期有新开始，尤其对于初中生来说。人生最关键的时候，往往只有几步，我们要在新学期伊始就下定决心使自己的人生有一个美好的开端。</a:t>
            </a:r>
          </a:p>
        </p:txBody>
      </p:sp>
      <p:sp>
        <p:nvSpPr>
          <p:cNvPr id="34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C2A5920-37F6-411C-B19B-4C121261BDF3}"/>
              </a:ext>
            </a:extLst>
          </p:cNvPr>
          <p:cNvSpPr/>
          <p:nvPr/>
        </p:nvSpPr>
        <p:spPr>
          <a:xfrm>
            <a:off x="429217" y="3835948"/>
            <a:ext cx="3609687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三是恒心</a:t>
            </a:r>
            <a:endParaRPr lang="id-ID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E2ED2F2-5676-49E4-B332-7358060D40A2}"/>
              </a:ext>
            </a:extLst>
          </p:cNvPr>
          <p:cNvSpPr txBox="1"/>
          <p:nvPr/>
        </p:nvSpPr>
        <p:spPr>
          <a:xfrm>
            <a:off x="429217" y="4235533"/>
            <a:ext cx="2552953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45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前行的路上总是布满荆棘，学习上要下功夫，持之以恒，战胜一个个困难，去争取新的辉煌。</a:t>
            </a:r>
          </a:p>
        </p:txBody>
      </p:sp>
      <p:sp>
        <p:nvSpPr>
          <p:cNvPr id="36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8071AD6-9B9D-473F-BC86-2CC85A1E6A47}"/>
              </a:ext>
            </a:extLst>
          </p:cNvPr>
          <p:cNvSpPr/>
          <p:nvPr/>
        </p:nvSpPr>
        <p:spPr>
          <a:xfrm>
            <a:off x="6350846" y="1505876"/>
            <a:ext cx="3609687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四是爱心</a:t>
            </a:r>
            <a:endParaRPr lang="id-ID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7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7AFDA038-9D15-450B-A3D2-3F9B11BC4987}"/>
              </a:ext>
            </a:extLst>
          </p:cNvPr>
          <p:cNvSpPr txBox="1"/>
          <p:nvPr/>
        </p:nvSpPr>
        <p:spPr>
          <a:xfrm>
            <a:off x="6350846" y="1905461"/>
            <a:ext cx="2552953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45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不仅要提高学习，同时还提高品德修养。尊敬老师，团结友爱，互助互爱，孝顺父母。</a:t>
            </a:r>
          </a:p>
        </p:txBody>
      </p:sp>
      <p:sp>
        <p:nvSpPr>
          <p:cNvPr id="38" name="Rectangle 63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8808B0EB-C7EF-463D-BAF9-30A64E717824}"/>
              </a:ext>
            </a:extLst>
          </p:cNvPr>
          <p:cNvSpPr/>
          <p:nvPr/>
        </p:nvSpPr>
        <p:spPr>
          <a:xfrm>
            <a:off x="6330460" y="3009842"/>
            <a:ext cx="3609687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225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五是用心</a:t>
            </a:r>
            <a:endParaRPr lang="id-ID" spc="225">
              <a:solidFill>
                <a:srgbClr val="48362B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9" name="TextBox 34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66F15505-A5C1-4FF5-9F6A-3655F2F8694F}"/>
              </a:ext>
            </a:extLst>
          </p:cNvPr>
          <p:cNvSpPr txBox="1"/>
          <p:nvPr/>
        </p:nvSpPr>
        <p:spPr>
          <a:xfrm>
            <a:off x="6350846" y="3518748"/>
            <a:ext cx="2552953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800" spc="45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读书需要用心，处处用心皆学问。只有用心做人、做学问，才能有所成。</a:t>
            </a:r>
          </a:p>
        </p:txBody>
      </p:sp>
    </p:spTree>
    <p:extLst>
      <p:ext uri="{BB962C8B-B14F-4D97-AF65-F5344CB8AC3E}">
        <p14:creationId xmlns:p14="http://schemas.microsoft.com/office/powerpoint/2010/main" val="887216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7096"/>
            <a:ext cx="4549140" cy="891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48641" y="119937"/>
            <a:ext cx="223745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700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你做到了吗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046526D3-A3EF-4C80-8EA9-968CDAEB09B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87230" y="2810413"/>
            <a:ext cx="2651760" cy="21402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57C366B8-01E3-4468-9DFB-DBBEE34A423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43608" y="3541212"/>
            <a:ext cx="1673535" cy="135068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FFCA417-8416-4CC3-AC28-E7CA8E0E173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635452" y="3792980"/>
            <a:ext cx="1291873" cy="104265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FEE00371-572B-4954-AABB-1236A91583C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7318" y="2265744"/>
            <a:ext cx="4646668" cy="328576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="" xmlns:a16="http://schemas.microsoft.com/office/drawing/2014/main" xmlns:p15="http://schemas.microsoft.com/office/powerpoint/2012/main" xmlns:a14="http://schemas.microsoft.com/office/drawing/2010/main" xmlns:p14="http://schemas.microsoft.com/office/powerpoint/2010/main" id="{94E142A9-C63C-418F-8CA8-6B0D883A07B6}"/>
              </a:ext>
            </a:extLst>
          </p:cNvPr>
          <p:cNvSpPr/>
          <p:nvPr/>
        </p:nvSpPr>
        <p:spPr>
          <a:xfrm>
            <a:off x="1394460" y="1441679"/>
            <a:ext cx="7040881" cy="1454244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spc="225" noProof="1">
                <a:solidFill>
                  <a:srgbClr val="48362B"/>
                </a:solidFill>
                <a:latin typeface="微软雅黑"/>
                <a:ea typeface="微软雅黑"/>
                <a:sym typeface="微软雅黑"/>
              </a:rPr>
              <a:t>从思想上深刻认识什么才是开学的状态，即有严明有序的行为习惯、明确的目标、不虚度光阴的时间观念、张弛有度的自我调整意识、拼搏吃苦的意志力。反思开学以来，自己与这些基本要求还有哪些欠缺，以便规整自己的言行。</a:t>
            </a:r>
          </a:p>
        </p:txBody>
      </p:sp>
    </p:spTree>
    <p:extLst>
      <p:ext uri="{BB962C8B-B14F-4D97-AF65-F5344CB8AC3E}">
        <p14:creationId xmlns:p14="http://schemas.microsoft.com/office/powerpoint/2010/main" val="1813392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8.10.10"/>
  <p:tag name="AS_TITLE" val="Aspose.Slides for .NET 4.0 Client Profile"/>
  <p:tag name="AS_VERSION" val="18.10"/>
  <p:tag name="ISPRING_PRESENTATION_TITLE" val="PowerPoint 演示文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dfe971fb-2cd0-402f-b8e5-90ca9e5d4414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pptniu</Template>
  <TotalTime>12</TotalTime>
  <Words>2108</Words>
  <Application>Microsoft Office PowerPoint</Application>
  <PresentationFormat>全屏显示(16:9)</PresentationFormat>
  <Paragraphs>177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Meiryo</vt:lpstr>
      <vt:lpstr>等线</vt:lpstr>
      <vt:lpstr>等线 Light</vt:lpstr>
      <vt:lpstr>宋体</vt:lpstr>
      <vt:lpstr>微软雅黑</vt:lpstr>
      <vt:lpstr>Arial</vt:lpstr>
      <vt:lpstr>Calibri</vt:lpstr>
      <vt:lpstr>Calibri Light</vt:lpstr>
      <vt:lpstr>Open Sans</vt:lpstr>
      <vt:lpstr>Roboto Bold</vt:lpstr>
      <vt:lpstr>Verdana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7</cp:revision>
  <dcterms:created xsi:type="dcterms:W3CDTF">2019-06-25T01:17:37Z</dcterms:created>
  <dcterms:modified xsi:type="dcterms:W3CDTF">2023-04-17T10:10:52Z</dcterms:modified>
  <cp:category/>
</cp:coreProperties>
</file>