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3" r:id="rId2"/>
  </p:sldMasterIdLst>
  <p:notesMasterIdLst>
    <p:notesMasterId r:id="rId37"/>
  </p:notesMasterIdLst>
  <p:handoutMasterIdLst>
    <p:handoutMasterId r:id="rId38"/>
  </p:handoutMasterIdLst>
  <p:sldIdLst>
    <p:sldId id="257" r:id="rId3"/>
    <p:sldId id="258" r:id="rId4"/>
    <p:sldId id="259" r:id="rId5"/>
    <p:sldId id="260" r:id="rId6"/>
    <p:sldId id="262" r:id="rId7"/>
    <p:sldId id="263" r:id="rId8"/>
    <p:sldId id="264" r:id="rId9"/>
    <p:sldId id="300" r:id="rId10"/>
    <p:sldId id="301" r:id="rId11"/>
    <p:sldId id="302" r:id="rId12"/>
    <p:sldId id="303" r:id="rId13"/>
    <p:sldId id="304" r:id="rId14"/>
    <p:sldId id="305" r:id="rId15"/>
    <p:sldId id="306" r:id="rId16"/>
    <p:sldId id="308" r:id="rId17"/>
    <p:sldId id="309" r:id="rId18"/>
    <p:sldId id="310" r:id="rId19"/>
    <p:sldId id="311" r:id="rId20"/>
    <p:sldId id="312" r:id="rId21"/>
    <p:sldId id="313" r:id="rId22"/>
    <p:sldId id="314" r:id="rId23"/>
    <p:sldId id="315" r:id="rId24"/>
    <p:sldId id="316" r:id="rId25"/>
    <p:sldId id="317" r:id="rId26"/>
    <p:sldId id="318" r:id="rId27"/>
    <p:sldId id="319" r:id="rId28"/>
    <p:sldId id="320" r:id="rId29"/>
    <p:sldId id="321" r:id="rId30"/>
    <p:sldId id="322" r:id="rId31"/>
    <p:sldId id="323" r:id="rId32"/>
    <p:sldId id="324" r:id="rId33"/>
    <p:sldId id="325" r:id="rId34"/>
    <p:sldId id="326" r:id="rId35"/>
    <p:sldId id="327" r:id="rId36"/>
  </p:sldIdLst>
  <p:sldSz cx="9144000" cy="5143500" type="screen16x9"/>
  <p:notesSz cx="6858000" cy="9144000"/>
  <p:custDataLst>
    <p:tags r:id="rId39"/>
  </p:custDataLst>
  <p:defaultTex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D53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314" autoAdjust="0"/>
  </p:normalViewPr>
  <p:slideViewPr>
    <p:cSldViewPr snapToGrid="0">
      <p:cViewPr varScale="1">
        <p:scale>
          <a:sx n="143" d="100"/>
          <a:sy n="143" d="100"/>
        </p:scale>
        <p:origin x="720" y="120"/>
      </p:cViewPr>
      <p:guideLst>
        <p:guide orient="horz" pos="1620"/>
        <p:guide pos="2880"/>
      </p:guideLst>
    </p:cSldViewPr>
  </p:slideViewPr>
  <p:notesTextViewPr>
    <p:cViewPr>
      <p:scale>
        <a:sx n="1" d="1"/>
        <a:sy n="1" d="1"/>
      </p:scale>
      <p:origin x="0" y="0"/>
    </p:cViewPr>
  </p:notesTextViewPr>
  <p:notesViewPr>
    <p:cSldViewPr snapToGrid="0">
      <p:cViewPr varScale="1">
        <p:scale>
          <a:sx n="62" d="100"/>
          <a:sy n="62" d="100"/>
        </p:scale>
        <p:origin x="2477" y="53"/>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gs" Target="tags/tag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EEEBD6-8F07-49C6-AFC3-F76265C105B5}" type="datetimeFigureOut">
              <a:rPr lang="zh-CN" altLang="en-US" smtClean="0"/>
              <a:t>2023/4/18</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稻壳鸭鸭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31BE46-D7C9-4C6F-AA52-3AC7C40C04D6}" type="slidenum">
              <a:rPr lang="zh-CN" altLang="en-US" smtClean="0"/>
              <a:t>‹#›</a:t>
            </a:fld>
            <a:endParaRPr lang="zh-CN" altLang="en-US"/>
          </a:p>
        </p:txBody>
      </p:sp>
    </p:spTree>
    <p:extLst>
      <p:ext uri="{BB962C8B-B14F-4D97-AF65-F5344CB8AC3E}">
        <p14:creationId xmlns:p14="http://schemas.microsoft.com/office/powerpoint/2010/main" val="33913666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4EEB42-3C44-4520-830E-01D0E3E4F303}" type="datetimeFigureOut">
              <a:rPr lang="zh-CN" altLang="en-US" smtClean="0"/>
              <a:t>2023/4/18</a:t>
            </a:fld>
            <a:endParaRPr lang="zh-CN" altLang="en-US"/>
          </a:p>
        </p:txBody>
      </p:sp>
      <p:sp>
        <p:nvSpPr>
          <p:cNvPr id="4" name="稻壳鸭鸭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26E4B9-D969-4D63-AFDF-B16E460B89C0}" type="slidenum">
              <a:rPr lang="zh-CN" altLang="en-US" smtClean="0"/>
              <a:t>‹#›</a:t>
            </a:fld>
            <a:endParaRPr lang="zh-CN" altLang="en-US"/>
          </a:p>
        </p:txBody>
      </p:sp>
    </p:spTree>
    <p:extLst>
      <p:ext uri="{BB962C8B-B14F-4D97-AF65-F5344CB8AC3E}">
        <p14:creationId xmlns:p14="http://schemas.microsoft.com/office/powerpoint/2010/main" val="708952467"/>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9C26E4B9-D969-4D63-AFDF-B16E460B89C0}" type="slidenum">
              <a:rPr lang="zh-CN" altLang="en-US" smtClean="0"/>
              <a:t>16</a:t>
            </a:fld>
            <a:endParaRPr lang="zh-CN" altLang="en-US"/>
          </a:p>
        </p:txBody>
      </p:sp>
    </p:spTree>
    <p:extLst>
      <p:ext uri="{BB962C8B-B14F-4D97-AF65-F5344CB8AC3E}">
        <p14:creationId xmlns:p14="http://schemas.microsoft.com/office/powerpoint/2010/main" val="2255033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34</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9796821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6" name="图片 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1"/>
            <a:ext cx="9144000" cy="5143499"/>
          </a:xfrm>
          <a:prstGeom prst="rect">
            <a:avLst/>
          </a:prstGeom>
        </p:spPr>
      </p:pic>
      <p:grpSp>
        <p:nvGrpSpPr>
          <p:cNvPr id="75" name="组合 74"/>
          <p:cNvGrpSpPr/>
          <p:nvPr userDrawn="1"/>
        </p:nvGrpSpPr>
        <p:grpSpPr>
          <a:xfrm>
            <a:off x="1879411" y="1183049"/>
            <a:ext cx="5385179" cy="2304000"/>
            <a:chOff x="1830095" y="1359787"/>
            <a:chExt cx="5385178" cy="2304000"/>
          </a:xfrm>
        </p:grpSpPr>
        <p:sp>
          <p:nvSpPr>
            <p:cNvPr id="73" name="六边形 72"/>
            <p:cNvSpPr/>
            <p:nvPr userDrawn="1"/>
          </p:nvSpPr>
          <p:spPr>
            <a:xfrm>
              <a:off x="2000096" y="1475891"/>
              <a:ext cx="5045176" cy="2071792"/>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defRPr/>
              </a:pPr>
              <a:endParaRPr kumimoji="0" lang="zh-CN" altLang="en-US" sz="1800" b="0" i="0" u="none" strike="noStrike" kern="1200" cap="none" spc="0" normalizeH="0" baseline="0" noProof="0">
                <a:ln>
                  <a:noFill/>
                </a:ln>
                <a:solidFill>
                  <a:srgbClr val="FFFFFF"/>
                </a:solidFill>
                <a:effectLst/>
                <a:uLnTx/>
                <a:uFillTx/>
                <a:latin typeface="Lao UI"/>
                <a:cs typeface="+mn-cs"/>
              </a:endParaRPr>
            </a:p>
          </p:txBody>
        </p:sp>
        <p:sp>
          <p:nvSpPr>
            <p:cNvPr id="74" name="六边形 73"/>
            <p:cNvSpPr/>
            <p:nvPr userDrawn="1"/>
          </p:nvSpPr>
          <p:spPr>
            <a:xfrm>
              <a:off x="1830095" y="1359787"/>
              <a:ext cx="5385178" cy="2304000"/>
            </a:xfrm>
            <a:prstGeom prst="hexagon">
              <a:avLst/>
            </a:pr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defRPr/>
              </a:pPr>
              <a:endParaRPr kumimoji="0" lang="zh-CN" altLang="en-US" sz="1800" b="0" i="0" u="none" strike="noStrike" kern="1200" cap="none" spc="0" normalizeH="0" baseline="0" noProof="0">
                <a:ln>
                  <a:noFill/>
                </a:ln>
                <a:solidFill>
                  <a:srgbClr val="FFFFFF"/>
                </a:solidFill>
                <a:effectLst/>
                <a:uLnTx/>
                <a:uFillTx/>
                <a:latin typeface="Lao UI"/>
                <a:cs typeface="+mn-cs"/>
              </a:endParaRPr>
            </a:p>
          </p:txBody>
        </p:sp>
      </p:grpSp>
      <p:pic>
        <p:nvPicPr>
          <p:cNvPr id="31" name="图片 30"/>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a:xfrm>
            <a:off x="0" y="1767058"/>
            <a:ext cx="2897268" cy="3376442"/>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1000"/>
                                        <p:tgtEl>
                                          <p:spTgt spid="31"/>
                                        </p:tgtEl>
                                      </p:cBhvr>
                                    </p:animEffect>
                                    <p:anim calcmode="lin" valueType="num">
                                      <p:cBhvr>
                                        <p:cTn id="8" dur="1000" fill="hold"/>
                                        <p:tgtEl>
                                          <p:spTgt spid="31"/>
                                        </p:tgtEl>
                                        <p:attrNameLst>
                                          <p:attrName>ppt_x</p:attrName>
                                        </p:attrNameLst>
                                      </p:cBhvr>
                                      <p:tavLst>
                                        <p:tav tm="0">
                                          <p:val>
                                            <p:strVal val="#ppt_x"/>
                                          </p:val>
                                        </p:tav>
                                        <p:tav tm="100000">
                                          <p:val>
                                            <p:strVal val="#ppt_x"/>
                                          </p:val>
                                        </p:tav>
                                      </p:tavLst>
                                    </p:anim>
                                    <p:anim calcmode="lin" valueType="num">
                                      <p:cBhvr>
                                        <p:cTn id="9"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74510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990894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454867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26482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122172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51062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标题和内容">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1"/>
            <a:ext cx="9144000" cy="5143499"/>
          </a:xfrm>
          <a:prstGeom prst="rect">
            <a:avLst/>
          </a:prstGeom>
        </p:spPr>
      </p:pic>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标题和内容">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1"/>
            <a:ext cx="9144000" cy="5143499"/>
          </a:xfrm>
          <a:prstGeom prst="rect">
            <a:avLst/>
          </a:prstGeom>
        </p:spPr>
      </p:pic>
      <p:sp>
        <p:nvSpPr>
          <p:cNvPr id="73" name="六边形 72"/>
          <p:cNvSpPr/>
          <p:nvPr userDrawn="1"/>
        </p:nvSpPr>
        <p:spPr>
          <a:xfrm>
            <a:off x="2806400" y="2206485"/>
            <a:ext cx="3531202" cy="730530"/>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defRPr/>
            </a:pPr>
            <a:endParaRPr kumimoji="0" lang="zh-CN" altLang="en-US" sz="1800" b="0" i="0" u="none" strike="noStrike" kern="1200" cap="none" spc="0" normalizeH="0" baseline="0" noProof="0">
              <a:ln>
                <a:noFill/>
              </a:ln>
              <a:solidFill>
                <a:srgbClr val="FFFFFF"/>
              </a:solidFill>
              <a:effectLst/>
              <a:uLnTx/>
              <a:uFillTx/>
              <a:latin typeface="Lao UI"/>
              <a:cs typeface="+mn-cs"/>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标题和内容">
    <p:spTree>
      <p:nvGrpSpPr>
        <p:cNvPr id="1" name=""/>
        <p:cNvGrpSpPr/>
        <p:nvPr/>
      </p:nvGrpSpPr>
      <p:grpSpPr>
        <a:xfrm>
          <a:off x="0" y="0"/>
          <a:ext cx="0" cy="0"/>
          <a:chOff x="0" y="0"/>
          <a:chExt cx="0" cy="0"/>
        </a:xfrm>
      </p:grpSpPr>
      <p:pic>
        <p:nvPicPr>
          <p:cNvPr id="3" name="图片 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12364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59085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25480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45441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218496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pPr/>
              <a:t>2023/4/18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06907482"/>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34.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1.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2919657" y="1337524"/>
            <a:ext cx="3304686" cy="1380820"/>
          </a:xfrm>
          <a:prstGeom prst="rect">
            <a:avLst/>
          </a:prstGeom>
          <a:noFill/>
          <a:ln w="9525">
            <a:noFill/>
          </a:ln>
        </p:spPr>
        <p:txBody>
          <a:bodyPr wrap="square" lIns="97466" tIns="48733" rIns="97466" bIns="48733">
            <a:spAutoFit/>
          </a:bodyPr>
          <a:lstStyle/>
          <a:p>
            <a:pPr algn="ctr" defTabSz="974884" fontAlgn="base">
              <a:lnSpc>
                <a:spcPts val="4950"/>
              </a:lnSpc>
              <a:spcBef>
                <a:spcPct val="0"/>
              </a:spcBef>
              <a:spcAft>
                <a:spcPct val="0"/>
              </a:spcAft>
              <a:defRPr/>
            </a:pPr>
            <a:r>
              <a:rPr lang="zh-CN" altLang="en-US" sz="3600" b="1" dirty="0">
                <a:solidFill>
                  <a:srgbClr val="374C8D"/>
                </a:solidFill>
                <a:latin typeface="微软雅黑"/>
                <a:ea typeface="微软雅黑"/>
                <a:sym typeface="微软雅黑"/>
              </a:rPr>
              <a:t>与法同行 </a:t>
            </a:r>
            <a:endParaRPr lang="en-US" altLang="zh-CN" sz="3600" b="1" dirty="0">
              <a:solidFill>
                <a:srgbClr val="374C8D"/>
              </a:solidFill>
              <a:latin typeface="微软雅黑"/>
              <a:ea typeface="微软雅黑"/>
              <a:sym typeface="微软雅黑"/>
            </a:endParaRPr>
          </a:p>
          <a:p>
            <a:pPr algn="dist" defTabSz="974884" fontAlgn="base">
              <a:lnSpc>
                <a:spcPts val="4950"/>
              </a:lnSpc>
              <a:spcBef>
                <a:spcPct val="0"/>
              </a:spcBef>
              <a:spcAft>
                <a:spcPct val="0"/>
              </a:spcAft>
              <a:defRPr/>
            </a:pPr>
            <a:r>
              <a:rPr lang="zh-CN" altLang="en-US" sz="3600" b="1" dirty="0" smtClean="0">
                <a:solidFill>
                  <a:srgbClr val="374C8D"/>
                </a:solidFill>
                <a:latin typeface="微软雅黑"/>
                <a:ea typeface="微软雅黑"/>
                <a:sym typeface="微软雅黑"/>
              </a:rPr>
              <a:t>法制</a:t>
            </a:r>
            <a:r>
              <a:rPr lang="zh-CN" altLang="en-US" sz="3600" b="1" dirty="0">
                <a:solidFill>
                  <a:srgbClr val="374C8D"/>
                </a:solidFill>
                <a:latin typeface="微软雅黑"/>
                <a:ea typeface="微软雅黑"/>
                <a:sym typeface="微软雅黑"/>
              </a:rPr>
              <a:t>进校园</a:t>
            </a:r>
            <a:endParaRPr lang="en-US" altLang="zh-CN" sz="3600" b="1" dirty="0">
              <a:solidFill>
                <a:srgbClr val="374C8D"/>
              </a:solidFill>
              <a:latin typeface="微软雅黑"/>
              <a:ea typeface="微软雅黑"/>
              <a:sym typeface="微软雅黑"/>
            </a:endParaRPr>
          </a:p>
        </p:txBody>
      </p:sp>
      <p:sp>
        <p:nvSpPr>
          <p:cNvPr id="3" name="TextBox 4"/>
          <p:cNvSpPr txBox="1"/>
          <p:nvPr>
            <p:custDataLst>
              <p:tags r:id="rId1"/>
            </p:custDataLst>
          </p:nvPr>
        </p:nvSpPr>
        <p:spPr>
          <a:xfrm>
            <a:off x="2594378" y="2827345"/>
            <a:ext cx="3955244" cy="406242"/>
          </a:xfrm>
          <a:prstGeom prst="rect">
            <a:avLst/>
          </a:prstGeom>
          <a:noFill/>
          <a:ln w="9525">
            <a:noFill/>
          </a:ln>
        </p:spPr>
        <p:txBody>
          <a:bodyPr wrap="square" lIns="97466" tIns="48733" rIns="97466" bIns="48733">
            <a:spAutoFit/>
          </a:bodyPr>
          <a:lstStyle/>
          <a:p>
            <a:pPr algn="ctr" defTabSz="974884" fontAlgn="base">
              <a:spcBef>
                <a:spcPct val="0"/>
              </a:spcBef>
              <a:spcAft>
                <a:spcPct val="0"/>
              </a:spcAft>
              <a:defRPr/>
            </a:pPr>
            <a:r>
              <a:rPr lang="zh-CN" altLang="en-US" sz="2000" b="1" dirty="0">
                <a:solidFill>
                  <a:srgbClr val="374C8D"/>
                </a:solidFill>
                <a:latin typeface="微软雅黑"/>
                <a:ea typeface="微软雅黑"/>
                <a:sym typeface="微软雅黑"/>
              </a:rPr>
              <a:t>我们与法律同行法制进校园</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5EE"/>
        </a:solidFill>
        <a:effectLst/>
      </p:bgPr>
    </p:bg>
    <p:spTree>
      <p:nvGrpSpPr>
        <p:cNvPr id="1" name=""/>
        <p:cNvGrpSpPr/>
        <p:nvPr/>
      </p:nvGrpSpPr>
      <p:grpSpPr>
        <a:xfrm>
          <a:off x="0" y="0"/>
          <a:ext cx="0" cy="0"/>
          <a:chOff x="0" y="0"/>
          <a:chExt cx="0" cy="0"/>
        </a:xfrm>
      </p:grpSpPr>
      <p:sp>
        <p:nvSpPr>
          <p:cNvPr id="2" name="文本框 1"/>
          <p:cNvSpPr txBox="1"/>
          <p:nvPr/>
        </p:nvSpPr>
        <p:spPr>
          <a:xfrm>
            <a:off x="764858" y="1411578"/>
            <a:ext cx="7740015" cy="1454244"/>
          </a:xfrm>
          <a:prstGeom prst="rect">
            <a:avLst/>
          </a:prstGeom>
          <a:noFill/>
        </p:spPr>
        <p:txBody>
          <a:bodyPr wrap="square" lIns="68580" tIns="34290" rIns="68580" bIns="34290" rtlCol="0">
            <a:spAutoFit/>
          </a:bodyPr>
          <a:lstStyle/>
          <a:p>
            <a:pPr>
              <a:lnSpc>
                <a:spcPct val="150000"/>
              </a:lnSpc>
              <a:spcBef>
                <a:spcPct val="0"/>
              </a:spcBef>
              <a:spcAft>
                <a:spcPct val="0"/>
              </a:spcAft>
              <a:defRPr/>
            </a:pPr>
            <a:r>
              <a:rPr lang="zh-CN" altLang="en-US" sz="1500">
                <a:solidFill>
                  <a:srgbClr val="000000">
                    <a:lumMod val="75000"/>
                    <a:lumOff val="25000"/>
                  </a:srgbClr>
                </a:solidFill>
                <a:latin typeface="微软雅黑"/>
                <a:ea typeface="微软雅黑"/>
                <a:cs typeface="+mn-ea"/>
                <a:sym typeface="微软雅黑"/>
              </a:rPr>
              <a:t>居民吴老头听到阳台上有异声，就起床去查看。哪知道进阳台就看到有一双手露在阳台栏杆的边上，竟然有一个人攀附在阳台上。吴老头一惊，不由自主地猛喊了一声：“有贼！</a:t>
            </a:r>
            <a:r>
              <a:rPr lang="en-US" altLang="zh-CN" sz="1500">
                <a:solidFill>
                  <a:srgbClr val="000000">
                    <a:lumMod val="75000"/>
                    <a:lumOff val="25000"/>
                  </a:srgbClr>
                </a:solidFill>
                <a:latin typeface="微软雅黑"/>
                <a:ea typeface="微软雅黑"/>
                <a:cs typeface="+mn-ea"/>
                <a:sym typeface="微软雅黑"/>
              </a:rPr>
              <a:t>“</a:t>
            </a:r>
            <a:r>
              <a:rPr lang="zh-CN" altLang="en-US" sz="1500">
                <a:solidFill>
                  <a:srgbClr val="000000">
                    <a:lumMod val="75000"/>
                    <a:lumOff val="25000"/>
                  </a:srgbClr>
                </a:solidFill>
                <a:latin typeface="微软雅黑"/>
                <a:ea typeface="微软雅黑"/>
                <a:cs typeface="+mn-ea"/>
                <a:sym typeface="微软雅黑"/>
              </a:rPr>
              <a:t>吴老头曾经练过狮子吼的功夫，他喊，竟然把小偷吓得慌了神，手一松，从五楼阳台上摔了下去，当场死亡。</a:t>
            </a:r>
          </a:p>
        </p:txBody>
      </p:sp>
      <p:sp>
        <p:nvSpPr>
          <p:cNvPr id="4" name="矩形 3"/>
          <p:cNvSpPr/>
          <p:nvPr/>
        </p:nvSpPr>
        <p:spPr>
          <a:xfrm>
            <a:off x="618172" y="911531"/>
            <a:ext cx="5468303" cy="392415"/>
          </a:xfrm>
          <a:prstGeom prst="rect">
            <a:avLst/>
          </a:prstGeom>
          <a:solidFill>
            <a:srgbClr val="374C8D"/>
          </a:solidFill>
        </p:spPr>
        <p:txBody>
          <a:bodyPr wrap="square" lIns="68580" tIns="34290" rIns="68580" bIns="34290">
            <a:spAutoFit/>
          </a:bodyPr>
          <a:lstStyle/>
          <a:p>
            <a:pPr algn="dist">
              <a:spcBef>
                <a:spcPct val="0"/>
              </a:spcBef>
              <a:spcAft>
                <a:spcPct val="0"/>
              </a:spcAft>
              <a:defRPr/>
            </a:pPr>
            <a:r>
              <a:rPr lang="zh-CN" altLang="en-US" sz="2100" b="1">
                <a:solidFill>
                  <a:srgbClr val="FFFFFF"/>
                </a:solidFill>
                <a:latin typeface="微软雅黑"/>
                <a:ea typeface="微软雅黑"/>
                <a:cs typeface="+mn-ea"/>
                <a:sym typeface="微软雅黑"/>
              </a:rPr>
              <a:t>“狮子吼”惊吓小偷判被赔偿2000元</a:t>
            </a:r>
          </a:p>
        </p:txBody>
      </p:sp>
      <p:pic>
        <p:nvPicPr>
          <p:cNvPr id="10251" name="图片 16387" descr="123108266_11n"/>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349240" y="2820811"/>
            <a:ext cx="2040255" cy="1953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文本框 7"/>
          <p:cNvSpPr txBox="1"/>
          <p:nvPr/>
        </p:nvSpPr>
        <p:spPr>
          <a:xfrm>
            <a:off x="1201103" y="3278248"/>
            <a:ext cx="3989546" cy="1083945"/>
          </a:xfrm>
          <a:prstGeom prst="rect">
            <a:avLst/>
          </a:prstGeom>
          <a:noFill/>
        </p:spPr>
        <p:txBody>
          <a:bodyPr wrap="square" lIns="68580" tIns="34290" rIns="68580" bIns="34290" rtlCol="0">
            <a:spAutoFit/>
          </a:bodyPr>
          <a:lstStyle/>
          <a:p>
            <a:pPr>
              <a:spcBef>
                <a:spcPct val="0"/>
              </a:spcBef>
              <a:spcAft>
                <a:spcPct val="0"/>
              </a:spcAft>
              <a:defRPr/>
            </a:pPr>
            <a:r>
              <a:rPr lang="zh-CN" altLang="en-US" b="1">
                <a:solidFill>
                  <a:srgbClr val="374C8D"/>
                </a:solidFill>
                <a:latin typeface="微软雅黑"/>
                <a:ea typeface="微软雅黑"/>
                <a:cs typeface="+mn-ea"/>
                <a:sym typeface="微软雅黑"/>
              </a:rPr>
              <a:t>这是为什么</a:t>
            </a:r>
            <a:r>
              <a:rPr lang="zh-CN" altLang="en-US" sz="6600" b="1">
                <a:solidFill>
                  <a:srgbClr val="374C8D"/>
                </a:solidFill>
                <a:latin typeface="微软雅黑"/>
                <a:ea typeface="微软雅黑"/>
                <a:cs typeface="+mn-ea"/>
                <a:sym typeface="微软雅黑"/>
              </a:rPr>
              <a:t>？</a:t>
            </a:r>
          </a:p>
        </p:txBody>
      </p:sp>
      <p:sp>
        <p:nvSpPr>
          <p:cNvPr id="10" name="标题 1"/>
          <p:cNvSpPr txBox="1"/>
          <p:nvPr/>
        </p:nvSpPr>
        <p:spPr>
          <a:xfrm>
            <a:off x="764857" y="155258"/>
            <a:ext cx="2098358" cy="489109"/>
          </a:xfrm>
          <a:prstGeom prst="rect">
            <a:avLst/>
          </a:prstGeom>
        </p:spPr>
        <p:txBody>
          <a:bodyPr vert="horz" lIns="68580" tIns="34290" rIns="68580" bIns="34290" rtlCol="0"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dist" defTabSz="685800">
              <a:spcAft>
                <a:spcPct val="0"/>
              </a:spcAft>
              <a:defRPr/>
            </a:pPr>
            <a:r>
              <a:rPr lang="zh-CN" altLang="en-US" sz="2400">
                <a:solidFill>
                  <a:srgbClr val="FFFFFF"/>
                </a:solidFill>
                <a:latin typeface="微软雅黑"/>
                <a:ea typeface="微软雅黑"/>
                <a:cs typeface="+mn-ea"/>
                <a:sym typeface="微软雅黑"/>
              </a:rPr>
              <a:t>学会依法办事</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3" presetClass="entr" presetSubtype="10" fill="hold" grpId="2"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childTnLst>
                          </p:cTn>
                        </p:par>
                      </p:childTnLst>
                    </p:cTn>
                  </p:par>
                  <p:par>
                    <p:cTn id="14" fill="hold" nodeType="clickPar">
                      <p:stCondLst>
                        <p:cond delay="indefinite"/>
                      </p:stCondLst>
                      <p:childTnLst>
                        <p:par>
                          <p:cTn id="15" fill="hold" nodeType="withGroup">
                            <p:stCondLst>
                              <p:cond delay="indefinite"/>
                            </p:stCondLst>
                          </p:cTn>
                        </p:par>
                        <p:par>
                          <p:cTn id="16" fill="hold" nodeType="afterGroup">
                            <p:stCondLst>
                              <p:cond delay="0"/>
                            </p:stCondLst>
                            <p:childTnLst>
                              <p:par>
                                <p:cTn id="17" presetID="3" presetClass="entr" presetSubtype="10" fill="hold" grpId="4"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linds(horizontal)">
                                      <p:cBhvr>
                                        <p:cTn id="19" dur="500"/>
                                        <p:tgtEl>
                                          <p:spTgt spid="8"/>
                                        </p:tgtEl>
                                      </p:cBhvr>
                                    </p:animEffect>
                                  </p:childTnLst>
                                </p:cTn>
                              </p:par>
                            </p:childTnLst>
                          </p:cTn>
                        </p:par>
                      </p:childTnLst>
                    </p:cTn>
                  </p:par>
                  <p:par>
                    <p:cTn id="20" fill="hold" nodeType="clickPar">
                      <p:stCondLst>
                        <p:cond delay="indefinite"/>
                      </p:stCondLst>
                      <p:childTnLst>
                        <p:par>
                          <p:cTn id="21" fill="hold" nodeType="withGroup">
                            <p:stCondLst>
                              <p:cond delay="indefinite"/>
                            </p:stCondLst>
                          </p:cTn>
                        </p:par>
                        <p:par>
                          <p:cTn id="22" fill="hold" nodeType="afterGroup">
                            <p:stCondLst>
                              <p:cond delay="0"/>
                            </p:stCondLst>
                            <p:childTnLst>
                              <p:par>
                                <p:cTn id="23" presetID="3" presetClass="entr" presetSubtype="10" fill="hold" nodeType="clickEffect">
                                  <p:stCondLst>
                                    <p:cond delay="0"/>
                                  </p:stCondLst>
                                  <p:childTnLst>
                                    <p:set>
                                      <p:cBhvr>
                                        <p:cTn id="24" dur="1" fill="hold">
                                          <p:stCondLst>
                                            <p:cond delay="0"/>
                                          </p:stCondLst>
                                        </p:cTn>
                                        <p:tgtEl>
                                          <p:spTgt spid="10251"/>
                                        </p:tgtEl>
                                        <p:attrNameLst>
                                          <p:attrName>style.visibility</p:attrName>
                                        </p:attrNameLst>
                                      </p:cBhvr>
                                      <p:to>
                                        <p:strVal val="visible"/>
                                      </p:to>
                                    </p:set>
                                    <p:animEffect transition="in" filter="blinds(horizontal)">
                                      <p:cBhvr>
                                        <p:cTn id="25" dur="500"/>
                                        <p:tgtEl>
                                          <p:spTgt spid="102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2" animBg="1"/>
      <p:bldP spid="4" grpId="3"/>
      <p:bldP spid="8" grpId="4"/>
      <p:bldP spid="8" grpId="5"/>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10"/>
          <p:cNvGrpSpPr/>
          <p:nvPr/>
        </p:nvGrpSpPr>
        <p:grpSpPr>
          <a:xfrm>
            <a:off x="1858090" y="1116806"/>
            <a:ext cx="5427821" cy="1831970"/>
            <a:chOff x="2477452" y="1489075"/>
            <a:chExt cx="7237095" cy="2442626"/>
          </a:xfrm>
        </p:grpSpPr>
        <p:sp>
          <p:nvSpPr>
            <p:cNvPr id="12" name="文本框 11"/>
            <p:cNvSpPr txBox="1"/>
            <p:nvPr/>
          </p:nvSpPr>
          <p:spPr>
            <a:xfrm>
              <a:off x="4397375" y="1489075"/>
              <a:ext cx="3397249" cy="861774"/>
            </a:xfrm>
            <a:prstGeom prst="rect">
              <a:avLst/>
            </a:prstGeom>
            <a:noFill/>
          </p:spPr>
          <p:txBody>
            <a:bodyPr wrap="square" rtlCol="0">
              <a:spAutoFit/>
            </a:bodyPr>
            <a:lstStyle/>
            <a:p>
              <a:pPr algn="ctr">
                <a:spcBef>
                  <a:spcPct val="0"/>
                </a:spcBef>
                <a:spcAft>
                  <a:spcPct val="0"/>
                </a:spcAft>
                <a:defRPr/>
              </a:pPr>
              <a:r>
                <a:rPr lang="en-US" altLang="zh-CN" sz="3600">
                  <a:solidFill>
                    <a:srgbClr val="FFFFFF"/>
                  </a:solidFill>
                  <a:latin typeface="微软雅黑"/>
                  <a:ea typeface="微软雅黑"/>
                  <a:cs typeface="+mn-ea"/>
                  <a:sym typeface="微软雅黑"/>
                </a:rPr>
                <a:t>PART 02</a:t>
              </a:r>
              <a:endParaRPr lang="en-US" altLang="zh-CN" sz="3600" b="1">
                <a:solidFill>
                  <a:srgbClr val="FFFFFF"/>
                </a:solidFill>
                <a:latin typeface="微软雅黑"/>
                <a:ea typeface="微软雅黑"/>
                <a:cs typeface="+mn-ea"/>
                <a:sym typeface="微软雅黑"/>
              </a:endParaRPr>
            </a:p>
          </p:txBody>
        </p:sp>
        <p:sp>
          <p:nvSpPr>
            <p:cNvPr id="14" name="文本框 13"/>
            <p:cNvSpPr txBox="1"/>
            <p:nvPr/>
          </p:nvSpPr>
          <p:spPr>
            <a:xfrm>
              <a:off x="2477452" y="2967335"/>
              <a:ext cx="7237095" cy="964366"/>
            </a:xfrm>
            <a:prstGeom prst="rect">
              <a:avLst/>
            </a:prstGeom>
            <a:noFill/>
          </p:spPr>
          <p:txBody>
            <a:bodyPr wrap="square" rtlCol="0">
              <a:spAutoFit/>
            </a:bodyPr>
            <a:lstStyle/>
            <a:p>
              <a:pPr algn="ctr">
                <a:spcBef>
                  <a:spcPct val="0"/>
                </a:spcBef>
                <a:spcAft>
                  <a:spcPct val="0"/>
                </a:spcAft>
                <a:defRPr/>
              </a:pPr>
              <a:r>
                <a:rPr lang="zh-CN" altLang="en-US" sz="4100">
                  <a:solidFill>
                    <a:srgbClr val="374C8D"/>
                  </a:solidFill>
                  <a:latin typeface="微软雅黑"/>
                  <a:ea typeface="微软雅黑"/>
                  <a:cs typeface="+mn-ea"/>
                  <a:sym typeface="微软雅黑"/>
                </a:rPr>
                <a:t>树立法律意识</a:t>
              </a:r>
            </a:p>
          </p:txBody>
        </p:sp>
      </p:gr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5EE"/>
        </a:solidFill>
        <a:effectLst/>
      </p:bgPr>
    </p:bg>
    <p:spTree>
      <p:nvGrpSpPr>
        <p:cNvPr id="1" name=""/>
        <p:cNvGrpSpPr/>
        <p:nvPr/>
      </p:nvGrpSpPr>
      <p:grpSpPr>
        <a:xfrm>
          <a:off x="0" y="0"/>
          <a:ext cx="0" cy="0"/>
          <a:chOff x="0" y="0"/>
          <a:chExt cx="0" cy="0"/>
        </a:xfrm>
      </p:grpSpPr>
      <p:sp>
        <p:nvSpPr>
          <p:cNvPr id="2" name="文本框 1"/>
          <p:cNvSpPr txBox="1"/>
          <p:nvPr/>
        </p:nvSpPr>
        <p:spPr>
          <a:xfrm>
            <a:off x="764858" y="2083117"/>
            <a:ext cx="3876199" cy="2562240"/>
          </a:xfrm>
          <a:prstGeom prst="rect">
            <a:avLst/>
          </a:prstGeom>
          <a:noFill/>
        </p:spPr>
        <p:txBody>
          <a:bodyPr wrap="square" lIns="68580" tIns="34290" rIns="68580" bIns="34290" rtlCol="0">
            <a:spAutoFit/>
          </a:bodyPr>
          <a:lstStyle/>
          <a:p>
            <a:pPr>
              <a:lnSpc>
                <a:spcPct val="150000"/>
              </a:lnSpc>
              <a:spcBef>
                <a:spcPct val="0"/>
              </a:spcBef>
              <a:spcAft>
                <a:spcPct val="0"/>
              </a:spcAft>
              <a:defRPr/>
            </a:pPr>
            <a:r>
              <a:rPr lang="zh-CN" altLang="en-US" sz="1800" dirty="0">
                <a:solidFill>
                  <a:srgbClr val="000000">
                    <a:lumMod val="75000"/>
                    <a:lumOff val="25000"/>
                  </a:srgbClr>
                </a:solidFill>
                <a:latin typeface="微软雅黑"/>
                <a:ea typeface="微软雅黑"/>
                <a:cs typeface="+mn-ea"/>
                <a:sym typeface="微软雅黑"/>
              </a:rPr>
              <a:t>法律规定了什么可以做，什么不可以做，应该怎么做，不应该怎样做，法律是一切行为的底线。在日常生活中，在行动之前，我们要想一想</a:t>
            </a:r>
            <a:r>
              <a:rPr lang="en-US" altLang="zh-CN" sz="1800" dirty="0">
                <a:solidFill>
                  <a:srgbClr val="000000">
                    <a:lumMod val="75000"/>
                    <a:lumOff val="25000"/>
                  </a:srgbClr>
                </a:solidFill>
                <a:latin typeface="微软雅黑"/>
                <a:ea typeface="微软雅黑"/>
                <a:cs typeface="+mn-ea"/>
                <a:sym typeface="微软雅黑"/>
              </a:rPr>
              <a:t>“</a:t>
            </a:r>
            <a:r>
              <a:rPr lang="zh-CN" altLang="en-US" sz="1800" dirty="0">
                <a:solidFill>
                  <a:srgbClr val="000000">
                    <a:lumMod val="75000"/>
                    <a:lumOff val="25000"/>
                  </a:srgbClr>
                </a:solidFill>
                <a:latin typeface="微软雅黑"/>
                <a:ea typeface="微软雅黑"/>
                <a:cs typeface="+mn-ea"/>
                <a:sym typeface="微软雅黑"/>
              </a:rPr>
              <a:t>合不合法，有什么后果</a:t>
            </a:r>
            <a:r>
              <a:rPr lang="en-US" altLang="zh-CN" sz="1800" dirty="0">
                <a:solidFill>
                  <a:srgbClr val="000000">
                    <a:lumMod val="75000"/>
                    <a:lumOff val="25000"/>
                  </a:srgbClr>
                </a:solidFill>
                <a:latin typeface="微软雅黑"/>
                <a:ea typeface="微软雅黑"/>
                <a:cs typeface="+mn-ea"/>
                <a:sym typeface="微软雅黑"/>
              </a:rPr>
              <a:t>”</a:t>
            </a:r>
            <a:r>
              <a:rPr lang="zh-CN" altLang="en-US" sz="1800" dirty="0">
                <a:solidFill>
                  <a:srgbClr val="000000">
                    <a:lumMod val="75000"/>
                    <a:lumOff val="25000"/>
                  </a:srgbClr>
                </a:solidFill>
                <a:latin typeface="微软雅黑"/>
                <a:ea typeface="微软雅黑"/>
                <a:cs typeface="+mn-ea"/>
                <a:sym typeface="微软雅黑"/>
              </a:rPr>
              <a:t>，并以此作为评价自己行为是否合法的准则。</a:t>
            </a:r>
          </a:p>
        </p:txBody>
      </p:sp>
      <p:sp>
        <p:nvSpPr>
          <p:cNvPr id="4" name="矩形 3"/>
          <p:cNvSpPr/>
          <p:nvPr/>
        </p:nvSpPr>
        <p:spPr>
          <a:xfrm>
            <a:off x="764858" y="1418749"/>
            <a:ext cx="3607594" cy="392415"/>
          </a:xfrm>
          <a:prstGeom prst="rect">
            <a:avLst/>
          </a:prstGeom>
          <a:solidFill>
            <a:srgbClr val="374C8D"/>
          </a:solidFill>
        </p:spPr>
        <p:txBody>
          <a:bodyPr wrap="square" lIns="68580" tIns="34290" rIns="68580" bIns="34290">
            <a:spAutoFit/>
          </a:bodyPr>
          <a:lstStyle/>
          <a:p>
            <a:pPr algn="ctr">
              <a:spcBef>
                <a:spcPct val="0"/>
              </a:spcBef>
              <a:spcAft>
                <a:spcPct val="0"/>
              </a:spcAft>
              <a:defRPr/>
            </a:pPr>
            <a:r>
              <a:rPr lang="zh-CN" altLang="en-US" sz="2100" dirty="0">
                <a:solidFill>
                  <a:srgbClr val="FFFFFF"/>
                </a:solidFill>
                <a:latin typeface="微软雅黑"/>
                <a:ea typeface="微软雅黑"/>
                <a:cs typeface="+mn-ea"/>
                <a:sym typeface="微软雅黑"/>
              </a:rPr>
              <a:t>依法办事，要树立法律意识。</a:t>
            </a:r>
          </a:p>
        </p:txBody>
      </p:sp>
      <p:pic>
        <p:nvPicPr>
          <p:cNvPr id="3" name="图片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5417820" y="1629877"/>
            <a:ext cx="2503169" cy="3059429"/>
          </a:xfrm>
          <a:prstGeom prst="rect">
            <a:avLst/>
          </a:prstGeom>
        </p:spPr>
      </p:pic>
      <p:sp>
        <p:nvSpPr>
          <p:cNvPr id="9" name="标题 1"/>
          <p:cNvSpPr txBox="1"/>
          <p:nvPr/>
        </p:nvSpPr>
        <p:spPr>
          <a:xfrm>
            <a:off x="764857" y="155258"/>
            <a:ext cx="2098358" cy="489109"/>
          </a:xfrm>
          <a:prstGeom prst="rect">
            <a:avLst/>
          </a:prstGeom>
        </p:spPr>
        <p:txBody>
          <a:bodyPr vert="horz" lIns="68580" tIns="34290" rIns="68580" bIns="34290" rtlCol="0"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dist" defTabSz="685800">
              <a:spcAft>
                <a:spcPct val="0"/>
              </a:spcAft>
              <a:defRPr/>
            </a:pPr>
            <a:r>
              <a:rPr lang="zh-CN" altLang="en-US" sz="2400">
                <a:solidFill>
                  <a:srgbClr val="FFFFFF"/>
                </a:solidFill>
                <a:latin typeface="微软雅黑"/>
                <a:ea typeface="微软雅黑"/>
                <a:cs typeface="+mn-ea"/>
                <a:sym typeface="微软雅黑"/>
              </a:rPr>
              <a:t>树立法律意识</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3" presetClass="entr" presetSubtype="10" fill="hold" grpId="2"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childTnLst>
                          </p:cTn>
                        </p:par>
                      </p:childTnLst>
                    </p:cTn>
                  </p:par>
                  <p:par>
                    <p:cTn id="14" fill="hold" nodeType="clickPar">
                      <p:stCondLst>
                        <p:cond delay="indefinite"/>
                      </p:stCondLst>
                      <p:childTnLst>
                        <p:par>
                          <p:cTn id="15" fill="hold" nodeType="withGroup">
                            <p:stCondLst>
                              <p:cond delay="indefinite"/>
                            </p:stCondLst>
                          </p:cTn>
                        </p:par>
                        <p:par>
                          <p:cTn id="16" fill="hold" nodeType="after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2" animBg="1"/>
      <p:bldP spid="4" grpId="3"/>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5EE"/>
        </a:solidFill>
        <a:effectLst/>
      </p:bgPr>
    </p:bg>
    <p:spTree>
      <p:nvGrpSpPr>
        <p:cNvPr id="1" name=""/>
        <p:cNvGrpSpPr/>
        <p:nvPr/>
      </p:nvGrpSpPr>
      <p:grpSpPr>
        <a:xfrm>
          <a:off x="0" y="0"/>
          <a:ext cx="0" cy="0"/>
          <a:chOff x="0" y="0"/>
          <a:chExt cx="0" cy="0"/>
        </a:xfrm>
      </p:grpSpPr>
      <p:sp>
        <p:nvSpPr>
          <p:cNvPr id="2" name="文本框 1"/>
          <p:cNvSpPr txBox="1"/>
          <p:nvPr/>
        </p:nvSpPr>
        <p:spPr>
          <a:xfrm>
            <a:off x="895350" y="1760697"/>
            <a:ext cx="3876199" cy="1177245"/>
          </a:xfrm>
          <a:prstGeom prst="rect">
            <a:avLst/>
          </a:prstGeom>
          <a:noFill/>
        </p:spPr>
        <p:txBody>
          <a:bodyPr wrap="square" lIns="68580" tIns="34290" rIns="68580" bIns="34290" rtlCol="0">
            <a:spAutoFit/>
          </a:bodyPr>
          <a:lstStyle/>
          <a:p>
            <a:pPr>
              <a:lnSpc>
                <a:spcPct val="200000"/>
              </a:lnSpc>
              <a:spcBef>
                <a:spcPct val="0"/>
              </a:spcBef>
              <a:spcAft>
                <a:spcPct val="0"/>
              </a:spcAft>
              <a:defRPr/>
            </a:pPr>
            <a:r>
              <a:rPr lang="zh-CN" altLang="en-US" sz="1800">
                <a:solidFill>
                  <a:srgbClr val="000000">
                    <a:lumMod val="75000"/>
                    <a:lumOff val="25000"/>
                  </a:srgbClr>
                </a:solidFill>
                <a:latin typeface="微软雅黑"/>
                <a:ea typeface="微软雅黑"/>
                <a:cs typeface="+mn-ea"/>
                <a:sym typeface="微软雅黑"/>
              </a:rPr>
              <a:t>遇到问题需要解决，应当通过法治方式，表达自身合法的诉求和愿望。</a:t>
            </a:r>
          </a:p>
        </p:txBody>
      </p:sp>
      <p:sp>
        <p:nvSpPr>
          <p:cNvPr id="3" name="矩形 2"/>
          <p:cNvSpPr/>
          <p:nvPr/>
        </p:nvSpPr>
        <p:spPr>
          <a:xfrm>
            <a:off x="0" y="5062708"/>
            <a:ext cx="261931" cy="84639"/>
          </a:xfrm>
          <a:prstGeom prst="rect">
            <a:avLst/>
          </a:prstGeom>
        </p:spPr>
        <p:txBody>
          <a:bodyPr wrap="none" lIns="68580" tIns="34290" rIns="68580" bIns="34290">
            <a:spAutoFit/>
          </a:bodyPr>
          <a:lstStyle/>
          <a:p>
            <a:r>
              <a:rPr lang="zh-CN" altLang="en-US" sz="100">
                <a:noFill/>
                <a:latin typeface="微软雅黑"/>
                <a:ea typeface="微软雅黑"/>
                <a:sym typeface="微软雅黑"/>
              </a:rPr>
              <a:t>docerID:327037375</a:t>
            </a:r>
          </a:p>
        </p:txBody>
      </p:sp>
      <p:sp>
        <p:nvSpPr>
          <p:cNvPr id="4" name="矩形 3"/>
          <p:cNvSpPr/>
          <p:nvPr/>
        </p:nvSpPr>
        <p:spPr>
          <a:xfrm>
            <a:off x="850582" y="1297305"/>
            <a:ext cx="4481513" cy="392415"/>
          </a:xfrm>
          <a:prstGeom prst="rect">
            <a:avLst/>
          </a:prstGeom>
          <a:noFill/>
          <a:extLst>
            <a:ext uri="{909E8E84-426E-40DD-AFC4-6F175D3DCCD1}">
              <a14:hiddenFill xmlns:a14="http://schemas.microsoft.com/office/drawing/2010/main">
                <a:solidFill>
                  <a:srgbClr val="FA3233"/>
                </a:solidFill>
              </a14:hiddenFill>
            </a:ext>
          </a:extLst>
        </p:spPr>
        <p:txBody>
          <a:bodyPr wrap="square" lIns="68580" tIns="34290" rIns="68580" bIns="34290">
            <a:spAutoFit/>
          </a:bodyPr>
          <a:lstStyle/>
          <a:p>
            <a:pPr>
              <a:spcBef>
                <a:spcPct val="0"/>
              </a:spcBef>
              <a:spcAft>
                <a:spcPct val="0"/>
              </a:spcAft>
              <a:defRPr/>
            </a:pPr>
            <a:r>
              <a:rPr lang="zh-CN" altLang="en-US" sz="2100" dirty="0">
                <a:solidFill>
                  <a:srgbClr val="374C8D"/>
                </a:solidFill>
                <a:latin typeface="微软雅黑"/>
                <a:ea typeface="微软雅黑"/>
                <a:cs typeface="+mn-ea"/>
                <a:sym typeface="微软雅黑"/>
              </a:rPr>
              <a:t>生活中遇到问题需要解决该怎么办？</a:t>
            </a:r>
          </a:p>
        </p:txBody>
      </p:sp>
      <p:pic>
        <p:nvPicPr>
          <p:cNvPr id="7" name="图片 6" descr="2f7f4e7e78fb23b4bd17eebbb9924a2e"/>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646896" y="1655461"/>
            <a:ext cx="2814638" cy="2977991"/>
          </a:xfrm>
          <a:prstGeom prst="rect">
            <a:avLst/>
          </a:prstGeom>
        </p:spPr>
      </p:pic>
      <p:sp>
        <p:nvSpPr>
          <p:cNvPr id="8" name="文本框 7"/>
          <p:cNvSpPr txBox="1"/>
          <p:nvPr/>
        </p:nvSpPr>
        <p:spPr>
          <a:xfrm>
            <a:off x="1036320" y="4103370"/>
            <a:ext cx="3876199" cy="346249"/>
          </a:xfrm>
          <a:prstGeom prst="rect">
            <a:avLst/>
          </a:prstGeom>
          <a:noFill/>
        </p:spPr>
        <p:txBody>
          <a:bodyPr wrap="square" lIns="68580" tIns="34290" rIns="68580" bIns="34290" rtlCol="0">
            <a:spAutoFit/>
          </a:bodyPr>
          <a:lstStyle/>
          <a:p>
            <a:pPr>
              <a:spcBef>
                <a:spcPct val="0"/>
              </a:spcBef>
              <a:spcAft>
                <a:spcPct val="0"/>
              </a:spcAft>
              <a:defRPr/>
            </a:pPr>
            <a:r>
              <a:rPr lang="zh-CN" altLang="en-US" sz="1800">
                <a:solidFill>
                  <a:srgbClr val="000000">
                    <a:lumMod val="75000"/>
                    <a:lumOff val="25000"/>
                  </a:srgbClr>
                </a:solidFill>
                <a:latin typeface="微软雅黑"/>
                <a:ea typeface="微软雅黑"/>
                <a:cs typeface="+mn-ea"/>
                <a:sym typeface="微软雅黑"/>
              </a:rPr>
              <a:t>噪音扰民何时休</a:t>
            </a:r>
          </a:p>
        </p:txBody>
      </p:sp>
      <p:sp>
        <p:nvSpPr>
          <p:cNvPr id="9" name="矩形 8"/>
          <p:cNvSpPr/>
          <p:nvPr/>
        </p:nvSpPr>
        <p:spPr>
          <a:xfrm>
            <a:off x="954405" y="3640931"/>
            <a:ext cx="3607594" cy="392415"/>
          </a:xfrm>
          <a:prstGeom prst="rect">
            <a:avLst/>
          </a:prstGeom>
          <a:noFill/>
          <a:extLst>
            <a:ext uri="{909E8E84-426E-40DD-AFC4-6F175D3DCCD1}">
              <a14:hiddenFill xmlns:a14="http://schemas.microsoft.com/office/drawing/2010/main">
                <a:solidFill>
                  <a:srgbClr val="FA3233"/>
                </a:solidFill>
              </a14:hiddenFill>
            </a:ext>
          </a:extLst>
        </p:spPr>
        <p:txBody>
          <a:bodyPr wrap="square" lIns="68580" tIns="34290" rIns="68580" bIns="34290">
            <a:spAutoFit/>
          </a:bodyPr>
          <a:lstStyle/>
          <a:p>
            <a:pPr>
              <a:spcBef>
                <a:spcPct val="0"/>
              </a:spcBef>
              <a:spcAft>
                <a:spcPct val="0"/>
              </a:spcAft>
              <a:defRPr/>
            </a:pPr>
            <a:r>
              <a:rPr lang="zh-CN" altLang="en-US" sz="2100">
                <a:solidFill>
                  <a:srgbClr val="374C8D"/>
                </a:solidFill>
                <a:latin typeface="微软雅黑"/>
                <a:ea typeface="微软雅黑"/>
                <a:cs typeface="+mn-ea"/>
                <a:sym typeface="微软雅黑"/>
              </a:rPr>
              <a:t>舞民跳舞有错吗？</a:t>
            </a:r>
          </a:p>
        </p:txBody>
      </p:sp>
      <p:sp>
        <p:nvSpPr>
          <p:cNvPr id="11" name="标题 1"/>
          <p:cNvSpPr txBox="1"/>
          <p:nvPr/>
        </p:nvSpPr>
        <p:spPr>
          <a:xfrm>
            <a:off x="764857" y="155258"/>
            <a:ext cx="2098358" cy="489109"/>
          </a:xfrm>
          <a:prstGeom prst="rect">
            <a:avLst/>
          </a:prstGeom>
        </p:spPr>
        <p:txBody>
          <a:bodyPr vert="horz" lIns="68580" tIns="34290" rIns="68580" bIns="34290" rtlCol="0"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dist" defTabSz="685800">
              <a:spcAft>
                <a:spcPct val="0"/>
              </a:spcAft>
              <a:defRPr/>
            </a:pPr>
            <a:r>
              <a:rPr lang="zh-CN" altLang="en-US" sz="2400">
                <a:solidFill>
                  <a:srgbClr val="FFFFFF"/>
                </a:solidFill>
                <a:latin typeface="微软雅黑"/>
                <a:ea typeface="微软雅黑"/>
                <a:cs typeface="+mn-ea"/>
                <a:sym typeface="微软雅黑"/>
              </a:rPr>
              <a:t>树立法律意识</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3" presetClass="entr" presetSubtype="10" fill="hold" grpId="2"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childTnLst>
                          </p:cTn>
                        </p:par>
                      </p:childTnLst>
                    </p:cTn>
                  </p:par>
                  <p:par>
                    <p:cTn id="14" fill="hold" nodeType="clickPar">
                      <p:stCondLst>
                        <p:cond delay="indefinite"/>
                      </p:stCondLst>
                      <p:childTnLst>
                        <p:par>
                          <p:cTn id="15" fill="hold" nodeType="withGroup">
                            <p:stCondLst>
                              <p:cond delay="indefinite"/>
                            </p:stCondLst>
                          </p:cTn>
                        </p:par>
                        <p:par>
                          <p:cTn id="16" fill="hold" nodeType="after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indefinite"/>
                            </p:stCondLst>
                          </p:cTn>
                        </p:par>
                        <p:par>
                          <p:cTn id="24" fill="hold" nodeType="afterGroup">
                            <p:stCondLst>
                              <p:cond delay="0"/>
                            </p:stCondLst>
                            <p:childTnLst>
                              <p:par>
                                <p:cTn id="25" presetID="3" presetClass="entr" presetSubtype="10" fill="hold" grpId="4"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nodeType="clickPar">
                      <p:stCondLst>
                        <p:cond delay="indefinite"/>
                      </p:stCondLst>
                      <p:childTnLst>
                        <p:par>
                          <p:cTn id="29" fill="hold" nodeType="withGroup">
                            <p:stCondLst>
                              <p:cond delay="indefinite"/>
                            </p:stCondLst>
                          </p:cTn>
                        </p:par>
                        <p:par>
                          <p:cTn id="30" fill="hold" nodeType="afterGroup">
                            <p:stCondLst>
                              <p:cond delay="0"/>
                            </p:stCondLst>
                            <p:childTnLst>
                              <p:par>
                                <p:cTn id="31" presetID="3" presetClass="entr" presetSubtype="10" fill="hold" grpId="6"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blinds(horizontal)">
                                      <p:cBhvr>
                                        <p:cTn id="3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2"/>
      <p:bldP spid="4" grpId="3"/>
      <p:bldP spid="8" grpId="4"/>
      <p:bldP spid="8" grpId="5"/>
      <p:bldP spid="9" grpId="6"/>
      <p:bldP spid="9" grpId="7"/>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5EE"/>
        </a:solidFill>
        <a:effectLst/>
      </p:bgPr>
    </p:bg>
    <p:spTree>
      <p:nvGrpSpPr>
        <p:cNvPr id="1" name=""/>
        <p:cNvGrpSpPr/>
        <p:nvPr/>
      </p:nvGrpSpPr>
      <p:grpSpPr>
        <a:xfrm>
          <a:off x="0" y="0"/>
          <a:ext cx="0" cy="0"/>
          <a:chOff x="0" y="0"/>
          <a:chExt cx="0" cy="0"/>
        </a:xfrm>
      </p:grpSpPr>
      <p:sp>
        <p:nvSpPr>
          <p:cNvPr id="2" name="文本框 1"/>
          <p:cNvSpPr txBox="1"/>
          <p:nvPr/>
        </p:nvSpPr>
        <p:spPr>
          <a:xfrm>
            <a:off x="4356736" y="1201904"/>
            <a:ext cx="3423761" cy="2839239"/>
          </a:xfrm>
          <a:prstGeom prst="rect">
            <a:avLst/>
          </a:prstGeom>
          <a:noFill/>
        </p:spPr>
        <p:txBody>
          <a:bodyPr wrap="square" lIns="68580" tIns="34290" rIns="68580" bIns="34290" rtlCol="0">
            <a:spAutoFit/>
          </a:bodyPr>
          <a:lstStyle/>
          <a:p>
            <a:pPr>
              <a:lnSpc>
                <a:spcPct val="200000"/>
              </a:lnSpc>
              <a:spcBef>
                <a:spcPct val="0"/>
              </a:spcBef>
              <a:spcAft>
                <a:spcPct val="0"/>
              </a:spcAft>
              <a:defRPr/>
            </a:pPr>
            <a:r>
              <a:rPr lang="zh-CN" altLang="en-US" sz="1800" dirty="0">
                <a:solidFill>
                  <a:srgbClr val="000000">
                    <a:lumMod val="75000"/>
                    <a:lumOff val="25000"/>
                  </a:srgbClr>
                </a:solidFill>
                <a:latin typeface="微软雅黑"/>
                <a:ea typeface="微软雅黑"/>
                <a:cs typeface="字体管家棉花糖" panose="00020600040101010101" charset="-122"/>
                <a:sym typeface="微软雅黑"/>
              </a:rPr>
              <a:t>我国宪法第五十一条规定：</a:t>
            </a:r>
            <a:r>
              <a:rPr lang="en-US" altLang="zh-CN" sz="1800" dirty="0">
                <a:solidFill>
                  <a:srgbClr val="000000">
                    <a:lumMod val="75000"/>
                    <a:lumOff val="25000"/>
                  </a:srgbClr>
                </a:solidFill>
                <a:latin typeface="微软雅黑"/>
                <a:ea typeface="微软雅黑"/>
                <a:cs typeface="字体管家棉花糖" panose="00020600040101010101" charset="-122"/>
                <a:sym typeface="微软雅黑"/>
              </a:rPr>
              <a:t>“</a:t>
            </a:r>
            <a:r>
              <a:rPr lang="zh-CN" altLang="en-US" sz="1800" dirty="0">
                <a:solidFill>
                  <a:srgbClr val="000000">
                    <a:lumMod val="75000"/>
                    <a:lumOff val="25000"/>
                  </a:srgbClr>
                </a:solidFill>
                <a:latin typeface="微软雅黑"/>
                <a:ea typeface="微软雅黑"/>
                <a:cs typeface="字体管家棉花糖" panose="00020600040101010101" charset="-122"/>
                <a:sym typeface="微软雅黑"/>
              </a:rPr>
              <a:t>中华人民共和国公民在行使自己自由和权利的时候，不得损害国家的、社会的、集体的利益和其他公民的合法权利。</a:t>
            </a:r>
            <a:r>
              <a:rPr lang="en-US" altLang="zh-CN" sz="1800" dirty="0">
                <a:solidFill>
                  <a:srgbClr val="000000">
                    <a:lumMod val="75000"/>
                    <a:lumOff val="25000"/>
                  </a:srgbClr>
                </a:solidFill>
                <a:latin typeface="微软雅黑"/>
                <a:ea typeface="微软雅黑"/>
                <a:cs typeface="字体管家棉花糖" panose="00020600040101010101" charset="-122"/>
                <a:sym typeface="微软雅黑"/>
              </a:rPr>
              <a:t>”</a:t>
            </a:r>
          </a:p>
        </p:txBody>
      </p:sp>
      <p:pic>
        <p:nvPicPr>
          <p:cNvPr id="3" name="图片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4352" y="1648262"/>
            <a:ext cx="3130868" cy="2869962"/>
          </a:xfrm>
          <a:prstGeom prst="rect">
            <a:avLst/>
          </a:prstGeom>
        </p:spPr>
      </p:pic>
      <p:sp>
        <p:nvSpPr>
          <p:cNvPr id="8" name="标题 1"/>
          <p:cNvSpPr txBox="1"/>
          <p:nvPr/>
        </p:nvSpPr>
        <p:spPr>
          <a:xfrm>
            <a:off x="764857" y="155258"/>
            <a:ext cx="2098358" cy="489109"/>
          </a:xfrm>
          <a:prstGeom prst="rect">
            <a:avLst/>
          </a:prstGeom>
        </p:spPr>
        <p:txBody>
          <a:bodyPr vert="horz" lIns="68580" tIns="34290" rIns="68580" bIns="34290" rtlCol="0"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dist" defTabSz="685800">
              <a:spcAft>
                <a:spcPct val="0"/>
              </a:spcAft>
              <a:defRPr/>
            </a:pPr>
            <a:r>
              <a:rPr lang="zh-CN" altLang="en-US" sz="2400">
                <a:solidFill>
                  <a:srgbClr val="FFFFFF"/>
                </a:solidFill>
                <a:latin typeface="微软雅黑"/>
                <a:ea typeface="微软雅黑"/>
                <a:cs typeface="+mn-ea"/>
                <a:sym typeface="微软雅黑"/>
              </a:rPr>
              <a:t>树立法律意识</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5EE"/>
        </a:solidFill>
        <a:effectLst/>
      </p:bgPr>
    </p:bg>
    <p:spTree>
      <p:nvGrpSpPr>
        <p:cNvPr id="1" name=""/>
        <p:cNvGrpSpPr/>
        <p:nvPr/>
      </p:nvGrpSpPr>
      <p:grpSpPr>
        <a:xfrm>
          <a:off x="0" y="0"/>
          <a:ext cx="0" cy="0"/>
          <a:chOff x="0" y="0"/>
          <a:chExt cx="0" cy="0"/>
        </a:xfrm>
      </p:grpSpPr>
      <p:sp>
        <p:nvSpPr>
          <p:cNvPr id="4" name="矩形 3"/>
          <p:cNvSpPr/>
          <p:nvPr/>
        </p:nvSpPr>
        <p:spPr>
          <a:xfrm>
            <a:off x="3545443" y="1440656"/>
            <a:ext cx="4757500" cy="392415"/>
          </a:xfrm>
          <a:prstGeom prst="rect">
            <a:avLst/>
          </a:prstGeom>
          <a:solidFill>
            <a:srgbClr val="374C8D"/>
          </a:solidFill>
        </p:spPr>
        <p:txBody>
          <a:bodyPr wrap="square" lIns="68580" tIns="34290" rIns="68580" bIns="34290">
            <a:spAutoFit/>
          </a:bodyPr>
          <a:lstStyle/>
          <a:p>
            <a:pPr>
              <a:spcBef>
                <a:spcPct val="0"/>
              </a:spcBef>
              <a:spcAft>
                <a:spcPct val="0"/>
              </a:spcAft>
              <a:defRPr/>
            </a:pPr>
            <a:r>
              <a:rPr lang="zh-CN" altLang="en-US" sz="2100" dirty="0">
                <a:solidFill>
                  <a:srgbClr val="FFFFFF"/>
                </a:solidFill>
                <a:latin typeface="微软雅黑"/>
                <a:ea typeface="微软雅黑"/>
                <a:cs typeface="+mn-ea"/>
                <a:sym typeface="微软雅黑"/>
              </a:rPr>
              <a:t>在实现自身权利的过程中，应注意什么？</a:t>
            </a:r>
          </a:p>
        </p:txBody>
      </p:sp>
      <p:sp>
        <p:nvSpPr>
          <p:cNvPr id="3" name="文本框 2"/>
          <p:cNvSpPr txBox="1"/>
          <p:nvPr/>
        </p:nvSpPr>
        <p:spPr>
          <a:xfrm>
            <a:off x="3680938" y="2468880"/>
            <a:ext cx="4212431" cy="1731243"/>
          </a:xfrm>
          <a:prstGeom prst="rect">
            <a:avLst/>
          </a:prstGeom>
          <a:noFill/>
        </p:spPr>
        <p:txBody>
          <a:bodyPr wrap="square" lIns="68580" tIns="34290" rIns="68580" bIns="34290" rtlCol="0">
            <a:spAutoFit/>
          </a:bodyPr>
          <a:lstStyle/>
          <a:p>
            <a:pPr>
              <a:lnSpc>
                <a:spcPct val="200000"/>
              </a:lnSpc>
              <a:spcBef>
                <a:spcPct val="0"/>
              </a:spcBef>
              <a:spcAft>
                <a:spcPct val="0"/>
              </a:spcAft>
              <a:defRPr/>
            </a:pPr>
            <a:r>
              <a:rPr lang="zh-CN" altLang="en-US" sz="1800">
                <a:solidFill>
                  <a:srgbClr val="000000">
                    <a:lumMod val="75000"/>
                    <a:lumOff val="25000"/>
                  </a:srgbClr>
                </a:solidFill>
                <a:latin typeface="微软雅黑"/>
                <a:ea typeface="微软雅黑"/>
                <a:cs typeface="+mn-ea"/>
                <a:sym typeface="微软雅黑"/>
              </a:rPr>
              <a:t>在实现自身权利的过程中，还要自觉维护他人和集体的合法权益。</a:t>
            </a:r>
          </a:p>
          <a:p>
            <a:pPr>
              <a:lnSpc>
                <a:spcPct val="200000"/>
              </a:lnSpc>
              <a:spcBef>
                <a:spcPct val="0"/>
              </a:spcBef>
              <a:spcAft>
                <a:spcPct val="0"/>
              </a:spcAft>
              <a:defRPr/>
            </a:pPr>
            <a:endParaRPr lang="zh-CN" altLang="en-US" sz="1800">
              <a:solidFill>
                <a:srgbClr val="000000">
                  <a:lumMod val="75000"/>
                  <a:lumOff val="25000"/>
                </a:srgbClr>
              </a:solidFill>
              <a:latin typeface="微软雅黑"/>
              <a:ea typeface="微软雅黑"/>
              <a:cs typeface="+mn-ea"/>
              <a:sym typeface="微软雅黑"/>
            </a:endParaRPr>
          </a:p>
        </p:txBody>
      </p:sp>
      <p:pic>
        <p:nvPicPr>
          <p:cNvPr id="10" name="图片 9" descr="51miz-E1101860-4BDEDD5C"/>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71224" y="1264018"/>
            <a:ext cx="3085624" cy="3085624"/>
          </a:xfrm>
          <a:prstGeom prst="rect">
            <a:avLst/>
          </a:prstGeom>
        </p:spPr>
      </p:pic>
      <p:sp>
        <p:nvSpPr>
          <p:cNvPr id="9" name="标题 1"/>
          <p:cNvSpPr txBox="1"/>
          <p:nvPr/>
        </p:nvSpPr>
        <p:spPr>
          <a:xfrm>
            <a:off x="764857" y="155258"/>
            <a:ext cx="2098358" cy="489109"/>
          </a:xfrm>
          <a:prstGeom prst="rect">
            <a:avLst/>
          </a:prstGeom>
        </p:spPr>
        <p:txBody>
          <a:bodyPr vert="horz" lIns="68580" tIns="34290" rIns="68580" bIns="34290" rtlCol="0"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dist" defTabSz="685800">
              <a:spcAft>
                <a:spcPct val="0"/>
              </a:spcAft>
              <a:defRPr/>
            </a:pPr>
            <a:r>
              <a:rPr lang="zh-CN" altLang="en-US" sz="2400">
                <a:solidFill>
                  <a:srgbClr val="FFFFFF"/>
                </a:solidFill>
                <a:latin typeface="微软雅黑"/>
                <a:ea typeface="微软雅黑"/>
                <a:cs typeface="+mn-ea"/>
                <a:sym typeface="微软雅黑"/>
              </a:rPr>
              <a:t>树立法律意识</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42" presetClass="entr" presetSubtype="0"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1000"/>
                                        <p:tgtEl>
                                          <p:spTgt spid="10"/>
                                        </p:tgtEl>
                                      </p:cBhvr>
                                    </p:animEffect>
                                    <p:anim calcmode="lin" valueType="num">
                                      <p:cBhvr>
                                        <p:cTn id="14" dur="1000" fill="hold"/>
                                        <p:tgtEl>
                                          <p:spTgt spid="10"/>
                                        </p:tgtEl>
                                        <p:attrNameLst>
                                          <p:attrName>ppt_x</p:attrName>
                                        </p:attrNameLst>
                                      </p:cBhvr>
                                      <p:tavLst>
                                        <p:tav tm="0">
                                          <p:val>
                                            <p:strVal val="#ppt_x"/>
                                          </p:val>
                                        </p:tav>
                                        <p:tav tm="100000">
                                          <p:val>
                                            <p:strVal val="#ppt_x"/>
                                          </p:val>
                                        </p:tav>
                                      </p:tavLst>
                                    </p:anim>
                                    <p:anim calcmode="lin" valueType="num">
                                      <p:cBhvr>
                                        <p:cTn id="1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10"/>
          <p:cNvGrpSpPr/>
          <p:nvPr/>
        </p:nvGrpSpPr>
        <p:grpSpPr>
          <a:xfrm>
            <a:off x="1858090" y="1116806"/>
            <a:ext cx="5427821" cy="1831970"/>
            <a:chOff x="2477452" y="1489075"/>
            <a:chExt cx="7237095" cy="2442626"/>
          </a:xfrm>
        </p:grpSpPr>
        <p:sp>
          <p:nvSpPr>
            <p:cNvPr id="12" name="文本框 11"/>
            <p:cNvSpPr txBox="1"/>
            <p:nvPr/>
          </p:nvSpPr>
          <p:spPr>
            <a:xfrm>
              <a:off x="4397375" y="1489075"/>
              <a:ext cx="3397249" cy="861774"/>
            </a:xfrm>
            <a:prstGeom prst="rect">
              <a:avLst/>
            </a:prstGeom>
            <a:noFill/>
          </p:spPr>
          <p:txBody>
            <a:bodyPr wrap="square" rtlCol="0">
              <a:spAutoFit/>
            </a:bodyPr>
            <a:lstStyle/>
            <a:p>
              <a:pPr algn="ctr">
                <a:spcBef>
                  <a:spcPct val="0"/>
                </a:spcBef>
                <a:spcAft>
                  <a:spcPct val="0"/>
                </a:spcAft>
                <a:defRPr/>
              </a:pPr>
              <a:r>
                <a:rPr lang="en-US" altLang="zh-CN" sz="3600">
                  <a:solidFill>
                    <a:srgbClr val="FFFFFF"/>
                  </a:solidFill>
                  <a:latin typeface="微软雅黑"/>
                  <a:ea typeface="微软雅黑"/>
                  <a:cs typeface="+mn-ea"/>
                  <a:sym typeface="微软雅黑"/>
                </a:rPr>
                <a:t>PART 03</a:t>
              </a:r>
              <a:endParaRPr lang="en-US" altLang="zh-CN" sz="3600" b="1">
                <a:solidFill>
                  <a:srgbClr val="FFFFFF"/>
                </a:solidFill>
                <a:latin typeface="微软雅黑"/>
                <a:ea typeface="微软雅黑"/>
                <a:cs typeface="+mn-ea"/>
                <a:sym typeface="微软雅黑"/>
              </a:endParaRPr>
            </a:p>
          </p:txBody>
        </p:sp>
        <p:sp>
          <p:nvSpPr>
            <p:cNvPr id="14" name="文本框 13"/>
            <p:cNvSpPr txBox="1"/>
            <p:nvPr/>
          </p:nvSpPr>
          <p:spPr>
            <a:xfrm>
              <a:off x="2477452" y="2967335"/>
              <a:ext cx="7237095" cy="964366"/>
            </a:xfrm>
            <a:prstGeom prst="rect">
              <a:avLst/>
            </a:prstGeom>
            <a:noFill/>
          </p:spPr>
          <p:txBody>
            <a:bodyPr wrap="square" rtlCol="0">
              <a:spAutoFit/>
            </a:bodyPr>
            <a:lstStyle/>
            <a:p>
              <a:pPr algn="ctr">
                <a:spcBef>
                  <a:spcPct val="0"/>
                </a:spcBef>
                <a:spcAft>
                  <a:spcPct val="0"/>
                </a:spcAft>
                <a:defRPr/>
              </a:pPr>
              <a:r>
                <a:rPr lang="zh-CN" altLang="en-US" sz="4100">
                  <a:solidFill>
                    <a:srgbClr val="374C8D"/>
                  </a:solidFill>
                  <a:latin typeface="微软雅黑"/>
                  <a:ea typeface="微软雅黑"/>
                  <a:cs typeface="+mn-ea"/>
                  <a:sym typeface="微软雅黑"/>
                </a:rPr>
                <a:t>如何依法办事</a:t>
              </a:r>
            </a:p>
          </p:txBody>
        </p:sp>
      </p:gr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5EE"/>
        </a:solidFill>
        <a:effectLst/>
      </p:bgPr>
    </p:bg>
    <p:spTree>
      <p:nvGrpSpPr>
        <p:cNvPr id="1" name=""/>
        <p:cNvGrpSpPr/>
        <p:nvPr/>
      </p:nvGrpSpPr>
      <p:grpSpPr>
        <a:xfrm>
          <a:off x="0" y="0"/>
          <a:ext cx="0" cy="0"/>
          <a:chOff x="0" y="0"/>
          <a:chExt cx="0" cy="0"/>
        </a:xfrm>
      </p:grpSpPr>
      <p:sp>
        <p:nvSpPr>
          <p:cNvPr id="4" name="矩形 3"/>
          <p:cNvSpPr/>
          <p:nvPr/>
        </p:nvSpPr>
        <p:spPr>
          <a:xfrm>
            <a:off x="3245644" y="1437323"/>
            <a:ext cx="5177790" cy="392415"/>
          </a:xfrm>
          <a:prstGeom prst="rect">
            <a:avLst/>
          </a:prstGeom>
          <a:noFill/>
          <a:extLst>
            <a:ext uri="{909E8E84-426E-40DD-AFC4-6F175D3DCCD1}">
              <a14:hiddenFill xmlns:a14="http://schemas.microsoft.com/office/drawing/2010/main">
                <a:solidFill>
                  <a:srgbClr val="FA3233"/>
                </a:solidFill>
              </a14:hiddenFill>
            </a:ext>
          </a:extLst>
        </p:spPr>
        <p:txBody>
          <a:bodyPr wrap="square" lIns="68580" tIns="34290" rIns="68580" bIns="34290">
            <a:spAutoFit/>
          </a:bodyPr>
          <a:lstStyle/>
          <a:p>
            <a:pPr>
              <a:spcBef>
                <a:spcPct val="0"/>
              </a:spcBef>
              <a:spcAft>
                <a:spcPct val="0"/>
              </a:spcAft>
              <a:defRPr/>
            </a:pPr>
            <a:r>
              <a:rPr lang="zh-CN" altLang="en-US" sz="2100">
                <a:solidFill>
                  <a:srgbClr val="374C8D"/>
                </a:solidFill>
                <a:latin typeface="微软雅黑"/>
                <a:ea typeface="微软雅黑"/>
                <a:cs typeface="+mn-ea"/>
                <a:sym typeface="微软雅黑"/>
              </a:rPr>
              <a:t>（</a:t>
            </a:r>
            <a:r>
              <a:rPr lang="en-US" altLang="zh-CN" sz="2100">
                <a:solidFill>
                  <a:srgbClr val="374C8D"/>
                </a:solidFill>
                <a:latin typeface="微软雅黑"/>
                <a:ea typeface="微软雅黑"/>
                <a:cs typeface="+mn-ea"/>
                <a:sym typeface="微软雅黑"/>
              </a:rPr>
              <a:t>1</a:t>
            </a:r>
            <a:r>
              <a:rPr lang="zh-CN" altLang="en-US" sz="2100">
                <a:solidFill>
                  <a:srgbClr val="374C8D"/>
                </a:solidFill>
                <a:latin typeface="微软雅黑"/>
                <a:ea typeface="微软雅黑"/>
                <a:cs typeface="+mn-ea"/>
                <a:sym typeface="微软雅黑"/>
              </a:rPr>
              <a:t>）依法办事，就要遵守各种法律法规。</a:t>
            </a:r>
          </a:p>
        </p:txBody>
      </p:sp>
      <p:sp>
        <p:nvSpPr>
          <p:cNvPr id="3" name="文本框 2"/>
          <p:cNvSpPr txBox="1"/>
          <p:nvPr/>
        </p:nvSpPr>
        <p:spPr>
          <a:xfrm>
            <a:off x="3446145" y="2415104"/>
            <a:ext cx="4371975" cy="900246"/>
          </a:xfrm>
          <a:prstGeom prst="rect">
            <a:avLst/>
          </a:prstGeom>
          <a:noFill/>
        </p:spPr>
        <p:txBody>
          <a:bodyPr wrap="square" lIns="68580" tIns="34290" rIns="68580" bIns="34290" rtlCol="0">
            <a:spAutoFit/>
          </a:bodyPr>
          <a:lstStyle/>
          <a:p>
            <a:pPr marL="214313" indent="-214313">
              <a:lnSpc>
                <a:spcPct val="150000"/>
              </a:lnSpc>
              <a:spcBef>
                <a:spcPct val="0"/>
              </a:spcBef>
              <a:spcAft>
                <a:spcPct val="0"/>
              </a:spcAft>
              <a:buFont typeface="Wingdings"/>
              <a:buChar char="Ø"/>
              <a:defRPr/>
            </a:pPr>
            <a:r>
              <a:rPr lang="zh-CN" altLang="en-US" sz="1800">
                <a:solidFill>
                  <a:srgbClr val="000000">
                    <a:lumMod val="75000"/>
                    <a:lumOff val="25000"/>
                  </a:srgbClr>
                </a:solidFill>
                <a:latin typeface="微软雅黑"/>
                <a:ea typeface="微软雅黑"/>
                <a:cs typeface="+mn-ea"/>
                <a:sym typeface="微软雅黑"/>
              </a:rPr>
              <a:t>遇到问题需要解决，应当通过法治方式，表达自身合法的诉求和愿望。</a:t>
            </a:r>
          </a:p>
        </p:txBody>
      </p:sp>
      <p:pic>
        <p:nvPicPr>
          <p:cNvPr id="7" name="图片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82429" y="1829738"/>
            <a:ext cx="2863215" cy="2863215"/>
          </a:xfrm>
          <a:prstGeom prst="rect">
            <a:avLst/>
          </a:prstGeom>
        </p:spPr>
      </p:pic>
      <p:sp>
        <p:nvSpPr>
          <p:cNvPr id="10" name="标题 1"/>
          <p:cNvSpPr txBox="1"/>
          <p:nvPr/>
        </p:nvSpPr>
        <p:spPr>
          <a:xfrm>
            <a:off x="764857" y="155258"/>
            <a:ext cx="2098358" cy="489109"/>
          </a:xfrm>
          <a:prstGeom prst="rect">
            <a:avLst/>
          </a:prstGeom>
        </p:spPr>
        <p:txBody>
          <a:bodyPr vert="horz" lIns="68580" tIns="34290" rIns="68580" bIns="34290" rtlCol="0"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dist" defTabSz="685800">
              <a:spcAft>
                <a:spcPct val="0"/>
              </a:spcAft>
              <a:defRPr/>
            </a:pPr>
            <a:r>
              <a:rPr lang="zh-CN" altLang="en-US" sz="2400">
                <a:solidFill>
                  <a:srgbClr val="FFFFFF"/>
                </a:solidFill>
                <a:latin typeface="微软雅黑"/>
                <a:ea typeface="微软雅黑"/>
                <a:cs typeface="+mn-ea"/>
                <a:sym typeface="微软雅黑"/>
              </a:rPr>
              <a:t>如何依法办事</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47" presetClass="entr" presetSubtype="0" fill="hold" grpId="2"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indefinite"/>
                            </p:stCondLst>
                          </p:cTn>
                        </p:par>
                        <p:par>
                          <p:cTn id="18" fill="hold" nodeType="after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3" grpId="2"/>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5EE"/>
        </a:solidFill>
        <a:effectLst/>
      </p:bgPr>
    </p:bg>
    <p:spTree>
      <p:nvGrpSpPr>
        <p:cNvPr id="1" name=""/>
        <p:cNvGrpSpPr/>
        <p:nvPr/>
      </p:nvGrpSpPr>
      <p:grpSpPr>
        <a:xfrm>
          <a:off x="0" y="0"/>
          <a:ext cx="0" cy="0"/>
          <a:chOff x="0" y="0"/>
          <a:chExt cx="0" cy="0"/>
        </a:xfrm>
      </p:grpSpPr>
      <p:sp>
        <p:nvSpPr>
          <p:cNvPr id="8" name="文本框 7"/>
          <p:cNvSpPr txBox="1"/>
          <p:nvPr/>
        </p:nvSpPr>
        <p:spPr>
          <a:xfrm>
            <a:off x="886778" y="1451134"/>
            <a:ext cx="5947410" cy="392415"/>
          </a:xfrm>
          <a:prstGeom prst="rect">
            <a:avLst/>
          </a:prstGeom>
          <a:noFill/>
        </p:spPr>
        <p:txBody>
          <a:bodyPr wrap="square" lIns="68580" tIns="34290" rIns="68580" bIns="34290" rtlCol="0">
            <a:spAutoFit/>
          </a:bodyPr>
          <a:lstStyle/>
          <a:p>
            <a:pPr>
              <a:spcBef>
                <a:spcPct val="0"/>
              </a:spcBef>
              <a:spcAft>
                <a:spcPct val="0"/>
              </a:spcAft>
              <a:defRPr/>
            </a:pPr>
            <a:r>
              <a:rPr lang="zh-CN" altLang="en-US" sz="2100">
                <a:solidFill>
                  <a:srgbClr val="374C8D"/>
                </a:solidFill>
                <a:latin typeface="微软雅黑"/>
                <a:ea typeface="微软雅黑"/>
                <a:cs typeface="+mn-ea"/>
                <a:sym typeface="微软雅黑"/>
              </a:rPr>
              <a:t>你认为晓程应该采取哪种方式应对不法侵害？</a:t>
            </a:r>
          </a:p>
        </p:txBody>
      </p:sp>
      <p:sp>
        <p:nvSpPr>
          <p:cNvPr id="17419" name="文本框 23"/>
          <p:cNvSpPr txBox="1">
            <a:spLocks noChangeArrowheads="1"/>
          </p:cNvSpPr>
          <p:nvPr/>
        </p:nvSpPr>
        <p:spPr bwMode="auto">
          <a:xfrm>
            <a:off x="1836897" y="2075974"/>
            <a:ext cx="1338739" cy="346249"/>
          </a:xfrm>
          <a:prstGeom prst="rect">
            <a:avLst/>
          </a:prstGeom>
          <a:solidFill>
            <a:srgbClr val="374C8D"/>
          </a:solidFill>
          <a:ln>
            <a:noFill/>
          </a:ln>
        </p:spPr>
        <p:txBody>
          <a:bodyPr lIns="68580" tIns="34290" rIns="68580" bIns="34290">
            <a:spAutoFit/>
          </a:bodyPr>
          <a:lstStyle>
            <a:lvl1pPr eaLnBrk="0" hangingPunct="0">
              <a:defRPr>
                <a:solidFill>
                  <a:schemeClr val="tx1"/>
                </a:solidFill>
                <a:latin typeface="Calibri"/>
                <a:ea typeface="宋体" pitchFamily="2" charset="-122"/>
              </a:defRPr>
            </a:lvl1pPr>
            <a:lvl2pPr marL="742950" indent="-285750" eaLnBrk="0" hangingPunct="0">
              <a:defRPr>
                <a:solidFill>
                  <a:schemeClr val="tx1"/>
                </a:solidFill>
                <a:latin typeface="Calibri"/>
                <a:ea typeface="宋体" pitchFamily="2" charset="-122"/>
              </a:defRPr>
            </a:lvl2pPr>
            <a:lvl3pPr marL="1143000" indent="-228600" eaLnBrk="0" hangingPunct="0">
              <a:defRPr>
                <a:solidFill>
                  <a:schemeClr val="tx1"/>
                </a:solidFill>
                <a:latin typeface="Calibri"/>
                <a:ea typeface="宋体" pitchFamily="2" charset="-122"/>
              </a:defRPr>
            </a:lvl3pPr>
            <a:lvl4pPr marL="1600200" indent="-228600" eaLnBrk="0" hangingPunct="0">
              <a:defRPr>
                <a:solidFill>
                  <a:schemeClr val="tx1"/>
                </a:solidFill>
                <a:latin typeface="Calibri"/>
                <a:ea typeface="宋体" pitchFamily="2" charset="-122"/>
              </a:defRPr>
            </a:lvl4pPr>
            <a:lvl5pPr marL="2057400" indent="-228600" eaLnBrk="0" hangingPunct="0">
              <a:defRPr>
                <a:solidFill>
                  <a:schemeClr val="tx1"/>
                </a:solidFill>
                <a:latin typeface="Calibri"/>
                <a:ea typeface="宋体" pitchFamily="2" charset="-122"/>
              </a:defRPr>
            </a:lvl5pPr>
            <a:lvl6pPr marL="2514600" indent="-228600" eaLnBrk="0" fontAlgn="base" hangingPunct="0">
              <a:spcBef>
                <a:spcPct val="0"/>
              </a:spcBef>
              <a:spcAft>
                <a:spcPct val="0"/>
              </a:spcAft>
              <a:defRPr>
                <a:solidFill>
                  <a:schemeClr val="tx1"/>
                </a:solidFill>
                <a:latin typeface="Calibri"/>
                <a:ea typeface="宋体" pitchFamily="2" charset="-122"/>
              </a:defRPr>
            </a:lvl6pPr>
            <a:lvl7pPr marL="2971800" indent="-228600" eaLnBrk="0" fontAlgn="base" hangingPunct="0">
              <a:spcBef>
                <a:spcPct val="0"/>
              </a:spcBef>
              <a:spcAft>
                <a:spcPct val="0"/>
              </a:spcAft>
              <a:defRPr>
                <a:solidFill>
                  <a:schemeClr val="tx1"/>
                </a:solidFill>
                <a:latin typeface="Calibri"/>
                <a:ea typeface="宋体" pitchFamily="2" charset="-122"/>
              </a:defRPr>
            </a:lvl7pPr>
            <a:lvl8pPr marL="3429000" indent="-228600" eaLnBrk="0" fontAlgn="base" hangingPunct="0">
              <a:spcBef>
                <a:spcPct val="0"/>
              </a:spcBef>
              <a:spcAft>
                <a:spcPct val="0"/>
              </a:spcAft>
              <a:defRPr>
                <a:solidFill>
                  <a:schemeClr val="tx1"/>
                </a:solidFill>
                <a:latin typeface="Calibri"/>
                <a:ea typeface="宋体" pitchFamily="2" charset="-122"/>
              </a:defRPr>
            </a:lvl8pPr>
            <a:lvl9pPr marL="3886200" indent="-228600" eaLnBrk="0" fontAlgn="base" hangingPunct="0">
              <a:spcBef>
                <a:spcPct val="0"/>
              </a:spcBef>
              <a:spcAft>
                <a:spcPct val="0"/>
              </a:spcAft>
              <a:defRPr>
                <a:solidFill>
                  <a:schemeClr val="tx1"/>
                </a:solidFill>
                <a:latin typeface="Calibri"/>
                <a:ea typeface="宋体" pitchFamily="2" charset="-122"/>
              </a:defRPr>
            </a:lvl9pPr>
          </a:lstStyle>
          <a:p>
            <a:pPr algn="ctr" eaLnBrk="1" hangingPunct="1">
              <a:spcBef>
                <a:spcPct val="0"/>
              </a:spcBef>
              <a:spcAft>
                <a:spcPct val="0"/>
              </a:spcAft>
              <a:defRPr/>
            </a:pPr>
            <a:r>
              <a:rPr lang="zh-CN" altLang="en-US" sz="1800" b="1">
                <a:solidFill>
                  <a:srgbClr val="FFFFFF"/>
                </a:solidFill>
                <a:latin typeface="微软雅黑"/>
                <a:ea typeface="微软雅黑"/>
                <a:cs typeface="+mn-ea"/>
                <a:sym typeface="微软雅黑"/>
              </a:rPr>
              <a:t>为什么？</a:t>
            </a:r>
          </a:p>
        </p:txBody>
      </p:sp>
      <p:sp>
        <p:nvSpPr>
          <p:cNvPr id="9" name="文本框 8"/>
          <p:cNvSpPr txBox="1"/>
          <p:nvPr/>
        </p:nvSpPr>
        <p:spPr>
          <a:xfrm>
            <a:off x="1035367" y="2971800"/>
            <a:ext cx="3900488" cy="1800493"/>
          </a:xfrm>
          <a:prstGeom prst="rect">
            <a:avLst/>
          </a:prstGeom>
          <a:noFill/>
        </p:spPr>
        <p:txBody>
          <a:bodyPr wrap="square" lIns="68580" tIns="34290" rIns="68580" bIns="34290" rtlCol="0">
            <a:spAutoFit/>
          </a:bodyPr>
          <a:lstStyle/>
          <a:p>
            <a:pPr>
              <a:lnSpc>
                <a:spcPct val="150000"/>
              </a:lnSpc>
              <a:spcBef>
                <a:spcPct val="0"/>
              </a:spcBef>
              <a:spcAft>
                <a:spcPct val="0"/>
              </a:spcAft>
              <a:defRPr/>
            </a:pPr>
            <a:r>
              <a:rPr lang="zh-CN" altLang="zh-CN" sz="1500">
                <a:solidFill>
                  <a:srgbClr val="000000">
                    <a:lumMod val="75000"/>
                    <a:lumOff val="25000"/>
                  </a:srgbClr>
                </a:solidFill>
                <a:latin typeface="微软雅黑"/>
                <a:ea typeface="微软雅黑"/>
                <a:cs typeface="+mn-ea"/>
                <a:sym typeface="微软雅黑"/>
              </a:rPr>
              <a:t>晓程在面对两名男生堵截向他要钱的情况下，应该先给他们钱，然后向家长、老师说明情况请求帮助或向当地公安机关报案。</a:t>
            </a:r>
            <a:r>
              <a:rPr lang="zh-CN" altLang="en-US" sz="1500">
                <a:solidFill>
                  <a:srgbClr val="000000">
                    <a:lumMod val="75000"/>
                    <a:lumOff val="25000"/>
                  </a:srgbClr>
                </a:solidFill>
                <a:latin typeface="微软雅黑"/>
                <a:ea typeface="微软雅黑"/>
                <a:cs typeface="+mn-ea"/>
                <a:sym typeface="微软雅黑"/>
              </a:rPr>
              <a:t>当自己的合法权益受到伤害时，要用合法方式维护自己的合法权益。</a:t>
            </a:r>
            <a:endParaRPr lang="zh-CN" altLang="zh-CN" sz="1500">
              <a:solidFill>
                <a:srgbClr val="000000">
                  <a:lumMod val="75000"/>
                  <a:lumOff val="25000"/>
                </a:srgbClr>
              </a:solidFill>
              <a:latin typeface="微软雅黑"/>
              <a:ea typeface="微软雅黑"/>
              <a:cs typeface="+mn-ea"/>
              <a:sym typeface="微软雅黑"/>
            </a:endParaRPr>
          </a:p>
        </p:txBody>
      </p:sp>
      <p:sp>
        <p:nvSpPr>
          <p:cNvPr id="10" name="下箭头 9"/>
          <p:cNvSpPr/>
          <p:nvPr/>
        </p:nvSpPr>
        <p:spPr>
          <a:xfrm rot="16200000">
            <a:off x="1260634" y="1998822"/>
            <a:ext cx="281464" cy="435769"/>
          </a:xfrm>
          <a:prstGeom prst="downArrow">
            <a:avLst/>
          </a:prstGeom>
          <a:solidFill>
            <a:srgbClr val="374C8D"/>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spcBef>
                <a:spcPct val="0"/>
              </a:spcBef>
              <a:spcAft>
                <a:spcPct val="0"/>
              </a:spcAft>
              <a:defRPr/>
            </a:pPr>
            <a:endParaRPr lang="zh-CN" altLang="en-US">
              <a:solidFill>
                <a:srgbClr val="FFFFFF"/>
              </a:solidFill>
              <a:latin typeface="微软雅黑"/>
              <a:ea typeface="微软雅黑"/>
              <a:sym typeface="微软雅黑"/>
            </a:endParaRPr>
          </a:p>
        </p:txBody>
      </p:sp>
      <p:sp>
        <p:nvSpPr>
          <p:cNvPr id="11" name="下箭头 10"/>
          <p:cNvSpPr/>
          <p:nvPr/>
        </p:nvSpPr>
        <p:spPr>
          <a:xfrm>
            <a:off x="2336007" y="2519362"/>
            <a:ext cx="281464" cy="452438"/>
          </a:xfrm>
          <a:prstGeom prst="downArrow">
            <a:avLst/>
          </a:prstGeom>
          <a:solidFill>
            <a:srgbClr val="374C8D"/>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spcBef>
                <a:spcPct val="0"/>
              </a:spcBef>
              <a:spcAft>
                <a:spcPct val="0"/>
              </a:spcAft>
              <a:defRPr/>
            </a:pPr>
            <a:endParaRPr lang="zh-CN" altLang="en-US">
              <a:solidFill>
                <a:srgbClr val="FFFFFF"/>
              </a:solidFill>
              <a:latin typeface="微软雅黑"/>
              <a:ea typeface="微软雅黑"/>
              <a:sym typeface="微软雅黑"/>
            </a:endParaRPr>
          </a:p>
        </p:txBody>
      </p:sp>
      <p:pic>
        <p:nvPicPr>
          <p:cNvPr id="13" name="图片 12" descr="51miz-E1101859-EF41428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668566" y="1441117"/>
            <a:ext cx="3277076" cy="3277076"/>
          </a:xfrm>
          <a:prstGeom prst="rect">
            <a:avLst/>
          </a:prstGeom>
        </p:spPr>
      </p:pic>
      <p:sp>
        <p:nvSpPr>
          <p:cNvPr id="12" name="标题 1"/>
          <p:cNvSpPr txBox="1"/>
          <p:nvPr/>
        </p:nvSpPr>
        <p:spPr>
          <a:xfrm>
            <a:off x="764857" y="155258"/>
            <a:ext cx="2098358" cy="489109"/>
          </a:xfrm>
          <a:prstGeom prst="rect">
            <a:avLst/>
          </a:prstGeom>
        </p:spPr>
        <p:txBody>
          <a:bodyPr vert="horz" lIns="68580" tIns="34290" rIns="68580" bIns="34290" rtlCol="0"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dist" defTabSz="685800">
              <a:spcAft>
                <a:spcPct val="0"/>
              </a:spcAft>
              <a:defRPr/>
            </a:pPr>
            <a:r>
              <a:rPr lang="zh-CN" altLang="en-US" sz="2400">
                <a:solidFill>
                  <a:srgbClr val="FFFFFF"/>
                </a:solidFill>
                <a:latin typeface="微软雅黑"/>
                <a:ea typeface="微软雅黑"/>
                <a:cs typeface="+mn-ea"/>
                <a:sym typeface="微软雅黑"/>
              </a:rPr>
              <a:t>如何依法办事</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53" presetClass="entr" presetSubtype="0" fill="hold" grpId="2" nodeType="clickEffect">
                                  <p:stCondLst>
                                    <p:cond delay="0"/>
                                  </p:stCondLst>
                                  <p:childTnLst>
                                    <p:set>
                                      <p:cBhvr>
                                        <p:cTn id="12" dur="1" fill="hold">
                                          <p:stCondLst>
                                            <p:cond delay="0"/>
                                          </p:stCondLst>
                                        </p:cTn>
                                        <p:tgtEl>
                                          <p:spTgt spid="17419"/>
                                        </p:tgtEl>
                                        <p:attrNameLst>
                                          <p:attrName>style.visibility</p:attrName>
                                        </p:attrNameLst>
                                      </p:cBhvr>
                                      <p:to>
                                        <p:strVal val="visible"/>
                                      </p:to>
                                    </p:set>
                                    <p:anim calcmode="lin" valueType="num">
                                      <p:cBhvr>
                                        <p:cTn id="13" dur="500" fill="hold"/>
                                        <p:tgtEl>
                                          <p:spTgt spid="17419"/>
                                        </p:tgtEl>
                                        <p:attrNameLst>
                                          <p:attrName>ppt_w</p:attrName>
                                        </p:attrNameLst>
                                      </p:cBhvr>
                                      <p:tavLst>
                                        <p:tav tm="0">
                                          <p:val>
                                            <p:fltVal val="0"/>
                                          </p:val>
                                        </p:tav>
                                        <p:tav tm="100000">
                                          <p:val>
                                            <p:strVal val="#ppt_w"/>
                                          </p:val>
                                        </p:tav>
                                      </p:tavLst>
                                    </p:anim>
                                    <p:anim calcmode="lin" valueType="num">
                                      <p:cBhvr>
                                        <p:cTn id="14" dur="500" fill="hold"/>
                                        <p:tgtEl>
                                          <p:spTgt spid="17419"/>
                                        </p:tgtEl>
                                        <p:attrNameLst>
                                          <p:attrName>ppt_h</p:attrName>
                                        </p:attrNameLst>
                                      </p:cBhvr>
                                      <p:tavLst>
                                        <p:tav tm="0">
                                          <p:val>
                                            <p:fltVal val="0"/>
                                          </p:val>
                                        </p:tav>
                                        <p:tav tm="100000">
                                          <p:val>
                                            <p:strVal val="#ppt_h"/>
                                          </p:val>
                                        </p:tav>
                                      </p:tavLst>
                                    </p:anim>
                                    <p:animEffect transition="in" filter="fade">
                                      <p:cBhvr>
                                        <p:cTn id="15" dur="500"/>
                                        <p:tgtEl>
                                          <p:spTgt spid="17419"/>
                                        </p:tgtEl>
                                      </p:cBhvr>
                                    </p:animEffect>
                                  </p:childTnLst>
                                </p:cTn>
                              </p:par>
                              <p:par>
                                <p:cTn id="16" presetID="53" presetClass="entr" presetSubtype="0" fill="hold" grpId="6" nodeType="with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p:cTn id="18" dur="500" fill="hold"/>
                                        <p:tgtEl>
                                          <p:spTgt spid="10"/>
                                        </p:tgtEl>
                                        <p:attrNameLst>
                                          <p:attrName>ppt_w</p:attrName>
                                        </p:attrNameLst>
                                      </p:cBhvr>
                                      <p:tavLst>
                                        <p:tav tm="0">
                                          <p:val>
                                            <p:fltVal val="0"/>
                                          </p:val>
                                        </p:tav>
                                        <p:tav tm="100000">
                                          <p:val>
                                            <p:strVal val="#ppt_w"/>
                                          </p:val>
                                        </p:tav>
                                      </p:tavLst>
                                    </p:anim>
                                    <p:anim calcmode="lin" valueType="num">
                                      <p:cBhvr>
                                        <p:cTn id="19" dur="500" fill="hold"/>
                                        <p:tgtEl>
                                          <p:spTgt spid="10"/>
                                        </p:tgtEl>
                                        <p:attrNameLst>
                                          <p:attrName>ppt_h</p:attrName>
                                        </p:attrNameLst>
                                      </p:cBhvr>
                                      <p:tavLst>
                                        <p:tav tm="0">
                                          <p:val>
                                            <p:fltVal val="0"/>
                                          </p:val>
                                        </p:tav>
                                        <p:tav tm="100000">
                                          <p:val>
                                            <p:strVal val="#ppt_h"/>
                                          </p:val>
                                        </p:tav>
                                      </p:tavLst>
                                    </p:anim>
                                    <p:animEffect transition="in" filter="fade">
                                      <p:cBhvr>
                                        <p:cTn id="20" dur="500"/>
                                        <p:tgtEl>
                                          <p:spTgt spid="10"/>
                                        </p:tgtEl>
                                      </p:cBhvr>
                                    </p:animEffect>
                                  </p:childTnLst>
                                </p:cTn>
                              </p:par>
                              <p:par>
                                <p:cTn id="21" presetID="53" presetClass="entr" presetSubtype="0" fill="hold" grpId="8" nodeType="with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p:cTn id="23" dur="500" fill="hold"/>
                                        <p:tgtEl>
                                          <p:spTgt spid="11"/>
                                        </p:tgtEl>
                                        <p:attrNameLst>
                                          <p:attrName>ppt_w</p:attrName>
                                        </p:attrNameLst>
                                      </p:cBhvr>
                                      <p:tavLst>
                                        <p:tav tm="0">
                                          <p:val>
                                            <p:fltVal val="0"/>
                                          </p:val>
                                        </p:tav>
                                        <p:tav tm="100000">
                                          <p:val>
                                            <p:strVal val="#ppt_w"/>
                                          </p:val>
                                        </p:tav>
                                      </p:tavLst>
                                    </p:anim>
                                    <p:anim calcmode="lin" valueType="num">
                                      <p:cBhvr>
                                        <p:cTn id="24" dur="500" fill="hold"/>
                                        <p:tgtEl>
                                          <p:spTgt spid="11"/>
                                        </p:tgtEl>
                                        <p:attrNameLst>
                                          <p:attrName>ppt_h</p:attrName>
                                        </p:attrNameLst>
                                      </p:cBhvr>
                                      <p:tavLst>
                                        <p:tav tm="0">
                                          <p:val>
                                            <p:fltVal val="0"/>
                                          </p:val>
                                        </p:tav>
                                        <p:tav tm="100000">
                                          <p:val>
                                            <p:strVal val="#ppt_h"/>
                                          </p:val>
                                        </p:tav>
                                      </p:tavLst>
                                    </p:anim>
                                    <p:animEffect transition="in" filter="fade">
                                      <p:cBhvr>
                                        <p:cTn id="25" dur="500"/>
                                        <p:tgtEl>
                                          <p:spTgt spid="11"/>
                                        </p:tgtEl>
                                      </p:cBhvr>
                                    </p:animEffect>
                                  </p:childTnLst>
                                </p:cTn>
                              </p:par>
                            </p:childTnLst>
                          </p:cTn>
                        </p:par>
                      </p:childTnLst>
                    </p:cTn>
                  </p:par>
                  <p:par>
                    <p:cTn id="26" fill="hold" nodeType="clickPar">
                      <p:stCondLst>
                        <p:cond delay="indefinite"/>
                      </p:stCondLst>
                      <p:childTnLst>
                        <p:par>
                          <p:cTn id="27" fill="hold" nodeType="withGroup">
                            <p:stCondLst>
                              <p:cond delay="indefinite"/>
                            </p:stCondLst>
                          </p:cTn>
                        </p:par>
                        <p:par>
                          <p:cTn id="28" fill="hold" nodeType="afterGroup">
                            <p:stCondLst>
                              <p:cond delay="0"/>
                            </p:stCondLst>
                            <p:childTnLst>
                              <p:par>
                                <p:cTn id="29" presetID="53" presetClass="entr" presetSubtype="0" fill="hold" grpId="4"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500" fill="hold"/>
                                        <p:tgtEl>
                                          <p:spTgt spid="9"/>
                                        </p:tgtEl>
                                        <p:attrNameLst>
                                          <p:attrName>ppt_w</p:attrName>
                                        </p:attrNameLst>
                                      </p:cBhvr>
                                      <p:tavLst>
                                        <p:tav tm="0">
                                          <p:val>
                                            <p:fltVal val="0"/>
                                          </p:val>
                                        </p:tav>
                                        <p:tav tm="100000">
                                          <p:val>
                                            <p:strVal val="#ppt_w"/>
                                          </p:val>
                                        </p:tav>
                                      </p:tavLst>
                                    </p:anim>
                                    <p:anim calcmode="lin" valueType="num">
                                      <p:cBhvr>
                                        <p:cTn id="32" dur="500" fill="hold"/>
                                        <p:tgtEl>
                                          <p:spTgt spid="9"/>
                                        </p:tgtEl>
                                        <p:attrNameLst>
                                          <p:attrName>ppt_h</p:attrName>
                                        </p:attrNameLst>
                                      </p:cBhvr>
                                      <p:tavLst>
                                        <p:tav tm="0">
                                          <p:val>
                                            <p:fltVal val="0"/>
                                          </p:val>
                                        </p:tav>
                                        <p:tav tm="100000">
                                          <p:val>
                                            <p:strVal val="#ppt_h"/>
                                          </p:val>
                                        </p:tav>
                                      </p:tavLst>
                                    </p:anim>
                                    <p:animEffect transition="in" filter="fade">
                                      <p:cBhvr>
                                        <p:cTn id="33" dur="500"/>
                                        <p:tgtEl>
                                          <p:spTgt spid="9"/>
                                        </p:tgtEl>
                                      </p:cBhvr>
                                    </p:animEffect>
                                  </p:childTnLst>
                                </p:cTn>
                              </p:par>
                            </p:childTnLst>
                          </p:cTn>
                        </p:par>
                      </p:childTnLst>
                    </p:cTn>
                  </p:par>
                  <p:par>
                    <p:cTn id="34" fill="hold" nodeType="clickPar">
                      <p:stCondLst>
                        <p:cond delay="indefinite"/>
                      </p:stCondLst>
                      <p:childTnLst>
                        <p:par>
                          <p:cTn id="35" fill="hold" nodeType="withGroup">
                            <p:stCondLst>
                              <p:cond delay="indefinite"/>
                            </p:stCondLst>
                          </p:cTn>
                        </p:par>
                        <p:par>
                          <p:cTn id="36" fill="hold" nodeType="afterGroup">
                            <p:stCondLst>
                              <p:cond delay="0"/>
                            </p:stCondLst>
                            <p:childTnLst>
                              <p:par>
                                <p:cTn id="37" presetID="42" presetClass="entr" presetSubtype="0" fill="hold" nodeType="click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fade">
                                      <p:cBhvr>
                                        <p:cTn id="39" dur="1000"/>
                                        <p:tgtEl>
                                          <p:spTgt spid="13"/>
                                        </p:tgtEl>
                                      </p:cBhvr>
                                    </p:animEffect>
                                    <p:anim calcmode="lin" valueType="num">
                                      <p:cBhvr>
                                        <p:cTn id="40" dur="1000" fill="hold"/>
                                        <p:tgtEl>
                                          <p:spTgt spid="13"/>
                                        </p:tgtEl>
                                        <p:attrNameLst>
                                          <p:attrName>ppt_x</p:attrName>
                                        </p:attrNameLst>
                                      </p:cBhvr>
                                      <p:tavLst>
                                        <p:tav tm="0">
                                          <p:val>
                                            <p:strVal val="#ppt_x"/>
                                          </p:val>
                                        </p:tav>
                                        <p:tav tm="100000">
                                          <p:val>
                                            <p:strVal val="#ppt_x"/>
                                          </p:val>
                                        </p:tav>
                                      </p:tavLst>
                                    </p:anim>
                                    <p:anim calcmode="lin" valueType="num">
                                      <p:cBhvr>
                                        <p:cTn id="4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17419" grpId="2" animBg="1"/>
      <p:bldP spid="17419" grpId="3"/>
      <p:bldP spid="9" grpId="4"/>
      <p:bldP spid="9" grpId="5"/>
      <p:bldP spid="10" grpId="6" animBg="1"/>
      <p:bldP spid="10" grpId="7"/>
      <p:bldP spid="11" grpId="8" animBg="1"/>
      <p:bldP spid="11" grpId="9"/>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5EE"/>
        </a:solidFill>
        <a:effectLst/>
      </p:bgPr>
    </p:bg>
    <p:spTree>
      <p:nvGrpSpPr>
        <p:cNvPr id="1" name=""/>
        <p:cNvGrpSpPr/>
        <p:nvPr/>
      </p:nvGrpSpPr>
      <p:grpSpPr>
        <a:xfrm>
          <a:off x="0" y="0"/>
          <a:ext cx="0" cy="0"/>
          <a:chOff x="0" y="0"/>
          <a:chExt cx="0" cy="0"/>
        </a:xfrm>
      </p:grpSpPr>
      <p:sp>
        <p:nvSpPr>
          <p:cNvPr id="4" name="矩形 3"/>
          <p:cNvSpPr/>
          <p:nvPr/>
        </p:nvSpPr>
        <p:spPr>
          <a:xfrm>
            <a:off x="1030129" y="1507331"/>
            <a:ext cx="4667726" cy="299085"/>
          </a:xfrm>
          <a:prstGeom prst="rect">
            <a:avLst/>
          </a:prstGeom>
          <a:solidFill>
            <a:srgbClr val="374C8D"/>
          </a:solidFill>
        </p:spPr>
        <p:txBody>
          <a:bodyPr wrap="square" lIns="68580" tIns="34290" rIns="68580" bIns="34290">
            <a:spAutoFit/>
          </a:bodyPr>
          <a:lstStyle/>
          <a:p>
            <a:pPr algn="dist">
              <a:spcBef>
                <a:spcPct val="0"/>
              </a:spcBef>
              <a:spcAft>
                <a:spcPct val="0"/>
              </a:spcAft>
              <a:defRPr/>
            </a:pPr>
            <a:r>
              <a:rPr lang="zh-CN" altLang="en-US" sz="1500">
                <a:solidFill>
                  <a:srgbClr val="FFFFFF"/>
                </a:solidFill>
                <a:latin typeface="微软雅黑"/>
                <a:ea typeface="微软雅黑"/>
                <a:cs typeface="+mn-ea"/>
                <a:sym typeface="微软雅黑"/>
              </a:rPr>
              <a:t>未成年人维护自己合法权益的途径可分为两类</a:t>
            </a:r>
          </a:p>
        </p:txBody>
      </p:sp>
      <p:sp>
        <p:nvSpPr>
          <p:cNvPr id="11" name="矩形 10"/>
          <p:cNvSpPr/>
          <p:nvPr/>
        </p:nvSpPr>
        <p:spPr>
          <a:xfrm>
            <a:off x="1077754" y="2355533"/>
            <a:ext cx="1477328" cy="299085"/>
          </a:xfrm>
          <a:prstGeom prst="rect">
            <a:avLst/>
          </a:prstGeom>
          <a:solidFill>
            <a:srgbClr val="374C8D"/>
          </a:solidFill>
        </p:spPr>
        <p:txBody>
          <a:bodyPr wrap="square" lIns="68580" tIns="34290" rIns="68580" bIns="34290">
            <a:spAutoFit/>
          </a:bodyPr>
          <a:lstStyle/>
          <a:p>
            <a:pPr algn="ctr">
              <a:spcBef>
                <a:spcPct val="0"/>
              </a:spcBef>
              <a:spcAft>
                <a:spcPct val="0"/>
              </a:spcAft>
              <a:defRPr/>
            </a:pPr>
            <a:r>
              <a:rPr lang="zh-CN" altLang="en-US" sz="1500" b="1">
                <a:solidFill>
                  <a:srgbClr val="FFFFFF"/>
                </a:solidFill>
                <a:latin typeface="微软雅黑"/>
                <a:ea typeface="微软雅黑"/>
                <a:cs typeface="+mn-ea"/>
                <a:sym typeface="微软雅黑"/>
              </a:rPr>
              <a:t>一类是非诉讼</a:t>
            </a:r>
          </a:p>
        </p:txBody>
      </p:sp>
      <p:sp>
        <p:nvSpPr>
          <p:cNvPr id="8" name="文本框 7"/>
          <p:cNvSpPr txBox="1"/>
          <p:nvPr/>
        </p:nvSpPr>
        <p:spPr>
          <a:xfrm>
            <a:off x="2848451" y="2296001"/>
            <a:ext cx="5712143" cy="899160"/>
          </a:xfrm>
          <a:prstGeom prst="rect">
            <a:avLst/>
          </a:prstGeom>
          <a:noFill/>
        </p:spPr>
        <p:txBody>
          <a:bodyPr wrap="square" lIns="68580" tIns="34290" rIns="68580" bIns="34290" rtlCol="0">
            <a:spAutoFit/>
          </a:bodyPr>
          <a:lstStyle/>
          <a:p>
            <a:pPr>
              <a:lnSpc>
                <a:spcPct val="150000"/>
              </a:lnSpc>
              <a:spcBef>
                <a:spcPct val="0"/>
              </a:spcBef>
              <a:spcAft>
                <a:spcPct val="0"/>
              </a:spcAft>
              <a:defRPr/>
            </a:pPr>
            <a:r>
              <a:rPr lang="zh-CN" altLang="en-US" sz="1200">
                <a:solidFill>
                  <a:srgbClr val="000000">
                    <a:lumMod val="75000"/>
                    <a:lumOff val="25000"/>
                  </a:srgbClr>
                </a:solidFill>
                <a:latin typeface="微软雅黑"/>
                <a:ea typeface="微软雅黑"/>
                <a:cs typeface="+mn-ea"/>
                <a:sym typeface="微软雅黑"/>
              </a:rPr>
              <a:t>如通过向政府有关部门、司法机关、人民团体、有关社会团体等各方面反映问题，寻求帮助；通过调解、仲裁等方式，解决争议、纠纷；寻求法律服务所、律师事务所、公证处、法律援助中心等机构的法律服务和帮助。</a:t>
            </a:r>
          </a:p>
        </p:txBody>
      </p:sp>
      <p:sp>
        <p:nvSpPr>
          <p:cNvPr id="9" name="矩形 8"/>
          <p:cNvSpPr/>
          <p:nvPr/>
        </p:nvSpPr>
        <p:spPr>
          <a:xfrm>
            <a:off x="1077754" y="3704273"/>
            <a:ext cx="1477328" cy="299085"/>
          </a:xfrm>
          <a:prstGeom prst="rect">
            <a:avLst/>
          </a:prstGeom>
          <a:solidFill>
            <a:srgbClr val="374C8D"/>
          </a:solidFill>
        </p:spPr>
        <p:txBody>
          <a:bodyPr wrap="square" lIns="68580" tIns="34290" rIns="68580" bIns="34290">
            <a:spAutoFit/>
          </a:bodyPr>
          <a:lstStyle/>
          <a:p>
            <a:pPr algn="ctr">
              <a:spcBef>
                <a:spcPct val="0"/>
              </a:spcBef>
              <a:spcAft>
                <a:spcPct val="0"/>
              </a:spcAft>
              <a:defRPr/>
            </a:pPr>
            <a:r>
              <a:rPr lang="zh-CN" altLang="en-US" sz="1500" b="1">
                <a:solidFill>
                  <a:srgbClr val="FFFFFF"/>
                </a:solidFill>
                <a:latin typeface="微软雅黑"/>
                <a:ea typeface="微软雅黑"/>
                <a:cs typeface="+mn-ea"/>
                <a:sym typeface="微软雅黑"/>
              </a:rPr>
              <a:t>一类是诉讼</a:t>
            </a:r>
          </a:p>
        </p:txBody>
      </p:sp>
      <p:sp>
        <p:nvSpPr>
          <p:cNvPr id="10" name="文本框 9"/>
          <p:cNvSpPr txBox="1"/>
          <p:nvPr/>
        </p:nvSpPr>
        <p:spPr>
          <a:xfrm>
            <a:off x="2944654" y="3795713"/>
            <a:ext cx="5712143" cy="252889"/>
          </a:xfrm>
          <a:prstGeom prst="rect">
            <a:avLst/>
          </a:prstGeom>
          <a:noFill/>
        </p:spPr>
        <p:txBody>
          <a:bodyPr wrap="square" lIns="68580" tIns="34290" rIns="68580" bIns="34290" rtlCol="0">
            <a:spAutoFit/>
          </a:bodyPr>
          <a:lstStyle/>
          <a:p>
            <a:pPr>
              <a:spcBef>
                <a:spcPct val="0"/>
              </a:spcBef>
              <a:spcAft>
                <a:spcPct val="0"/>
              </a:spcAft>
              <a:defRPr/>
            </a:pPr>
            <a:r>
              <a:rPr lang="zh-CN" altLang="en-US" sz="1200">
                <a:solidFill>
                  <a:srgbClr val="000000">
                    <a:lumMod val="75000"/>
                    <a:lumOff val="25000"/>
                  </a:srgbClr>
                </a:solidFill>
                <a:latin typeface="微软雅黑"/>
                <a:ea typeface="微软雅黑"/>
                <a:cs typeface="+mn-ea"/>
                <a:sym typeface="微软雅黑"/>
              </a:rPr>
              <a:t>即“打官司”，向人民法院提起诉讼。</a:t>
            </a:r>
          </a:p>
        </p:txBody>
      </p:sp>
      <p:sp>
        <p:nvSpPr>
          <p:cNvPr id="12" name="标题 1"/>
          <p:cNvSpPr txBox="1"/>
          <p:nvPr/>
        </p:nvSpPr>
        <p:spPr>
          <a:xfrm>
            <a:off x="764857" y="155258"/>
            <a:ext cx="2098358" cy="489109"/>
          </a:xfrm>
          <a:prstGeom prst="rect">
            <a:avLst/>
          </a:prstGeom>
        </p:spPr>
        <p:txBody>
          <a:bodyPr vert="horz" lIns="68580" tIns="34290" rIns="68580" bIns="34290" rtlCol="0"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dist" defTabSz="685800">
              <a:spcAft>
                <a:spcPct val="0"/>
              </a:spcAft>
              <a:defRPr/>
            </a:pPr>
            <a:r>
              <a:rPr lang="zh-CN" altLang="en-US" sz="2400">
                <a:solidFill>
                  <a:srgbClr val="FFFFFF"/>
                </a:solidFill>
                <a:latin typeface="微软雅黑"/>
                <a:ea typeface="微软雅黑"/>
                <a:cs typeface="+mn-ea"/>
                <a:sym typeface="微软雅黑"/>
              </a:rPr>
              <a:t>如何依法办事</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3" presetClass="entr" presetSubtype="10" fill="hold" grpId="2"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linds(horizontal)">
                                      <p:cBhvr>
                                        <p:cTn id="13" dur="500"/>
                                        <p:tgtEl>
                                          <p:spTgt spid="11"/>
                                        </p:tgtEl>
                                      </p:cBhvr>
                                    </p:animEffect>
                                  </p:childTnLst>
                                </p:cTn>
                              </p:par>
                              <p:par>
                                <p:cTn id="14" presetID="3" presetClass="entr" presetSubtype="10" fill="hold" grpId="4"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linds(horizontal)">
                                      <p:cBhvr>
                                        <p:cTn id="16" dur="500"/>
                                        <p:tgtEl>
                                          <p:spTgt spid="8"/>
                                        </p:tgtEl>
                                      </p:cBhvr>
                                    </p:animEffect>
                                  </p:childTnLst>
                                </p:cTn>
                              </p:par>
                            </p:childTnLst>
                          </p:cTn>
                        </p:par>
                      </p:childTnLst>
                    </p:cTn>
                  </p:par>
                  <p:par>
                    <p:cTn id="17" fill="hold" nodeType="clickPar">
                      <p:stCondLst>
                        <p:cond delay="indefinite"/>
                      </p:stCondLst>
                      <p:childTnLst>
                        <p:par>
                          <p:cTn id="18" fill="hold" nodeType="withGroup">
                            <p:stCondLst>
                              <p:cond delay="indefinite"/>
                            </p:stCondLst>
                          </p:cTn>
                        </p:par>
                        <p:par>
                          <p:cTn id="19" fill="hold" nodeType="afterGroup">
                            <p:stCondLst>
                              <p:cond delay="0"/>
                            </p:stCondLst>
                            <p:childTnLst>
                              <p:par>
                                <p:cTn id="20" presetID="3" presetClass="entr" presetSubtype="10" fill="hold" grpId="6"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par>
                                <p:cTn id="23" presetID="3" presetClass="entr" presetSubtype="10" fill="hold" grpId="8"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linds(horizontal)">
                                      <p:cBhvr>
                                        <p:cTn id="2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p:bldP spid="11" grpId="2" animBg="1"/>
      <p:bldP spid="11" grpId="3"/>
      <p:bldP spid="8" grpId="4"/>
      <p:bldP spid="8" grpId="5"/>
      <p:bldP spid="9" grpId="6" animBg="1"/>
      <p:bldP spid="9" grpId="7"/>
      <p:bldP spid="10" grpId="8"/>
      <p:bldP spid="10" grpId="9"/>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753870" y="1008908"/>
            <a:ext cx="4203723" cy="2818954"/>
            <a:chOff x="3070584" y="1008907"/>
            <a:chExt cx="4203723" cy="2818954"/>
          </a:xfrm>
        </p:grpSpPr>
        <p:sp>
          <p:nvSpPr>
            <p:cNvPr id="3" name="六边形 2"/>
            <p:cNvSpPr/>
            <p:nvPr userDrawn="1"/>
          </p:nvSpPr>
          <p:spPr>
            <a:xfrm>
              <a:off x="4034307" y="1008907"/>
              <a:ext cx="3240000" cy="536031"/>
            </a:xfrm>
            <a:prstGeom prst="hexagon">
              <a:avLst/>
            </a:prstGeom>
            <a:solidFill>
              <a:schemeClr val="bg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defRPr/>
              </a:pPr>
              <a:r>
                <a:rPr lang="zh-CN" altLang="en-US" sz="2000" b="1" dirty="0">
                  <a:solidFill>
                    <a:srgbClr val="374C8D"/>
                  </a:solidFill>
                  <a:latin typeface="微软雅黑"/>
                  <a:ea typeface="微软雅黑"/>
                  <a:sym typeface="微软雅黑"/>
                </a:rPr>
                <a:t>一、学会依法办事</a:t>
              </a:r>
            </a:p>
          </p:txBody>
        </p:sp>
        <p:sp>
          <p:nvSpPr>
            <p:cNvPr id="4" name="六边形 3"/>
            <p:cNvSpPr/>
            <p:nvPr userDrawn="1"/>
          </p:nvSpPr>
          <p:spPr>
            <a:xfrm>
              <a:off x="3070584" y="1769881"/>
              <a:ext cx="661092" cy="536031"/>
            </a:xfrm>
            <a:prstGeom prst="hexagon">
              <a:avLst/>
            </a:prstGeom>
            <a:solidFill>
              <a:schemeClr val="bg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defRPr/>
              </a:pPr>
              <a:r>
                <a:rPr lang="zh-CN" altLang="en-US" sz="2000" b="1">
                  <a:solidFill>
                    <a:srgbClr val="374C8D"/>
                  </a:solidFill>
                  <a:latin typeface="微软雅黑"/>
                  <a:ea typeface="微软雅黑"/>
                  <a:sym typeface="微软雅黑"/>
                </a:rPr>
                <a:t>目</a:t>
              </a:r>
            </a:p>
          </p:txBody>
        </p:sp>
        <p:sp>
          <p:nvSpPr>
            <p:cNvPr id="5" name="六边形 4"/>
            <p:cNvSpPr/>
            <p:nvPr userDrawn="1"/>
          </p:nvSpPr>
          <p:spPr>
            <a:xfrm>
              <a:off x="4017162" y="1769881"/>
              <a:ext cx="3240000" cy="536031"/>
            </a:xfrm>
            <a:prstGeom prst="hexagon">
              <a:avLst/>
            </a:prstGeom>
            <a:solidFill>
              <a:schemeClr val="bg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defRPr/>
              </a:pPr>
              <a:r>
                <a:rPr lang="zh-CN" altLang="en-US" sz="2000" b="1" dirty="0">
                  <a:solidFill>
                    <a:srgbClr val="374C8D"/>
                  </a:solidFill>
                  <a:latin typeface="微软雅黑"/>
                  <a:ea typeface="微软雅黑"/>
                  <a:sym typeface="微软雅黑"/>
                </a:rPr>
                <a:t>二、树立法律意识</a:t>
              </a:r>
            </a:p>
          </p:txBody>
        </p:sp>
        <p:sp>
          <p:nvSpPr>
            <p:cNvPr id="6" name="六边形 5"/>
            <p:cNvSpPr/>
            <p:nvPr userDrawn="1"/>
          </p:nvSpPr>
          <p:spPr>
            <a:xfrm>
              <a:off x="4034307" y="2530855"/>
              <a:ext cx="3240000" cy="536031"/>
            </a:xfrm>
            <a:prstGeom prst="hexagon">
              <a:avLst/>
            </a:prstGeom>
            <a:solidFill>
              <a:schemeClr val="bg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defRPr/>
              </a:pPr>
              <a:r>
                <a:rPr lang="zh-CN" altLang="en-US" sz="2000" b="1" dirty="0">
                  <a:solidFill>
                    <a:srgbClr val="374C8D"/>
                  </a:solidFill>
                  <a:latin typeface="微软雅黑"/>
                  <a:ea typeface="微软雅黑"/>
                  <a:sym typeface="微软雅黑"/>
                </a:rPr>
                <a:t>三、如何依法办事</a:t>
              </a:r>
            </a:p>
          </p:txBody>
        </p:sp>
        <p:sp>
          <p:nvSpPr>
            <p:cNvPr id="7" name="六边形 6"/>
            <p:cNvSpPr/>
            <p:nvPr userDrawn="1"/>
          </p:nvSpPr>
          <p:spPr>
            <a:xfrm>
              <a:off x="4034307" y="3291830"/>
              <a:ext cx="3240000" cy="536031"/>
            </a:xfrm>
            <a:prstGeom prst="hexagon">
              <a:avLst/>
            </a:prstGeom>
            <a:solidFill>
              <a:schemeClr val="bg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defRPr/>
              </a:pPr>
              <a:r>
                <a:rPr lang="zh-CN" altLang="en-US" sz="2000" b="1" dirty="0">
                  <a:solidFill>
                    <a:srgbClr val="374C8D"/>
                  </a:solidFill>
                  <a:latin typeface="微软雅黑"/>
                  <a:ea typeface="微软雅黑"/>
                  <a:sym typeface="微软雅黑"/>
                </a:rPr>
                <a:t>四、树立法律信仰</a:t>
              </a:r>
            </a:p>
          </p:txBody>
        </p:sp>
        <p:sp>
          <p:nvSpPr>
            <p:cNvPr id="8" name="六边形 7"/>
            <p:cNvSpPr/>
            <p:nvPr userDrawn="1"/>
          </p:nvSpPr>
          <p:spPr>
            <a:xfrm>
              <a:off x="3079395" y="2530855"/>
              <a:ext cx="661092" cy="536031"/>
            </a:xfrm>
            <a:prstGeom prst="hexagon">
              <a:avLst/>
            </a:prstGeom>
            <a:solidFill>
              <a:schemeClr val="bg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defRPr/>
              </a:pPr>
              <a:r>
                <a:rPr lang="zh-CN" altLang="en-US" sz="2000" b="1">
                  <a:solidFill>
                    <a:srgbClr val="374C8D"/>
                  </a:solidFill>
                  <a:latin typeface="微软雅黑"/>
                  <a:ea typeface="微软雅黑"/>
                  <a:sym typeface="微软雅黑"/>
                </a:rPr>
                <a:t>录</a:t>
              </a:r>
            </a:p>
          </p:txBody>
        </p:sp>
      </p:grpSp>
      <p:sp>
        <p:nvSpPr>
          <p:cNvPr id="9" name="文本框 8"/>
          <p:cNvSpPr txBox="1"/>
          <p:nvPr/>
        </p:nvSpPr>
        <p:spPr>
          <a:xfrm>
            <a:off x="1328216" y="433839"/>
            <a:ext cx="1074587" cy="169277"/>
          </a:xfrm>
          <a:prstGeom prst="rect">
            <a:avLst/>
          </a:prstGeom>
          <a:noFill/>
        </p:spPr>
        <p:txBody>
          <a:bodyPr wrap="square" rtlCol="0">
            <a:spAutoFit/>
          </a:bodyPr>
          <a:lstStyle/>
          <a:p>
            <a:r>
              <a:rPr lang="en-US" altLang="zh-CN" sz="500" dirty="0">
                <a:solidFill>
                  <a:srgbClr val="3D5392"/>
                </a:solidFill>
              </a:rPr>
              <a:t>https://www.ypppt.com/</a:t>
            </a:r>
            <a:endParaRPr lang="zh-CN" altLang="en-US" sz="500" dirty="0">
              <a:solidFill>
                <a:srgbClr val="3D5392"/>
              </a:solidFill>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5EE"/>
        </a:solidFill>
        <a:effectLst/>
      </p:bgPr>
    </p:bg>
    <p:spTree>
      <p:nvGrpSpPr>
        <p:cNvPr id="1" name=""/>
        <p:cNvGrpSpPr/>
        <p:nvPr/>
      </p:nvGrpSpPr>
      <p:grpSpPr>
        <a:xfrm>
          <a:off x="0" y="0"/>
          <a:ext cx="0" cy="0"/>
          <a:chOff x="0" y="0"/>
          <a:chExt cx="0" cy="0"/>
        </a:xfrm>
      </p:grpSpPr>
      <p:grpSp>
        <p:nvGrpSpPr>
          <p:cNvPr id="2" name="组合 52"/>
          <p:cNvGrpSpPr/>
          <p:nvPr/>
        </p:nvGrpSpPr>
        <p:grpSpPr>
          <a:xfrm>
            <a:off x="775408" y="1916435"/>
            <a:ext cx="580486" cy="1507825"/>
            <a:chOff x="785" y="4185"/>
            <a:chExt cx="1220" cy="3165"/>
          </a:xfrm>
        </p:grpSpPr>
        <p:sp>
          <p:nvSpPr>
            <p:cNvPr id="19" name="圆角矩形 18"/>
            <p:cNvSpPr/>
            <p:nvPr/>
          </p:nvSpPr>
          <p:spPr>
            <a:xfrm>
              <a:off x="952" y="4185"/>
              <a:ext cx="1053" cy="2814"/>
            </a:xfrm>
            <a:prstGeom prst="roundRect">
              <a:avLst/>
            </a:prstGeom>
            <a:solidFill>
              <a:srgbClr val="374C8D"/>
            </a:solidFill>
            <a:ln>
              <a:no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spcBef>
                  <a:spcPct val="0"/>
                </a:spcBef>
                <a:spcAft>
                  <a:spcPct val="0"/>
                </a:spcAft>
                <a:defRPr/>
              </a:pPr>
              <a:endParaRPr lang="zh-CN" altLang="en-US" sz="1800" noProof="1">
                <a:solidFill>
                  <a:srgbClr val="FFFFFF"/>
                </a:solidFill>
                <a:latin typeface="微软雅黑"/>
                <a:ea typeface="微软雅黑"/>
                <a:cs typeface="+mn-ea"/>
                <a:sym typeface="微软雅黑"/>
              </a:endParaRPr>
            </a:p>
          </p:txBody>
        </p:sp>
        <p:sp>
          <p:nvSpPr>
            <p:cNvPr id="19510" name="文本框 14"/>
            <p:cNvSpPr txBox="1">
              <a:spLocks noChangeArrowheads="1"/>
            </p:cNvSpPr>
            <p:nvPr/>
          </p:nvSpPr>
          <p:spPr bwMode="auto">
            <a:xfrm>
              <a:off x="785" y="4281"/>
              <a:ext cx="1164" cy="30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a:solidFill>
                    <a:schemeClr val="tx1"/>
                  </a:solidFill>
                  <a:latin typeface="Calibri"/>
                  <a:ea typeface="宋体" pitchFamily="2" charset="-122"/>
                </a:defRPr>
              </a:lvl1pPr>
              <a:lvl2pPr marL="742950" indent="-285750" eaLnBrk="0" hangingPunct="0">
                <a:defRPr>
                  <a:solidFill>
                    <a:schemeClr val="tx1"/>
                  </a:solidFill>
                  <a:latin typeface="Calibri"/>
                  <a:ea typeface="宋体" pitchFamily="2" charset="-122"/>
                </a:defRPr>
              </a:lvl2pPr>
              <a:lvl3pPr marL="1143000" indent="-228600" eaLnBrk="0" hangingPunct="0">
                <a:defRPr>
                  <a:solidFill>
                    <a:schemeClr val="tx1"/>
                  </a:solidFill>
                  <a:latin typeface="Calibri"/>
                  <a:ea typeface="宋体" pitchFamily="2" charset="-122"/>
                </a:defRPr>
              </a:lvl3pPr>
              <a:lvl4pPr marL="1600200" indent="-228600" eaLnBrk="0" hangingPunct="0">
                <a:defRPr>
                  <a:solidFill>
                    <a:schemeClr val="tx1"/>
                  </a:solidFill>
                  <a:latin typeface="Calibri"/>
                  <a:ea typeface="宋体" pitchFamily="2" charset="-122"/>
                </a:defRPr>
              </a:lvl4pPr>
              <a:lvl5pPr marL="2057400" indent="-228600" eaLnBrk="0" hangingPunct="0">
                <a:defRPr>
                  <a:solidFill>
                    <a:schemeClr val="tx1"/>
                  </a:solidFill>
                  <a:latin typeface="Calibri"/>
                  <a:ea typeface="宋体" pitchFamily="2" charset="-122"/>
                </a:defRPr>
              </a:lvl5pPr>
              <a:lvl6pPr marL="2514600" indent="-228600" eaLnBrk="0" fontAlgn="base" hangingPunct="0">
                <a:spcBef>
                  <a:spcPct val="0"/>
                </a:spcBef>
                <a:spcAft>
                  <a:spcPct val="0"/>
                </a:spcAft>
                <a:defRPr>
                  <a:solidFill>
                    <a:schemeClr val="tx1"/>
                  </a:solidFill>
                  <a:latin typeface="Calibri"/>
                  <a:ea typeface="宋体" pitchFamily="2" charset="-122"/>
                </a:defRPr>
              </a:lvl6pPr>
              <a:lvl7pPr marL="2971800" indent="-228600" eaLnBrk="0" fontAlgn="base" hangingPunct="0">
                <a:spcBef>
                  <a:spcPct val="0"/>
                </a:spcBef>
                <a:spcAft>
                  <a:spcPct val="0"/>
                </a:spcAft>
                <a:defRPr>
                  <a:solidFill>
                    <a:schemeClr val="tx1"/>
                  </a:solidFill>
                  <a:latin typeface="Calibri"/>
                  <a:ea typeface="宋体" pitchFamily="2" charset="-122"/>
                </a:defRPr>
              </a:lvl7pPr>
              <a:lvl8pPr marL="3429000" indent="-228600" eaLnBrk="0" fontAlgn="base" hangingPunct="0">
                <a:spcBef>
                  <a:spcPct val="0"/>
                </a:spcBef>
                <a:spcAft>
                  <a:spcPct val="0"/>
                </a:spcAft>
                <a:defRPr>
                  <a:solidFill>
                    <a:schemeClr val="tx1"/>
                  </a:solidFill>
                  <a:latin typeface="Calibri"/>
                  <a:ea typeface="宋体" pitchFamily="2" charset="-122"/>
                </a:defRPr>
              </a:lvl8pPr>
              <a:lvl9pPr marL="3886200" indent="-228600" eaLnBrk="0" fontAlgn="base" hangingPunct="0">
                <a:spcBef>
                  <a:spcPct val="0"/>
                </a:spcBef>
                <a:spcAft>
                  <a:spcPct val="0"/>
                </a:spcAft>
                <a:defRPr>
                  <a:solidFill>
                    <a:schemeClr val="tx1"/>
                  </a:solidFill>
                  <a:latin typeface="Calibri"/>
                  <a:ea typeface="宋体" pitchFamily="2" charset="-122"/>
                </a:defRPr>
              </a:lvl9pPr>
            </a:lstStyle>
            <a:p>
              <a:pPr eaLnBrk="1" hangingPunct="1">
                <a:spcBef>
                  <a:spcPct val="0"/>
                </a:spcBef>
                <a:spcAft>
                  <a:spcPct val="0"/>
                </a:spcAft>
                <a:defRPr/>
              </a:pPr>
              <a:r>
                <a:rPr lang="zh-CN" altLang="en-US" sz="2400" b="1">
                  <a:solidFill>
                    <a:srgbClr val="FFFFFF"/>
                  </a:solidFill>
                  <a:latin typeface="微软雅黑"/>
                  <a:ea typeface="微软雅黑"/>
                  <a:cs typeface="+mn-ea"/>
                  <a:sym typeface="微软雅黑"/>
                </a:rPr>
                <a:t>维权途径</a:t>
              </a:r>
            </a:p>
          </p:txBody>
        </p:sp>
      </p:grpSp>
      <p:grpSp>
        <p:nvGrpSpPr>
          <p:cNvPr id="3" name="组合 53"/>
          <p:cNvGrpSpPr/>
          <p:nvPr/>
        </p:nvGrpSpPr>
        <p:grpSpPr>
          <a:xfrm>
            <a:off x="2234582" y="1159193"/>
            <a:ext cx="4286444" cy="378143"/>
            <a:chOff x="2725" y="1276"/>
            <a:chExt cx="9002" cy="794"/>
          </a:xfrm>
        </p:grpSpPr>
        <p:sp>
          <p:nvSpPr>
            <p:cNvPr id="19508" name="文本框 2"/>
            <p:cNvSpPr txBox="1">
              <a:spLocks noChangeArrowheads="1"/>
            </p:cNvSpPr>
            <p:nvPr/>
          </p:nvSpPr>
          <p:spPr bwMode="auto">
            <a:xfrm>
              <a:off x="2725" y="1295"/>
              <a:ext cx="1824" cy="775"/>
            </a:xfrm>
            <a:prstGeom prst="rect">
              <a:avLst/>
            </a:prstGeom>
            <a:solidFill>
              <a:srgbClr val="374C8D"/>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a:ea typeface="宋体" pitchFamily="2" charset="-122"/>
                </a:defRPr>
              </a:lvl1pPr>
              <a:lvl2pPr marL="742950" indent="-285750" eaLnBrk="0" hangingPunct="0">
                <a:defRPr>
                  <a:solidFill>
                    <a:schemeClr val="tx1"/>
                  </a:solidFill>
                  <a:latin typeface="Calibri"/>
                  <a:ea typeface="宋体" pitchFamily="2" charset="-122"/>
                </a:defRPr>
              </a:lvl2pPr>
              <a:lvl3pPr marL="1143000" indent="-228600" eaLnBrk="0" hangingPunct="0">
                <a:defRPr>
                  <a:solidFill>
                    <a:schemeClr val="tx1"/>
                  </a:solidFill>
                  <a:latin typeface="Calibri"/>
                  <a:ea typeface="宋体" pitchFamily="2" charset="-122"/>
                </a:defRPr>
              </a:lvl3pPr>
              <a:lvl4pPr marL="1600200" indent="-228600" eaLnBrk="0" hangingPunct="0">
                <a:defRPr>
                  <a:solidFill>
                    <a:schemeClr val="tx1"/>
                  </a:solidFill>
                  <a:latin typeface="Calibri"/>
                  <a:ea typeface="宋体" pitchFamily="2" charset="-122"/>
                </a:defRPr>
              </a:lvl4pPr>
              <a:lvl5pPr marL="2057400" indent="-228600" eaLnBrk="0" hangingPunct="0">
                <a:defRPr>
                  <a:solidFill>
                    <a:schemeClr val="tx1"/>
                  </a:solidFill>
                  <a:latin typeface="Calibri"/>
                  <a:ea typeface="宋体" pitchFamily="2" charset="-122"/>
                </a:defRPr>
              </a:lvl5pPr>
              <a:lvl6pPr marL="2514600" indent="-228600" eaLnBrk="0" fontAlgn="base" hangingPunct="0">
                <a:spcBef>
                  <a:spcPct val="0"/>
                </a:spcBef>
                <a:spcAft>
                  <a:spcPct val="0"/>
                </a:spcAft>
                <a:defRPr>
                  <a:solidFill>
                    <a:schemeClr val="tx1"/>
                  </a:solidFill>
                  <a:latin typeface="Calibri"/>
                  <a:ea typeface="宋体" pitchFamily="2" charset="-122"/>
                </a:defRPr>
              </a:lvl6pPr>
              <a:lvl7pPr marL="2971800" indent="-228600" eaLnBrk="0" fontAlgn="base" hangingPunct="0">
                <a:spcBef>
                  <a:spcPct val="0"/>
                </a:spcBef>
                <a:spcAft>
                  <a:spcPct val="0"/>
                </a:spcAft>
                <a:defRPr>
                  <a:solidFill>
                    <a:schemeClr val="tx1"/>
                  </a:solidFill>
                  <a:latin typeface="Calibri"/>
                  <a:ea typeface="宋体" pitchFamily="2" charset="-122"/>
                </a:defRPr>
              </a:lvl7pPr>
              <a:lvl8pPr marL="3429000" indent="-228600" eaLnBrk="0" fontAlgn="base" hangingPunct="0">
                <a:spcBef>
                  <a:spcPct val="0"/>
                </a:spcBef>
                <a:spcAft>
                  <a:spcPct val="0"/>
                </a:spcAft>
                <a:defRPr>
                  <a:solidFill>
                    <a:schemeClr val="tx1"/>
                  </a:solidFill>
                  <a:latin typeface="Calibri"/>
                  <a:ea typeface="宋体" pitchFamily="2" charset="-122"/>
                </a:defRPr>
              </a:lvl8pPr>
              <a:lvl9pPr marL="3886200" indent="-228600" eaLnBrk="0" fontAlgn="base" hangingPunct="0">
                <a:spcBef>
                  <a:spcPct val="0"/>
                </a:spcBef>
                <a:spcAft>
                  <a:spcPct val="0"/>
                </a:spcAft>
                <a:defRPr>
                  <a:solidFill>
                    <a:schemeClr val="tx1"/>
                  </a:solidFill>
                  <a:latin typeface="Calibri"/>
                  <a:ea typeface="宋体" pitchFamily="2" charset="-122"/>
                </a:defRPr>
              </a:lvl9pPr>
            </a:lstStyle>
            <a:p>
              <a:pPr algn="dist" eaLnBrk="1" hangingPunct="1">
                <a:spcBef>
                  <a:spcPct val="0"/>
                </a:spcBef>
                <a:spcAft>
                  <a:spcPct val="0"/>
                </a:spcAft>
                <a:defRPr/>
              </a:pPr>
              <a:r>
                <a:rPr lang="zh-CN" altLang="en-US" sz="1800" b="1">
                  <a:solidFill>
                    <a:srgbClr val="FFFFFF"/>
                  </a:solidFill>
                  <a:latin typeface="微软雅黑"/>
                  <a:ea typeface="微软雅黑"/>
                  <a:cs typeface="+mn-ea"/>
                  <a:sym typeface="微软雅黑"/>
                </a:rPr>
                <a:t>诉讼</a:t>
              </a:r>
            </a:p>
          </p:txBody>
        </p:sp>
        <p:sp>
          <p:nvSpPr>
            <p:cNvPr id="19506" name="文本框 5"/>
            <p:cNvSpPr txBox="1">
              <a:spLocks noChangeArrowheads="1"/>
            </p:cNvSpPr>
            <p:nvPr/>
          </p:nvSpPr>
          <p:spPr bwMode="auto">
            <a:xfrm>
              <a:off x="6214" y="1276"/>
              <a:ext cx="5513" cy="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a:ea typeface="宋体" pitchFamily="2" charset="-122"/>
                </a:defRPr>
              </a:lvl1pPr>
              <a:lvl2pPr marL="742950" indent="-285750" eaLnBrk="0" hangingPunct="0">
                <a:defRPr>
                  <a:solidFill>
                    <a:schemeClr val="tx1"/>
                  </a:solidFill>
                  <a:latin typeface="Calibri"/>
                  <a:ea typeface="宋体" pitchFamily="2" charset="-122"/>
                </a:defRPr>
              </a:lvl2pPr>
              <a:lvl3pPr marL="1143000" indent="-228600" eaLnBrk="0" hangingPunct="0">
                <a:defRPr>
                  <a:solidFill>
                    <a:schemeClr val="tx1"/>
                  </a:solidFill>
                  <a:latin typeface="Calibri"/>
                  <a:ea typeface="宋体" pitchFamily="2" charset="-122"/>
                </a:defRPr>
              </a:lvl3pPr>
              <a:lvl4pPr marL="1600200" indent="-228600" eaLnBrk="0" hangingPunct="0">
                <a:defRPr>
                  <a:solidFill>
                    <a:schemeClr val="tx1"/>
                  </a:solidFill>
                  <a:latin typeface="Calibri"/>
                  <a:ea typeface="宋体" pitchFamily="2" charset="-122"/>
                </a:defRPr>
              </a:lvl4pPr>
              <a:lvl5pPr marL="2057400" indent="-228600" eaLnBrk="0" hangingPunct="0">
                <a:defRPr>
                  <a:solidFill>
                    <a:schemeClr val="tx1"/>
                  </a:solidFill>
                  <a:latin typeface="Calibri"/>
                  <a:ea typeface="宋体" pitchFamily="2" charset="-122"/>
                </a:defRPr>
              </a:lvl5pPr>
              <a:lvl6pPr marL="2514600" indent="-228600" eaLnBrk="0" fontAlgn="base" hangingPunct="0">
                <a:spcBef>
                  <a:spcPct val="0"/>
                </a:spcBef>
                <a:spcAft>
                  <a:spcPct val="0"/>
                </a:spcAft>
                <a:defRPr>
                  <a:solidFill>
                    <a:schemeClr val="tx1"/>
                  </a:solidFill>
                  <a:latin typeface="Calibri"/>
                  <a:ea typeface="宋体" pitchFamily="2" charset="-122"/>
                </a:defRPr>
              </a:lvl6pPr>
              <a:lvl7pPr marL="2971800" indent="-228600" eaLnBrk="0" fontAlgn="base" hangingPunct="0">
                <a:spcBef>
                  <a:spcPct val="0"/>
                </a:spcBef>
                <a:spcAft>
                  <a:spcPct val="0"/>
                </a:spcAft>
                <a:defRPr>
                  <a:solidFill>
                    <a:schemeClr val="tx1"/>
                  </a:solidFill>
                  <a:latin typeface="Calibri"/>
                  <a:ea typeface="宋体" pitchFamily="2" charset="-122"/>
                </a:defRPr>
              </a:lvl7pPr>
              <a:lvl8pPr marL="3429000" indent="-228600" eaLnBrk="0" fontAlgn="base" hangingPunct="0">
                <a:spcBef>
                  <a:spcPct val="0"/>
                </a:spcBef>
                <a:spcAft>
                  <a:spcPct val="0"/>
                </a:spcAft>
                <a:defRPr>
                  <a:solidFill>
                    <a:schemeClr val="tx1"/>
                  </a:solidFill>
                  <a:latin typeface="Calibri"/>
                  <a:ea typeface="宋体" pitchFamily="2" charset="-122"/>
                </a:defRPr>
              </a:lvl8pPr>
              <a:lvl9pPr marL="3886200" indent="-228600" eaLnBrk="0" fontAlgn="base" hangingPunct="0">
                <a:spcBef>
                  <a:spcPct val="0"/>
                </a:spcBef>
                <a:spcAft>
                  <a:spcPct val="0"/>
                </a:spcAft>
                <a:defRPr>
                  <a:solidFill>
                    <a:schemeClr val="tx1"/>
                  </a:solidFill>
                  <a:latin typeface="Calibri"/>
                  <a:ea typeface="宋体" pitchFamily="2" charset="-122"/>
                </a:defRPr>
              </a:lvl9pPr>
            </a:lstStyle>
            <a:p>
              <a:pPr algn="dist" eaLnBrk="1" hangingPunct="1">
                <a:spcBef>
                  <a:spcPct val="0"/>
                </a:spcBef>
                <a:spcAft>
                  <a:spcPct val="0"/>
                </a:spcAft>
                <a:defRPr/>
              </a:pPr>
              <a:r>
                <a:rPr lang="zh-CN" altLang="en-US" sz="1800" b="1">
                  <a:solidFill>
                    <a:srgbClr val="000000">
                      <a:lumMod val="75000"/>
                      <a:lumOff val="25000"/>
                    </a:srgbClr>
                  </a:solidFill>
                  <a:latin typeface="微软雅黑"/>
                  <a:ea typeface="微软雅黑"/>
                  <a:cs typeface="+mn-ea"/>
                  <a:sym typeface="微软雅黑"/>
                </a:rPr>
                <a:t>向人民法院提起诉讼</a:t>
              </a:r>
            </a:p>
          </p:txBody>
        </p:sp>
        <p:sp>
          <p:nvSpPr>
            <p:cNvPr id="45" name="燕尾形箭头 44"/>
            <p:cNvSpPr/>
            <p:nvPr/>
          </p:nvSpPr>
          <p:spPr>
            <a:xfrm>
              <a:off x="5124" y="1420"/>
              <a:ext cx="643" cy="455"/>
            </a:xfrm>
            <a:prstGeom prst="notchedRightArrow">
              <a:avLst/>
            </a:prstGeom>
            <a:solidFill>
              <a:srgbClr val="374C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spcAft>
                  <a:spcPct val="0"/>
                </a:spcAft>
                <a:defRPr/>
              </a:pPr>
              <a:endParaRPr lang="zh-CN" altLang="en-US" sz="1800" noProof="1">
                <a:solidFill>
                  <a:srgbClr val="FFFFFF"/>
                </a:solidFill>
                <a:latin typeface="微软雅黑"/>
                <a:ea typeface="微软雅黑"/>
                <a:cs typeface="+mn-ea"/>
                <a:sym typeface="微软雅黑"/>
              </a:endParaRPr>
            </a:p>
          </p:txBody>
        </p:sp>
      </p:grpSp>
      <p:sp>
        <p:nvSpPr>
          <p:cNvPr id="19501" name="文本框 3"/>
          <p:cNvSpPr txBox="1">
            <a:spLocks noChangeArrowheads="1"/>
          </p:cNvSpPr>
          <p:nvPr/>
        </p:nvSpPr>
        <p:spPr bwMode="auto">
          <a:xfrm>
            <a:off x="2167414" y="2416969"/>
            <a:ext cx="1003459" cy="346249"/>
          </a:xfrm>
          <a:prstGeom prst="rect">
            <a:avLst/>
          </a:prstGeom>
          <a:solidFill>
            <a:srgbClr val="374C8D"/>
          </a:solidFill>
          <a:ln>
            <a:noFill/>
          </a:ln>
        </p:spPr>
        <p:txBody>
          <a:bodyPr lIns="68580" tIns="34290" rIns="68580" bIns="34290">
            <a:spAutoFit/>
          </a:bodyPr>
          <a:lstStyle>
            <a:lvl1pPr eaLnBrk="0" hangingPunct="0">
              <a:defRPr>
                <a:solidFill>
                  <a:schemeClr val="tx1"/>
                </a:solidFill>
                <a:latin typeface="Calibri"/>
                <a:ea typeface="宋体" pitchFamily="2" charset="-122"/>
              </a:defRPr>
            </a:lvl1pPr>
            <a:lvl2pPr marL="742950" indent="-285750" eaLnBrk="0" hangingPunct="0">
              <a:defRPr>
                <a:solidFill>
                  <a:schemeClr val="tx1"/>
                </a:solidFill>
                <a:latin typeface="Calibri"/>
                <a:ea typeface="宋体" pitchFamily="2" charset="-122"/>
              </a:defRPr>
            </a:lvl2pPr>
            <a:lvl3pPr marL="1143000" indent="-228600" eaLnBrk="0" hangingPunct="0">
              <a:defRPr>
                <a:solidFill>
                  <a:schemeClr val="tx1"/>
                </a:solidFill>
                <a:latin typeface="Calibri"/>
                <a:ea typeface="宋体" pitchFamily="2" charset="-122"/>
              </a:defRPr>
            </a:lvl3pPr>
            <a:lvl4pPr marL="1600200" indent="-228600" eaLnBrk="0" hangingPunct="0">
              <a:defRPr>
                <a:solidFill>
                  <a:schemeClr val="tx1"/>
                </a:solidFill>
                <a:latin typeface="Calibri"/>
                <a:ea typeface="宋体" pitchFamily="2" charset="-122"/>
              </a:defRPr>
            </a:lvl4pPr>
            <a:lvl5pPr marL="2057400" indent="-228600" eaLnBrk="0" hangingPunct="0">
              <a:defRPr>
                <a:solidFill>
                  <a:schemeClr val="tx1"/>
                </a:solidFill>
                <a:latin typeface="Calibri"/>
                <a:ea typeface="宋体" pitchFamily="2" charset="-122"/>
              </a:defRPr>
            </a:lvl5pPr>
            <a:lvl6pPr marL="2514600" indent="-228600" eaLnBrk="0" fontAlgn="base" hangingPunct="0">
              <a:spcBef>
                <a:spcPct val="0"/>
              </a:spcBef>
              <a:spcAft>
                <a:spcPct val="0"/>
              </a:spcAft>
              <a:defRPr>
                <a:solidFill>
                  <a:schemeClr val="tx1"/>
                </a:solidFill>
                <a:latin typeface="Calibri"/>
                <a:ea typeface="宋体" pitchFamily="2" charset="-122"/>
              </a:defRPr>
            </a:lvl6pPr>
            <a:lvl7pPr marL="2971800" indent="-228600" eaLnBrk="0" fontAlgn="base" hangingPunct="0">
              <a:spcBef>
                <a:spcPct val="0"/>
              </a:spcBef>
              <a:spcAft>
                <a:spcPct val="0"/>
              </a:spcAft>
              <a:defRPr>
                <a:solidFill>
                  <a:schemeClr val="tx1"/>
                </a:solidFill>
                <a:latin typeface="Calibri"/>
                <a:ea typeface="宋体" pitchFamily="2" charset="-122"/>
              </a:defRPr>
            </a:lvl7pPr>
            <a:lvl8pPr marL="3429000" indent="-228600" eaLnBrk="0" fontAlgn="base" hangingPunct="0">
              <a:spcBef>
                <a:spcPct val="0"/>
              </a:spcBef>
              <a:spcAft>
                <a:spcPct val="0"/>
              </a:spcAft>
              <a:defRPr>
                <a:solidFill>
                  <a:schemeClr val="tx1"/>
                </a:solidFill>
                <a:latin typeface="Calibri"/>
                <a:ea typeface="宋体" pitchFamily="2" charset="-122"/>
              </a:defRPr>
            </a:lvl8pPr>
            <a:lvl9pPr marL="3886200" indent="-228600" eaLnBrk="0" fontAlgn="base" hangingPunct="0">
              <a:spcBef>
                <a:spcPct val="0"/>
              </a:spcBef>
              <a:spcAft>
                <a:spcPct val="0"/>
              </a:spcAft>
              <a:defRPr>
                <a:solidFill>
                  <a:schemeClr val="tx1"/>
                </a:solidFill>
                <a:latin typeface="Calibri"/>
                <a:ea typeface="宋体" pitchFamily="2" charset="-122"/>
              </a:defRPr>
            </a:lvl9pPr>
          </a:lstStyle>
          <a:p>
            <a:pPr algn="dist" eaLnBrk="1" hangingPunct="1">
              <a:spcBef>
                <a:spcPct val="0"/>
              </a:spcBef>
              <a:spcAft>
                <a:spcPct val="0"/>
              </a:spcAft>
              <a:defRPr/>
            </a:pPr>
            <a:r>
              <a:rPr lang="zh-CN" altLang="en-US" sz="1800" b="1">
                <a:solidFill>
                  <a:srgbClr val="FFFFFF"/>
                </a:solidFill>
                <a:latin typeface="微软雅黑"/>
                <a:ea typeface="微软雅黑"/>
                <a:cs typeface="+mn-ea"/>
                <a:sym typeface="微软雅黑"/>
              </a:rPr>
              <a:t>非诉讼</a:t>
            </a:r>
          </a:p>
        </p:txBody>
      </p:sp>
      <p:sp>
        <p:nvSpPr>
          <p:cNvPr id="25" name="文本框 4"/>
          <p:cNvSpPr/>
          <p:nvPr/>
        </p:nvSpPr>
        <p:spPr>
          <a:xfrm>
            <a:off x="0" y="5062708"/>
            <a:ext cx="261931" cy="84639"/>
          </a:xfrm>
          <a:prstGeom prst="rect">
            <a:avLst/>
          </a:prstGeom>
        </p:spPr>
        <p:txBody>
          <a:bodyPr wrap="none" lIns="68580" tIns="34290" rIns="68580" bIns="34290">
            <a:spAutoFit/>
          </a:bodyPr>
          <a:lstStyle/>
          <a:p>
            <a:r>
              <a:rPr lang="zh-CN" altLang="en-US" sz="100">
                <a:noFill/>
                <a:latin typeface="微软雅黑"/>
                <a:ea typeface="微软雅黑"/>
                <a:sym typeface="微软雅黑"/>
              </a:rPr>
              <a:t>docerID:327037375</a:t>
            </a:r>
          </a:p>
        </p:txBody>
      </p:sp>
      <p:grpSp>
        <p:nvGrpSpPr>
          <p:cNvPr id="19479" name="组合 46"/>
          <p:cNvGrpSpPr/>
          <p:nvPr/>
        </p:nvGrpSpPr>
        <p:grpSpPr>
          <a:xfrm>
            <a:off x="4131946" y="2065020"/>
            <a:ext cx="3284696" cy="995839"/>
            <a:chOff x="6047" y="2547"/>
            <a:chExt cx="6896" cy="2091"/>
          </a:xfrm>
          <a:solidFill>
            <a:srgbClr val="374C8D"/>
          </a:solidFill>
        </p:grpSpPr>
        <p:sp>
          <p:nvSpPr>
            <p:cNvPr id="19499" name="文本框 6"/>
            <p:cNvSpPr txBox="1">
              <a:spLocks noChangeArrowheads="1"/>
            </p:cNvSpPr>
            <p:nvPr/>
          </p:nvSpPr>
          <p:spPr bwMode="auto">
            <a:xfrm>
              <a:off x="6047" y="2547"/>
              <a:ext cx="1653" cy="77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a:ea typeface="宋体" pitchFamily="2" charset="-122"/>
                </a:defRPr>
              </a:lvl1pPr>
              <a:lvl2pPr marL="742950" indent="-285750" eaLnBrk="0" hangingPunct="0">
                <a:defRPr>
                  <a:solidFill>
                    <a:schemeClr val="tx1"/>
                  </a:solidFill>
                  <a:latin typeface="Calibri"/>
                  <a:ea typeface="宋体" pitchFamily="2" charset="-122"/>
                </a:defRPr>
              </a:lvl2pPr>
              <a:lvl3pPr marL="1143000" indent="-228600" eaLnBrk="0" hangingPunct="0">
                <a:defRPr>
                  <a:solidFill>
                    <a:schemeClr val="tx1"/>
                  </a:solidFill>
                  <a:latin typeface="Calibri"/>
                  <a:ea typeface="宋体" pitchFamily="2" charset="-122"/>
                </a:defRPr>
              </a:lvl3pPr>
              <a:lvl4pPr marL="1600200" indent="-228600" eaLnBrk="0" hangingPunct="0">
                <a:defRPr>
                  <a:solidFill>
                    <a:schemeClr val="tx1"/>
                  </a:solidFill>
                  <a:latin typeface="Calibri"/>
                  <a:ea typeface="宋体" pitchFamily="2" charset="-122"/>
                </a:defRPr>
              </a:lvl4pPr>
              <a:lvl5pPr marL="2057400" indent="-228600" eaLnBrk="0" hangingPunct="0">
                <a:defRPr>
                  <a:solidFill>
                    <a:schemeClr val="tx1"/>
                  </a:solidFill>
                  <a:latin typeface="Calibri"/>
                  <a:ea typeface="宋体" pitchFamily="2" charset="-122"/>
                </a:defRPr>
              </a:lvl5pPr>
              <a:lvl6pPr marL="2514600" indent="-228600" eaLnBrk="0" fontAlgn="base" hangingPunct="0">
                <a:spcBef>
                  <a:spcPct val="0"/>
                </a:spcBef>
                <a:spcAft>
                  <a:spcPct val="0"/>
                </a:spcAft>
                <a:defRPr>
                  <a:solidFill>
                    <a:schemeClr val="tx1"/>
                  </a:solidFill>
                  <a:latin typeface="Calibri"/>
                  <a:ea typeface="宋体" pitchFamily="2" charset="-122"/>
                </a:defRPr>
              </a:lvl6pPr>
              <a:lvl7pPr marL="2971800" indent="-228600" eaLnBrk="0" fontAlgn="base" hangingPunct="0">
                <a:spcBef>
                  <a:spcPct val="0"/>
                </a:spcBef>
                <a:spcAft>
                  <a:spcPct val="0"/>
                </a:spcAft>
                <a:defRPr>
                  <a:solidFill>
                    <a:schemeClr val="tx1"/>
                  </a:solidFill>
                  <a:latin typeface="Calibri"/>
                  <a:ea typeface="宋体" pitchFamily="2" charset="-122"/>
                </a:defRPr>
              </a:lvl7pPr>
              <a:lvl8pPr marL="3429000" indent="-228600" eaLnBrk="0" fontAlgn="base" hangingPunct="0">
                <a:spcBef>
                  <a:spcPct val="0"/>
                </a:spcBef>
                <a:spcAft>
                  <a:spcPct val="0"/>
                </a:spcAft>
                <a:defRPr>
                  <a:solidFill>
                    <a:schemeClr val="tx1"/>
                  </a:solidFill>
                  <a:latin typeface="Calibri"/>
                  <a:ea typeface="宋体" pitchFamily="2" charset="-122"/>
                </a:defRPr>
              </a:lvl8pPr>
              <a:lvl9pPr marL="3886200" indent="-228600" eaLnBrk="0" fontAlgn="base" hangingPunct="0">
                <a:spcBef>
                  <a:spcPct val="0"/>
                </a:spcBef>
                <a:spcAft>
                  <a:spcPct val="0"/>
                </a:spcAft>
                <a:defRPr>
                  <a:solidFill>
                    <a:schemeClr val="tx1"/>
                  </a:solidFill>
                  <a:latin typeface="Calibri"/>
                  <a:ea typeface="宋体" pitchFamily="2" charset="-122"/>
                </a:defRPr>
              </a:lvl9pPr>
            </a:lstStyle>
            <a:p>
              <a:pPr algn="dist" eaLnBrk="1" hangingPunct="1">
                <a:spcBef>
                  <a:spcPct val="0"/>
                </a:spcBef>
                <a:spcAft>
                  <a:spcPct val="0"/>
                </a:spcAft>
                <a:defRPr/>
              </a:pPr>
              <a:r>
                <a:rPr lang="zh-CN" altLang="en-US" sz="1800">
                  <a:solidFill>
                    <a:srgbClr val="FFFFFF"/>
                  </a:solidFill>
                  <a:latin typeface="微软雅黑"/>
                  <a:ea typeface="微软雅黑"/>
                  <a:cs typeface="+mn-ea"/>
                  <a:sym typeface="微软雅黑"/>
                </a:rPr>
                <a:t>投诉</a:t>
              </a:r>
            </a:p>
          </p:txBody>
        </p:sp>
        <p:sp>
          <p:nvSpPr>
            <p:cNvPr id="19497" name="文本框 7"/>
            <p:cNvSpPr txBox="1">
              <a:spLocks noChangeArrowheads="1"/>
            </p:cNvSpPr>
            <p:nvPr/>
          </p:nvSpPr>
          <p:spPr bwMode="auto">
            <a:xfrm>
              <a:off x="8476" y="2547"/>
              <a:ext cx="1472" cy="77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a:ea typeface="宋体" pitchFamily="2" charset="-122"/>
                </a:defRPr>
              </a:lvl1pPr>
              <a:lvl2pPr marL="742950" indent="-285750" eaLnBrk="0" hangingPunct="0">
                <a:defRPr>
                  <a:solidFill>
                    <a:schemeClr val="tx1"/>
                  </a:solidFill>
                  <a:latin typeface="Calibri"/>
                  <a:ea typeface="宋体" pitchFamily="2" charset="-122"/>
                </a:defRPr>
              </a:lvl2pPr>
              <a:lvl3pPr marL="1143000" indent="-228600" eaLnBrk="0" hangingPunct="0">
                <a:defRPr>
                  <a:solidFill>
                    <a:schemeClr val="tx1"/>
                  </a:solidFill>
                  <a:latin typeface="Calibri"/>
                  <a:ea typeface="宋体" pitchFamily="2" charset="-122"/>
                </a:defRPr>
              </a:lvl3pPr>
              <a:lvl4pPr marL="1600200" indent="-228600" eaLnBrk="0" hangingPunct="0">
                <a:defRPr>
                  <a:solidFill>
                    <a:schemeClr val="tx1"/>
                  </a:solidFill>
                  <a:latin typeface="Calibri"/>
                  <a:ea typeface="宋体" pitchFamily="2" charset="-122"/>
                </a:defRPr>
              </a:lvl4pPr>
              <a:lvl5pPr marL="2057400" indent="-228600" eaLnBrk="0" hangingPunct="0">
                <a:defRPr>
                  <a:solidFill>
                    <a:schemeClr val="tx1"/>
                  </a:solidFill>
                  <a:latin typeface="Calibri"/>
                  <a:ea typeface="宋体" pitchFamily="2" charset="-122"/>
                </a:defRPr>
              </a:lvl5pPr>
              <a:lvl6pPr marL="2514600" indent="-228600" eaLnBrk="0" fontAlgn="base" hangingPunct="0">
                <a:spcBef>
                  <a:spcPct val="0"/>
                </a:spcBef>
                <a:spcAft>
                  <a:spcPct val="0"/>
                </a:spcAft>
                <a:defRPr>
                  <a:solidFill>
                    <a:schemeClr val="tx1"/>
                  </a:solidFill>
                  <a:latin typeface="Calibri"/>
                  <a:ea typeface="宋体" pitchFamily="2" charset="-122"/>
                </a:defRPr>
              </a:lvl6pPr>
              <a:lvl7pPr marL="2971800" indent="-228600" eaLnBrk="0" fontAlgn="base" hangingPunct="0">
                <a:spcBef>
                  <a:spcPct val="0"/>
                </a:spcBef>
                <a:spcAft>
                  <a:spcPct val="0"/>
                </a:spcAft>
                <a:defRPr>
                  <a:solidFill>
                    <a:schemeClr val="tx1"/>
                  </a:solidFill>
                  <a:latin typeface="Calibri"/>
                  <a:ea typeface="宋体" pitchFamily="2" charset="-122"/>
                </a:defRPr>
              </a:lvl7pPr>
              <a:lvl8pPr marL="3429000" indent="-228600" eaLnBrk="0" fontAlgn="base" hangingPunct="0">
                <a:spcBef>
                  <a:spcPct val="0"/>
                </a:spcBef>
                <a:spcAft>
                  <a:spcPct val="0"/>
                </a:spcAft>
                <a:defRPr>
                  <a:solidFill>
                    <a:schemeClr val="tx1"/>
                  </a:solidFill>
                  <a:latin typeface="Calibri"/>
                  <a:ea typeface="宋体" pitchFamily="2" charset="-122"/>
                </a:defRPr>
              </a:lvl8pPr>
              <a:lvl9pPr marL="3886200" indent="-228600" eaLnBrk="0" fontAlgn="base" hangingPunct="0">
                <a:spcBef>
                  <a:spcPct val="0"/>
                </a:spcBef>
                <a:spcAft>
                  <a:spcPct val="0"/>
                </a:spcAft>
                <a:defRPr>
                  <a:solidFill>
                    <a:schemeClr val="tx1"/>
                  </a:solidFill>
                  <a:latin typeface="Calibri"/>
                  <a:ea typeface="宋体" pitchFamily="2" charset="-122"/>
                </a:defRPr>
              </a:lvl9pPr>
            </a:lstStyle>
            <a:p>
              <a:pPr algn="dist" eaLnBrk="1" hangingPunct="1">
                <a:spcBef>
                  <a:spcPct val="0"/>
                </a:spcBef>
                <a:spcAft>
                  <a:spcPct val="0"/>
                </a:spcAft>
                <a:defRPr/>
              </a:pPr>
              <a:r>
                <a:rPr lang="zh-CN" altLang="en-US" sz="1800">
                  <a:solidFill>
                    <a:srgbClr val="FFFFFF"/>
                  </a:solidFill>
                  <a:latin typeface="微软雅黑"/>
                  <a:ea typeface="微软雅黑"/>
                  <a:cs typeface="+mn-ea"/>
                  <a:sym typeface="微软雅黑"/>
                </a:rPr>
                <a:t>调解</a:t>
              </a:r>
            </a:p>
          </p:txBody>
        </p:sp>
        <p:sp>
          <p:nvSpPr>
            <p:cNvPr id="19495" name="文本框 8"/>
            <p:cNvSpPr txBox="1">
              <a:spLocks noChangeArrowheads="1"/>
            </p:cNvSpPr>
            <p:nvPr/>
          </p:nvSpPr>
          <p:spPr bwMode="auto">
            <a:xfrm>
              <a:off x="11118" y="2547"/>
              <a:ext cx="1824" cy="77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a:ea typeface="宋体" pitchFamily="2" charset="-122"/>
                </a:defRPr>
              </a:lvl1pPr>
              <a:lvl2pPr marL="742950" indent="-285750" eaLnBrk="0" hangingPunct="0">
                <a:defRPr>
                  <a:solidFill>
                    <a:schemeClr val="tx1"/>
                  </a:solidFill>
                  <a:latin typeface="Calibri"/>
                  <a:ea typeface="宋体" pitchFamily="2" charset="-122"/>
                </a:defRPr>
              </a:lvl2pPr>
              <a:lvl3pPr marL="1143000" indent="-228600" eaLnBrk="0" hangingPunct="0">
                <a:defRPr>
                  <a:solidFill>
                    <a:schemeClr val="tx1"/>
                  </a:solidFill>
                  <a:latin typeface="Calibri"/>
                  <a:ea typeface="宋体" pitchFamily="2" charset="-122"/>
                </a:defRPr>
              </a:lvl3pPr>
              <a:lvl4pPr marL="1600200" indent="-228600" eaLnBrk="0" hangingPunct="0">
                <a:defRPr>
                  <a:solidFill>
                    <a:schemeClr val="tx1"/>
                  </a:solidFill>
                  <a:latin typeface="Calibri"/>
                  <a:ea typeface="宋体" pitchFamily="2" charset="-122"/>
                </a:defRPr>
              </a:lvl4pPr>
              <a:lvl5pPr marL="2057400" indent="-228600" eaLnBrk="0" hangingPunct="0">
                <a:defRPr>
                  <a:solidFill>
                    <a:schemeClr val="tx1"/>
                  </a:solidFill>
                  <a:latin typeface="Calibri"/>
                  <a:ea typeface="宋体" pitchFamily="2" charset="-122"/>
                </a:defRPr>
              </a:lvl5pPr>
              <a:lvl6pPr marL="2514600" indent="-228600" eaLnBrk="0" fontAlgn="base" hangingPunct="0">
                <a:spcBef>
                  <a:spcPct val="0"/>
                </a:spcBef>
                <a:spcAft>
                  <a:spcPct val="0"/>
                </a:spcAft>
                <a:defRPr>
                  <a:solidFill>
                    <a:schemeClr val="tx1"/>
                  </a:solidFill>
                  <a:latin typeface="Calibri"/>
                  <a:ea typeface="宋体" pitchFamily="2" charset="-122"/>
                </a:defRPr>
              </a:lvl6pPr>
              <a:lvl7pPr marL="2971800" indent="-228600" eaLnBrk="0" fontAlgn="base" hangingPunct="0">
                <a:spcBef>
                  <a:spcPct val="0"/>
                </a:spcBef>
                <a:spcAft>
                  <a:spcPct val="0"/>
                </a:spcAft>
                <a:defRPr>
                  <a:solidFill>
                    <a:schemeClr val="tx1"/>
                  </a:solidFill>
                  <a:latin typeface="Calibri"/>
                  <a:ea typeface="宋体" pitchFamily="2" charset="-122"/>
                </a:defRPr>
              </a:lvl7pPr>
              <a:lvl8pPr marL="3429000" indent="-228600" eaLnBrk="0" fontAlgn="base" hangingPunct="0">
                <a:spcBef>
                  <a:spcPct val="0"/>
                </a:spcBef>
                <a:spcAft>
                  <a:spcPct val="0"/>
                </a:spcAft>
                <a:defRPr>
                  <a:solidFill>
                    <a:schemeClr val="tx1"/>
                  </a:solidFill>
                  <a:latin typeface="Calibri"/>
                  <a:ea typeface="宋体" pitchFamily="2" charset="-122"/>
                </a:defRPr>
              </a:lvl8pPr>
              <a:lvl9pPr marL="3886200" indent="-228600" eaLnBrk="0" fontAlgn="base" hangingPunct="0">
                <a:spcBef>
                  <a:spcPct val="0"/>
                </a:spcBef>
                <a:spcAft>
                  <a:spcPct val="0"/>
                </a:spcAft>
                <a:defRPr>
                  <a:solidFill>
                    <a:schemeClr val="tx1"/>
                  </a:solidFill>
                  <a:latin typeface="Calibri"/>
                  <a:ea typeface="宋体" pitchFamily="2" charset="-122"/>
                </a:defRPr>
              </a:lvl9pPr>
            </a:lstStyle>
            <a:p>
              <a:pPr algn="dist" eaLnBrk="1" hangingPunct="1">
                <a:spcBef>
                  <a:spcPct val="0"/>
                </a:spcBef>
                <a:spcAft>
                  <a:spcPct val="0"/>
                </a:spcAft>
                <a:defRPr/>
              </a:pPr>
              <a:r>
                <a:rPr lang="zh-CN" altLang="en-US" sz="1800">
                  <a:solidFill>
                    <a:srgbClr val="FFFFFF"/>
                  </a:solidFill>
                  <a:latin typeface="微软雅黑"/>
                  <a:ea typeface="微软雅黑"/>
                  <a:cs typeface="+mn-ea"/>
                  <a:sym typeface="微软雅黑"/>
                </a:rPr>
                <a:t>裁决</a:t>
              </a:r>
            </a:p>
          </p:txBody>
        </p:sp>
        <p:sp>
          <p:nvSpPr>
            <p:cNvPr id="19493" name="文本框 9"/>
            <p:cNvSpPr txBox="1">
              <a:spLocks noChangeArrowheads="1"/>
            </p:cNvSpPr>
            <p:nvPr/>
          </p:nvSpPr>
          <p:spPr bwMode="auto">
            <a:xfrm>
              <a:off x="6047" y="3861"/>
              <a:ext cx="1554" cy="77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a:ea typeface="宋体" pitchFamily="2" charset="-122"/>
                </a:defRPr>
              </a:lvl1pPr>
              <a:lvl2pPr marL="742950" indent="-285750" eaLnBrk="0" hangingPunct="0">
                <a:defRPr>
                  <a:solidFill>
                    <a:schemeClr val="tx1"/>
                  </a:solidFill>
                  <a:latin typeface="Calibri"/>
                  <a:ea typeface="宋体" pitchFamily="2" charset="-122"/>
                </a:defRPr>
              </a:lvl2pPr>
              <a:lvl3pPr marL="1143000" indent="-228600" eaLnBrk="0" hangingPunct="0">
                <a:defRPr>
                  <a:solidFill>
                    <a:schemeClr val="tx1"/>
                  </a:solidFill>
                  <a:latin typeface="Calibri"/>
                  <a:ea typeface="宋体" pitchFamily="2" charset="-122"/>
                </a:defRPr>
              </a:lvl3pPr>
              <a:lvl4pPr marL="1600200" indent="-228600" eaLnBrk="0" hangingPunct="0">
                <a:defRPr>
                  <a:solidFill>
                    <a:schemeClr val="tx1"/>
                  </a:solidFill>
                  <a:latin typeface="Calibri"/>
                  <a:ea typeface="宋体" pitchFamily="2" charset="-122"/>
                </a:defRPr>
              </a:lvl4pPr>
              <a:lvl5pPr marL="2057400" indent="-228600" eaLnBrk="0" hangingPunct="0">
                <a:defRPr>
                  <a:solidFill>
                    <a:schemeClr val="tx1"/>
                  </a:solidFill>
                  <a:latin typeface="Calibri"/>
                  <a:ea typeface="宋体" pitchFamily="2" charset="-122"/>
                </a:defRPr>
              </a:lvl5pPr>
              <a:lvl6pPr marL="2514600" indent="-228600" eaLnBrk="0" fontAlgn="base" hangingPunct="0">
                <a:spcBef>
                  <a:spcPct val="0"/>
                </a:spcBef>
                <a:spcAft>
                  <a:spcPct val="0"/>
                </a:spcAft>
                <a:defRPr>
                  <a:solidFill>
                    <a:schemeClr val="tx1"/>
                  </a:solidFill>
                  <a:latin typeface="Calibri"/>
                  <a:ea typeface="宋体" pitchFamily="2" charset="-122"/>
                </a:defRPr>
              </a:lvl6pPr>
              <a:lvl7pPr marL="2971800" indent="-228600" eaLnBrk="0" fontAlgn="base" hangingPunct="0">
                <a:spcBef>
                  <a:spcPct val="0"/>
                </a:spcBef>
                <a:spcAft>
                  <a:spcPct val="0"/>
                </a:spcAft>
                <a:defRPr>
                  <a:solidFill>
                    <a:schemeClr val="tx1"/>
                  </a:solidFill>
                  <a:latin typeface="Calibri"/>
                  <a:ea typeface="宋体" pitchFamily="2" charset="-122"/>
                </a:defRPr>
              </a:lvl7pPr>
              <a:lvl8pPr marL="3429000" indent="-228600" eaLnBrk="0" fontAlgn="base" hangingPunct="0">
                <a:spcBef>
                  <a:spcPct val="0"/>
                </a:spcBef>
                <a:spcAft>
                  <a:spcPct val="0"/>
                </a:spcAft>
                <a:defRPr>
                  <a:solidFill>
                    <a:schemeClr val="tx1"/>
                  </a:solidFill>
                  <a:latin typeface="Calibri"/>
                  <a:ea typeface="宋体" pitchFamily="2" charset="-122"/>
                </a:defRPr>
              </a:lvl8pPr>
              <a:lvl9pPr marL="3886200" indent="-228600" eaLnBrk="0" fontAlgn="base" hangingPunct="0">
                <a:spcBef>
                  <a:spcPct val="0"/>
                </a:spcBef>
                <a:spcAft>
                  <a:spcPct val="0"/>
                </a:spcAft>
                <a:defRPr>
                  <a:solidFill>
                    <a:schemeClr val="tx1"/>
                  </a:solidFill>
                  <a:latin typeface="Calibri"/>
                  <a:ea typeface="宋体" pitchFamily="2" charset="-122"/>
                </a:defRPr>
              </a:lvl9pPr>
            </a:lstStyle>
            <a:p>
              <a:pPr algn="dist" eaLnBrk="1" hangingPunct="1">
                <a:spcBef>
                  <a:spcPct val="0"/>
                </a:spcBef>
                <a:spcAft>
                  <a:spcPct val="0"/>
                </a:spcAft>
                <a:defRPr/>
              </a:pPr>
              <a:r>
                <a:rPr lang="zh-CN" altLang="en-US" sz="1800">
                  <a:solidFill>
                    <a:srgbClr val="FFFFFF"/>
                  </a:solidFill>
                  <a:latin typeface="微软雅黑"/>
                  <a:ea typeface="微软雅黑"/>
                  <a:cs typeface="+mn-ea"/>
                  <a:sym typeface="微软雅黑"/>
                </a:rPr>
                <a:t>仲裁</a:t>
              </a:r>
            </a:p>
          </p:txBody>
        </p:sp>
        <p:sp>
          <p:nvSpPr>
            <p:cNvPr id="19491" name="文本框 10"/>
            <p:cNvSpPr txBox="1">
              <a:spLocks noChangeArrowheads="1"/>
            </p:cNvSpPr>
            <p:nvPr/>
          </p:nvSpPr>
          <p:spPr bwMode="auto">
            <a:xfrm>
              <a:off x="8458" y="3862"/>
              <a:ext cx="1490" cy="7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a:ea typeface="宋体" pitchFamily="2" charset="-122"/>
                </a:defRPr>
              </a:lvl1pPr>
              <a:lvl2pPr marL="742950" indent="-285750" eaLnBrk="0" hangingPunct="0">
                <a:defRPr>
                  <a:solidFill>
                    <a:schemeClr val="tx1"/>
                  </a:solidFill>
                  <a:latin typeface="Calibri"/>
                  <a:ea typeface="宋体" pitchFamily="2" charset="-122"/>
                </a:defRPr>
              </a:lvl2pPr>
              <a:lvl3pPr marL="1143000" indent="-228600" eaLnBrk="0" hangingPunct="0">
                <a:defRPr>
                  <a:solidFill>
                    <a:schemeClr val="tx1"/>
                  </a:solidFill>
                  <a:latin typeface="Calibri"/>
                  <a:ea typeface="宋体" pitchFamily="2" charset="-122"/>
                </a:defRPr>
              </a:lvl3pPr>
              <a:lvl4pPr marL="1600200" indent="-228600" eaLnBrk="0" hangingPunct="0">
                <a:defRPr>
                  <a:solidFill>
                    <a:schemeClr val="tx1"/>
                  </a:solidFill>
                  <a:latin typeface="Calibri"/>
                  <a:ea typeface="宋体" pitchFamily="2" charset="-122"/>
                </a:defRPr>
              </a:lvl4pPr>
              <a:lvl5pPr marL="2057400" indent="-228600" eaLnBrk="0" hangingPunct="0">
                <a:defRPr>
                  <a:solidFill>
                    <a:schemeClr val="tx1"/>
                  </a:solidFill>
                  <a:latin typeface="Calibri"/>
                  <a:ea typeface="宋体" pitchFamily="2" charset="-122"/>
                </a:defRPr>
              </a:lvl5pPr>
              <a:lvl6pPr marL="2514600" indent="-228600" eaLnBrk="0" fontAlgn="base" hangingPunct="0">
                <a:spcBef>
                  <a:spcPct val="0"/>
                </a:spcBef>
                <a:spcAft>
                  <a:spcPct val="0"/>
                </a:spcAft>
                <a:defRPr>
                  <a:solidFill>
                    <a:schemeClr val="tx1"/>
                  </a:solidFill>
                  <a:latin typeface="Calibri"/>
                  <a:ea typeface="宋体" pitchFamily="2" charset="-122"/>
                </a:defRPr>
              </a:lvl6pPr>
              <a:lvl7pPr marL="2971800" indent="-228600" eaLnBrk="0" fontAlgn="base" hangingPunct="0">
                <a:spcBef>
                  <a:spcPct val="0"/>
                </a:spcBef>
                <a:spcAft>
                  <a:spcPct val="0"/>
                </a:spcAft>
                <a:defRPr>
                  <a:solidFill>
                    <a:schemeClr val="tx1"/>
                  </a:solidFill>
                  <a:latin typeface="Calibri"/>
                  <a:ea typeface="宋体" pitchFamily="2" charset="-122"/>
                </a:defRPr>
              </a:lvl7pPr>
              <a:lvl8pPr marL="3429000" indent="-228600" eaLnBrk="0" fontAlgn="base" hangingPunct="0">
                <a:spcBef>
                  <a:spcPct val="0"/>
                </a:spcBef>
                <a:spcAft>
                  <a:spcPct val="0"/>
                </a:spcAft>
                <a:defRPr>
                  <a:solidFill>
                    <a:schemeClr val="tx1"/>
                  </a:solidFill>
                  <a:latin typeface="Calibri"/>
                  <a:ea typeface="宋体" pitchFamily="2" charset="-122"/>
                </a:defRPr>
              </a:lvl8pPr>
              <a:lvl9pPr marL="3886200" indent="-228600" eaLnBrk="0" fontAlgn="base" hangingPunct="0">
                <a:spcBef>
                  <a:spcPct val="0"/>
                </a:spcBef>
                <a:spcAft>
                  <a:spcPct val="0"/>
                </a:spcAft>
                <a:defRPr>
                  <a:solidFill>
                    <a:schemeClr val="tx1"/>
                  </a:solidFill>
                  <a:latin typeface="Calibri"/>
                  <a:ea typeface="宋体" pitchFamily="2" charset="-122"/>
                </a:defRPr>
              </a:lvl9pPr>
            </a:lstStyle>
            <a:p>
              <a:pPr algn="dist" eaLnBrk="1" hangingPunct="1">
                <a:spcBef>
                  <a:spcPct val="0"/>
                </a:spcBef>
                <a:spcAft>
                  <a:spcPct val="0"/>
                </a:spcAft>
                <a:defRPr/>
              </a:pPr>
              <a:r>
                <a:rPr lang="zh-CN" altLang="en-US" sz="1800">
                  <a:solidFill>
                    <a:srgbClr val="FFFFFF"/>
                  </a:solidFill>
                  <a:latin typeface="微软雅黑"/>
                  <a:ea typeface="微软雅黑"/>
                  <a:cs typeface="+mn-ea"/>
                  <a:sym typeface="微软雅黑"/>
                </a:rPr>
                <a:t>复议</a:t>
              </a:r>
            </a:p>
          </p:txBody>
        </p:sp>
        <p:sp>
          <p:nvSpPr>
            <p:cNvPr id="19489" name="文本框 11"/>
            <p:cNvSpPr txBox="1">
              <a:spLocks noChangeArrowheads="1"/>
            </p:cNvSpPr>
            <p:nvPr/>
          </p:nvSpPr>
          <p:spPr bwMode="auto">
            <a:xfrm>
              <a:off x="11118" y="3863"/>
              <a:ext cx="1825" cy="7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a:ea typeface="宋体" pitchFamily="2" charset="-122"/>
                </a:defRPr>
              </a:lvl1pPr>
              <a:lvl2pPr marL="742950" indent="-285750" eaLnBrk="0" hangingPunct="0">
                <a:defRPr>
                  <a:solidFill>
                    <a:schemeClr val="tx1"/>
                  </a:solidFill>
                  <a:latin typeface="Calibri"/>
                  <a:ea typeface="宋体" pitchFamily="2" charset="-122"/>
                </a:defRPr>
              </a:lvl2pPr>
              <a:lvl3pPr marL="1143000" indent="-228600" eaLnBrk="0" hangingPunct="0">
                <a:defRPr>
                  <a:solidFill>
                    <a:schemeClr val="tx1"/>
                  </a:solidFill>
                  <a:latin typeface="Calibri"/>
                  <a:ea typeface="宋体" pitchFamily="2" charset="-122"/>
                </a:defRPr>
              </a:lvl3pPr>
              <a:lvl4pPr marL="1600200" indent="-228600" eaLnBrk="0" hangingPunct="0">
                <a:defRPr>
                  <a:solidFill>
                    <a:schemeClr val="tx1"/>
                  </a:solidFill>
                  <a:latin typeface="Calibri"/>
                  <a:ea typeface="宋体" pitchFamily="2" charset="-122"/>
                </a:defRPr>
              </a:lvl4pPr>
              <a:lvl5pPr marL="2057400" indent="-228600" eaLnBrk="0" hangingPunct="0">
                <a:defRPr>
                  <a:solidFill>
                    <a:schemeClr val="tx1"/>
                  </a:solidFill>
                  <a:latin typeface="Calibri"/>
                  <a:ea typeface="宋体" pitchFamily="2" charset="-122"/>
                </a:defRPr>
              </a:lvl5pPr>
              <a:lvl6pPr marL="2514600" indent="-228600" eaLnBrk="0" fontAlgn="base" hangingPunct="0">
                <a:spcBef>
                  <a:spcPct val="0"/>
                </a:spcBef>
                <a:spcAft>
                  <a:spcPct val="0"/>
                </a:spcAft>
                <a:defRPr>
                  <a:solidFill>
                    <a:schemeClr val="tx1"/>
                  </a:solidFill>
                  <a:latin typeface="Calibri"/>
                  <a:ea typeface="宋体" pitchFamily="2" charset="-122"/>
                </a:defRPr>
              </a:lvl6pPr>
              <a:lvl7pPr marL="2971800" indent="-228600" eaLnBrk="0" fontAlgn="base" hangingPunct="0">
                <a:spcBef>
                  <a:spcPct val="0"/>
                </a:spcBef>
                <a:spcAft>
                  <a:spcPct val="0"/>
                </a:spcAft>
                <a:defRPr>
                  <a:solidFill>
                    <a:schemeClr val="tx1"/>
                  </a:solidFill>
                  <a:latin typeface="Calibri"/>
                  <a:ea typeface="宋体" pitchFamily="2" charset="-122"/>
                </a:defRPr>
              </a:lvl7pPr>
              <a:lvl8pPr marL="3429000" indent="-228600" eaLnBrk="0" fontAlgn="base" hangingPunct="0">
                <a:spcBef>
                  <a:spcPct val="0"/>
                </a:spcBef>
                <a:spcAft>
                  <a:spcPct val="0"/>
                </a:spcAft>
                <a:defRPr>
                  <a:solidFill>
                    <a:schemeClr val="tx1"/>
                  </a:solidFill>
                  <a:latin typeface="Calibri"/>
                  <a:ea typeface="宋体" pitchFamily="2" charset="-122"/>
                </a:defRPr>
              </a:lvl8pPr>
              <a:lvl9pPr marL="3886200" indent="-228600" eaLnBrk="0" fontAlgn="base" hangingPunct="0">
                <a:spcBef>
                  <a:spcPct val="0"/>
                </a:spcBef>
                <a:spcAft>
                  <a:spcPct val="0"/>
                </a:spcAft>
                <a:defRPr>
                  <a:solidFill>
                    <a:schemeClr val="tx1"/>
                  </a:solidFill>
                  <a:latin typeface="Calibri"/>
                  <a:ea typeface="宋体" pitchFamily="2" charset="-122"/>
                </a:defRPr>
              </a:lvl9pPr>
            </a:lstStyle>
            <a:p>
              <a:pPr algn="dist" eaLnBrk="1" hangingPunct="1">
                <a:spcBef>
                  <a:spcPct val="0"/>
                </a:spcBef>
                <a:spcAft>
                  <a:spcPct val="0"/>
                </a:spcAft>
                <a:defRPr/>
              </a:pPr>
              <a:r>
                <a:rPr lang="zh-CN" altLang="en-US" sz="1800">
                  <a:solidFill>
                    <a:srgbClr val="FFFFFF"/>
                  </a:solidFill>
                  <a:latin typeface="微软雅黑"/>
                  <a:ea typeface="微软雅黑"/>
                  <a:cs typeface="+mn-ea"/>
                  <a:sym typeface="微软雅黑"/>
                </a:rPr>
                <a:t>申诉</a:t>
              </a:r>
            </a:p>
          </p:txBody>
        </p:sp>
      </p:grpSp>
      <p:sp>
        <p:nvSpPr>
          <p:cNvPr id="46" name="燕尾形箭头 45"/>
          <p:cNvSpPr/>
          <p:nvPr/>
        </p:nvSpPr>
        <p:spPr>
          <a:xfrm>
            <a:off x="3377089" y="2475548"/>
            <a:ext cx="305753" cy="217646"/>
          </a:xfrm>
          <a:prstGeom prst="notchedRightArrow">
            <a:avLst/>
          </a:prstGeom>
          <a:solidFill>
            <a:srgbClr val="374C8D"/>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spcBef>
                <a:spcPct val="0"/>
              </a:spcBef>
              <a:spcAft>
                <a:spcPct val="0"/>
              </a:spcAft>
              <a:defRPr/>
            </a:pPr>
            <a:endParaRPr lang="zh-CN" altLang="en-US" sz="1800" noProof="1">
              <a:solidFill>
                <a:srgbClr val="FFFFFF"/>
              </a:solidFill>
              <a:latin typeface="微软雅黑"/>
              <a:ea typeface="微软雅黑"/>
              <a:cs typeface="+mn-ea"/>
              <a:sym typeface="微软雅黑"/>
            </a:endParaRPr>
          </a:p>
        </p:txBody>
      </p:sp>
      <p:grpSp>
        <p:nvGrpSpPr>
          <p:cNvPr id="15" name="组合 55"/>
          <p:cNvGrpSpPr/>
          <p:nvPr/>
        </p:nvGrpSpPr>
        <p:grpSpPr>
          <a:xfrm>
            <a:off x="2167201" y="3324996"/>
            <a:ext cx="6521399" cy="1496064"/>
            <a:chOff x="2418" y="6594"/>
            <a:chExt cx="13695" cy="3141"/>
          </a:xfrm>
        </p:grpSpPr>
        <p:sp>
          <p:nvSpPr>
            <p:cNvPr id="19477" name="文本框 4"/>
            <p:cNvSpPr txBox="1">
              <a:spLocks noChangeArrowheads="1"/>
            </p:cNvSpPr>
            <p:nvPr/>
          </p:nvSpPr>
          <p:spPr bwMode="auto">
            <a:xfrm>
              <a:off x="2418" y="7301"/>
              <a:ext cx="2301" cy="1939"/>
            </a:xfrm>
            <a:prstGeom prst="rect">
              <a:avLst/>
            </a:prstGeom>
            <a:solidFill>
              <a:srgbClr val="374C8D"/>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a:ea typeface="宋体" pitchFamily="2" charset="-122"/>
                </a:defRPr>
              </a:lvl1pPr>
              <a:lvl2pPr marL="742950" indent="-285750" eaLnBrk="0" hangingPunct="0">
                <a:defRPr>
                  <a:solidFill>
                    <a:schemeClr val="tx1"/>
                  </a:solidFill>
                  <a:latin typeface="Calibri"/>
                  <a:ea typeface="宋体" pitchFamily="2" charset="-122"/>
                </a:defRPr>
              </a:lvl2pPr>
              <a:lvl3pPr marL="1143000" indent="-228600" eaLnBrk="0" hangingPunct="0">
                <a:defRPr>
                  <a:solidFill>
                    <a:schemeClr val="tx1"/>
                  </a:solidFill>
                  <a:latin typeface="Calibri"/>
                  <a:ea typeface="宋体" pitchFamily="2" charset="-122"/>
                </a:defRPr>
              </a:lvl3pPr>
              <a:lvl4pPr marL="1600200" indent="-228600" eaLnBrk="0" hangingPunct="0">
                <a:defRPr>
                  <a:solidFill>
                    <a:schemeClr val="tx1"/>
                  </a:solidFill>
                  <a:latin typeface="Calibri"/>
                  <a:ea typeface="宋体" pitchFamily="2" charset="-122"/>
                </a:defRPr>
              </a:lvl4pPr>
              <a:lvl5pPr marL="2057400" indent="-228600" eaLnBrk="0" hangingPunct="0">
                <a:defRPr>
                  <a:solidFill>
                    <a:schemeClr val="tx1"/>
                  </a:solidFill>
                  <a:latin typeface="Calibri"/>
                  <a:ea typeface="宋体" pitchFamily="2" charset="-122"/>
                </a:defRPr>
              </a:lvl5pPr>
              <a:lvl6pPr marL="2514600" indent="-228600" eaLnBrk="0" fontAlgn="base" hangingPunct="0">
                <a:spcBef>
                  <a:spcPct val="0"/>
                </a:spcBef>
                <a:spcAft>
                  <a:spcPct val="0"/>
                </a:spcAft>
                <a:defRPr>
                  <a:solidFill>
                    <a:schemeClr val="tx1"/>
                  </a:solidFill>
                  <a:latin typeface="Calibri"/>
                  <a:ea typeface="宋体" pitchFamily="2" charset="-122"/>
                </a:defRPr>
              </a:lvl6pPr>
              <a:lvl7pPr marL="2971800" indent="-228600" eaLnBrk="0" fontAlgn="base" hangingPunct="0">
                <a:spcBef>
                  <a:spcPct val="0"/>
                </a:spcBef>
                <a:spcAft>
                  <a:spcPct val="0"/>
                </a:spcAft>
                <a:defRPr>
                  <a:solidFill>
                    <a:schemeClr val="tx1"/>
                  </a:solidFill>
                  <a:latin typeface="Calibri"/>
                  <a:ea typeface="宋体" pitchFamily="2" charset="-122"/>
                </a:defRPr>
              </a:lvl7pPr>
              <a:lvl8pPr marL="3429000" indent="-228600" eaLnBrk="0" fontAlgn="base" hangingPunct="0">
                <a:spcBef>
                  <a:spcPct val="0"/>
                </a:spcBef>
                <a:spcAft>
                  <a:spcPct val="0"/>
                </a:spcAft>
                <a:defRPr>
                  <a:solidFill>
                    <a:schemeClr val="tx1"/>
                  </a:solidFill>
                  <a:latin typeface="Calibri"/>
                  <a:ea typeface="宋体" pitchFamily="2" charset="-122"/>
                </a:defRPr>
              </a:lvl8pPr>
              <a:lvl9pPr marL="3886200" indent="-228600" eaLnBrk="0" fontAlgn="base" hangingPunct="0">
                <a:spcBef>
                  <a:spcPct val="0"/>
                </a:spcBef>
                <a:spcAft>
                  <a:spcPct val="0"/>
                </a:spcAft>
                <a:defRPr>
                  <a:solidFill>
                    <a:schemeClr val="tx1"/>
                  </a:solidFill>
                  <a:latin typeface="Calibri"/>
                  <a:ea typeface="宋体" pitchFamily="2" charset="-122"/>
                </a:defRPr>
              </a:lvl9pPr>
            </a:lstStyle>
            <a:p>
              <a:pPr algn="ctr" eaLnBrk="1" hangingPunct="1">
                <a:spcBef>
                  <a:spcPct val="0"/>
                </a:spcBef>
                <a:spcAft>
                  <a:spcPct val="0"/>
                </a:spcAft>
                <a:defRPr/>
              </a:pPr>
              <a:r>
                <a:rPr lang="zh-CN" altLang="en-US" sz="1800">
                  <a:solidFill>
                    <a:srgbClr val="FFFFFF"/>
                  </a:solidFill>
                  <a:latin typeface="微软雅黑"/>
                  <a:ea typeface="微软雅黑"/>
                  <a:cs typeface="+mn-ea"/>
                  <a:sym typeface="微软雅黑"/>
                </a:rPr>
                <a:t>法律服务和法律援助</a:t>
              </a:r>
            </a:p>
          </p:txBody>
        </p:sp>
        <p:sp>
          <p:nvSpPr>
            <p:cNvPr id="19475" name="文本框 12"/>
            <p:cNvSpPr txBox="1">
              <a:spLocks noChangeArrowheads="1"/>
            </p:cNvSpPr>
            <p:nvPr/>
          </p:nvSpPr>
          <p:spPr bwMode="auto">
            <a:xfrm>
              <a:off x="6254" y="6594"/>
              <a:ext cx="9859" cy="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a:ea typeface="宋体" pitchFamily="2" charset="-122"/>
                </a:defRPr>
              </a:lvl1pPr>
              <a:lvl2pPr marL="742950" indent="-285750" eaLnBrk="0" hangingPunct="0">
                <a:defRPr>
                  <a:solidFill>
                    <a:schemeClr val="tx1"/>
                  </a:solidFill>
                  <a:latin typeface="Calibri"/>
                  <a:ea typeface="宋体" pitchFamily="2" charset="-122"/>
                </a:defRPr>
              </a:lvl2pPr>
              <a:lvl3pPr marL="1143000" indent="-228600" eaLnBrk="0" hangingPunct="0">
                <a:defRPr>
                  <a:solidFill>
                    <a:schemeClr val="tx1"/>
                  </a:solidFill>
                  <a:latin typeface="Calibri"/>
                  <a:ea typeface="宋体" pitchFamily="2" charset="-122"/>
                </a:defRPr>
              </a:lvl3pPr>
              <a:lvl4pPr marL="1600200" indent="-228600" eaLnBrk="0" hangingPunct="0">
                <a:defRPr>
                  <a:solidFill>
                    <a:schemeClr val="tx1"/>
                  </a:solidFill>
                  <a:latin typeface="Calibri"/>
                  <a:ea typeface="宋体" pitchFamily="2" charset="-122"/>
                </a:defRPr>
              </a:lvl4pPr>
              <a:lvl5pPr marL="2057400" indent="-228600" eaLnBrk="0" hangingPunct="0">
                <a:defRPr>
                  <a:solidFill>
                    <a:schemeClr val="tx1"/>
                  </a:solidFill>
                  <a:latin typeface="Calibri"/>
                  <a:ea typeface="宋体" pitchFamily="2" charset="-122"/>
                </a:defRPr>
              </a:lvl5pPr>
              <a:lvl6pPr marL="2514600" indent="-228600" eaLnBrk="0" fontAlgn="base" hangingPunct="0">
                <a:spcBef>
                  <a:spcPct val="0"/>
                </a:spcBef>
                <a:spcAft>
                  <a:spcPct val="0"/>
                </a:spcAft>
                <a:defRPr>
                  <a:solidFill>
                    <a:schemeClr val="tx1"/>
                  </a:solidFill>
                  <a:latin typeface="Calibri"/>
                  <a:ea typeface="宋体" pitchFamily="2" charset="-122"/>
                </a:defRPr>
              </a:lvl6pPr>
              <a:lvl7pPr marL="2971800" indent="-228600" eaLnBrk="0" fontAlgn="base" hangingPunct="0">
                <a:spcBef>
                  <a:spcPct val="0"/>
                </a:spcBef>
                <a:spcAft>
                  <a:spcPct val="0"/>
                </a:spcAft>
                <a:defRPr>
                  <a:solidFill>
                    <a:schemeClr val="tx1"/>
                  </a:solidFill>
                  <a:latin typeface="Calibri"/>
                  <a:ea typeface="宋体" pitchFamily="2" charset="-122"/>
                </a:defRPr>
              </a:lvl7pPr>
              <a:lvl8pPr marL="3429000" indent="-228600" eaLnBrk="0" fontAlgn="base" hangingPunct="0">
                <a:spcBef>
                  <a:spcPct val="0"/>
                </a:spcBef>
                <a:spcAft>
                  <a:spcPct val="0"/>
                </a:spcAft>
                <a:defRPr>
                  <a:solidFill>
                    <a:schemeClr val="tx1"/>
                  </a:solidFill>
                  <a:latin typeface="Calibri"/>
                  <a:ea typeface="宋体" pitchFamily="2" charset="-122"/>
                </a:defRPr>
              </a:lvl8pPr>
              <a:lvl9pPr marL="3886200" indent="-228600" eaLnBrk="0" fontAlgn="base" hangingPunct="0">
                <a:spcBef>
                  <a:spcPct val="0"/>
                </a:spcBef>
                <a:spcAft>
                  <a:spcPct val="0"/>
                </a:spcAft>
                <a:defRPr>
                  <a:solidFill>
                    <a:schemeClr val="tx1"/>
                  </a:solidFill>
                  <a:latin typeface="Calibri"/>
                  <a:ea typeface="宋体" pitchFamily="2" charset="-122"/>
                </a:defRPr>
              </a:lvl9pPr>
            </a:lstStyle>
            <a:p>
              <a:pPr eaLnBrk="1" hangingPunct="1">
                <a:spcBef>
                  <a:spcPct val="0"/>
                </a:spcBef>
                <a:spcAft>
                  <a:spcPct val="0"/>
                </a:spcAft>
                <a:defRPr/>
              </a:pPr>
              <a:r>
                <a:rPr lang="zh-CN" altLang="en-US" sz="1500">
                  <a:solidFill>
                    <a:srgbClr val="000000">
                      <a:lumMod val="75000"/>
                      <a:lumOff val="25000"/>
                    </a:srgbClr>
                  </a:solidFill>
                  <a:latin typeface="微软雅黑"/>
                  <a:ea typeface="微软雅黑"/>
                  <a:cs typeface="+mn-ea"/>
                  <a:sym typeface="微软雅黑"/>
                </a:rPr>
                <a:t>法律服务的机构：律师事务所、公证处、法律服务所。</a:t>
              </a:r>
            </a:p>
          </p:txBody>
        </p:sp>
        <p:sp>
          <p:nvSpPr>
            <p:cNvPr id="19471" name="文本框 13"/>
            <p:cNvSpPr txBox="1">
              <a:spLocks noChangeArrowheads="1"/>
            </p:cNvSpPr>
            <p:nvPr/>
          </p:nvSpPr>
          <p:spPr bwMode="auto">
            <a:xfrm>
              <a:off x="6254" y="7360"/>
              <a:ext cx="9470" cy="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a:ea typeface="宋体" pitchFamily="2" charset="-122"/>
                </a:defRPr>
              </a:lvl1pPr>
              <a:lvl2pPr marL="742950" indent="-285750" eaLnBrk="0" hangingPunct="0">
                <a:defRPr>
                  <a:solidFill>
                    <a:schemeClr val="tx1"/>
                  </a:solidFill>
                  <a:latin typeface="Calibri"/>
                  <a:ea typeface="宋体" pitchFamily="2" charset="-122"/>
                </a:defRPr>
              </a:lvl2pPr>
              <a:lvl3pPr marL="1143000" indent="-228600" eaLnBrk="0" hangingPunct="0">
                <a:defRPr>
                  <a:solidFill>
                    <a:schemeClr val="tx1"/>
                  </a:solidFill>
                  <a:latin typeface="Calibri"/>
                  <a:ea typeface="宋体" pitchFamily="2" charset="-122"/>
                </a:defRPr>
              </a:lvl3pPr>
              <a:lvl4pPr marL="1600200" indent="-228600" eaLnBrk="0" hangingPunct="0">
                <a:defRPr>
                  <a:solidFill>
                    <a:schemeClr val="tx1"/>
                  </a:solidFill>
                  <a:latin typeface="Calibri"/>
                  <a:ea typeface="宋体" pitchFamily="2" charset="-122"/>
                </a:defRPr>
              </a:lvl4pPr>
              <a:lvl5pPr marL="2057400" indent="-228600" eaLnBrk="0" hangingPunct="0">
                <a:defRPr>
                  <a:solidFill>
                    <a:schemeClr val="tx1"/>
                  </a:solidFill>
                  <a:latin typeface="Calibri"/>
                  <a:ea typeface="宋体" pitchFamily="2" charset="-122"/>
                </a:defRPr>
              </a:lvl5pPr>
              <a:lvl6pPr marL="2514600" indent="-228600" eaLnBrk="0" fontAlgn="base" hangingPunct="0">
                <a:spcBef>
                  <a:spcPct val="0"/>
                </a:spcBef>
                <a:spcAft>
                  <a:spcPct val="0"/>
                </a:spcAft>
                <a:defRPr>
                  <a:solidFill>
                    <a:schemeClr val="tx1"/>
                  </a:solidFill>
                  <a:latin typeface="Calibri"/>
                  <a:ea typeface="宋体" pitchFamily="2" charset="-122"/>
                </a:defRPr>
              </a:lvl6pPr>
              <a:lvl7pPr marL="2971800" indent="-228600" eaLnBrk="0" fontAlgn="base" hangingPunct="0">
                <a:spcBef>
                  <a:spcPct val="0"/>
                </a:spcBef>
                <a:spcAft>
                  <a:spcPct val="0"/>
                </a:spcAft>
                <a:defRPr>
                  <a:solidFill>
                    <a:schemeClr val="tx1"/>
                  </a:solidFill>
                  <a:latin typeface="Calibri"/>
                  <a:ea typeface="宋体" pitchFamily="2" charset="-122"/>
                </a:defRPr>
              </a:lvl7pPr>
              <a:lvl8pPr marL="3429000" indent="-228600" eaLnBrk="0" fontAlgn="base" hangingPunct="0">
                <a:spcBef>
                  <a:spcPct val="0"/>
                </a:spcBef>
                <a:spcAft>
                  <a:spcPct val="0"/>
                </a:spcAft>
                <a:defRPr>
                  <a:solidFill>
                    <a:schemeClr val="tx1"/>
                  </a:solidFill>
                  <a:latin typeface="Calibri"/>
                  <a:ea typeface="宋体" pitchFamily="2" charset="-122"/>
                </a:defRPr>
              </a:lvl8pPr>
              <a:lvl9pPr marL="3886200" indent="-228600" eaLnBrk="0" fontAlgn="base" hangingPunct="0">
                <a:spcBef>
                  <a:spcPct val="0"/>
                </a:spcBef>
                <a:spcAft>
                  <a:spcPct val="0"/>
                </a:spcAft>
                <a:defRPr>
                  <a:solidFill>
                    <a:schemeClr val="tx1"/>
                  </a:solidFill>
                  <a:latin typeface="Calibri"/>
                  <a:ea typeface="宋体" pitchFamily="2" charset="-122"/>
                </a:defRPr>
              </a:lvl9pPr>
            </a:lstStyle>
            <a:p>
              <a:pPr eaLnBrk="1" hangingPunct="1">
                <a:lnSpc>
                  <a:spcPct val="150000"/>
                </a:lnSpc>
                <a:spcBef>
                  <a:spcPct val="0"/>
                </a:spcBef>
                <a:spcAft>
                  <a:spcPct val="0"/>
                </a:spcAft>
                <a:defRPr/>
              </a:pPr>
              <a:r>
                <a:rPr lang="zh-CN" altLang="en-US" sz="1500">
                  <a:solidFill>
                    <a:srgbClr val="000000">
                      <a:lumMod val="75000"/>
                      <a:lumOff val="25000"/>
                    </a:srgbClr>
                  </a:solidFill>
                  <a:latin typeface="微软雅黑"/>
                  <a:ea typeface="微软雅黑"/>
                  <a:cs typeface="+mn-ea"/>
                  <a:sym typeface="微软雅黑"/>
                </a:rPr>
                <a:t>法律援助是指由政府设立的法律援助机构组织法律援助人员，为经济困难或特殊给予减免收费提供法律服务的一项法律保障制度。</a:t>
              </a:r>
            </a:p>
          </p:txBody>
        </p:sp>
        <p:sp>
          <p:nvSpPr>
            <p:cNvPr id="13" name="燕尾形箭头 12"/>
            <p:cNvSpPr/>
            <p:nvPr/>
          </p:nvSpPr>
          <p:spPr>
            <a:xfrm>
              <a:off x="5027" y="7582"/>
              <a:ext cx="643" cy="455"/>
            </a:xfrm>
            <a:prstGeom prst="notchedRightArrow">
              <a:avLst/>
            </a:prstGeom>
            <a:solidFill>
              <a:srgbClr val="374C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spcAft>
                  <a:spcPct val="0"/>
                </a:spcAft>
                <a:defRPr/>
              </a:pPr>
              <a:endParaRPr lang="zh-CN" altLang="en-US" sz="1800" noProof="1">
                <a:solidFill>
                  <a:srgbClr val="FFFFFF"/>
                </a:solidFill>
                <a:latin typeface="微软雅黑"/>
                <a:ea typeface="微软雅黑"/>
                <a:cs typeface="+mn-ea"/>
                <a:sym typeface="微软雅黑"/>
              </a:endParaRPr>
            </a:p>
          </p:txBody>
        </p:sp>
      </p:grpSp>
      <p:sp>
        <p:nvSpPr>
          <p:cNvPr id="52" name="左大括号 51"/>
          <p:cNvSpPr/>
          <p:nvPr/>
        </p:nvSpPr>
        <p:spPr>
          <a:xfrm>
            <a:off x="1696879" y="1176337"/>
            <a:ext cx="278606" cy="2757488"/>
          </a:xfrm>
          <a:prstGeom prst="leftBrace">
            <a:avLst>
              <a:gd name="adj1" fmla="val 8333"/>
              <a:gd name="adj2" fmla="val 52376"/>
            </a:avLst>
          </a:prstGeom>
          <a:ln w="57150">
            <a:solidFill>
              <a:srgbClr val="374C8D"/>
            </a:solidFill>
          </a:ln>
        </p:spPr>
        <p:style>
          <a:lnRef idx="1">
            <a:schemeClr val="accent1"/>
          </a:lnRef>
          <a:fillRef idx="0">
            <a:schemeClr val="accent1"/>
          </a:fillRef>
          <a:effectRef idx="0">
            <a:schemeClr val="accent1"/>
          </a:effectRef>
          <a:fontRef idx="minor">
            <a:schemeClr val="tx1"/>
          </a:fontRef>
        </p:style>
        <p:txBody>
          <a:bodyPr lIns="68580" tIns="34290" rIns="68580" bIns="34290" anchor="ctr"/>
          <a:lstStyle/>
          <a:p>
            <a:pPr algn="ctr">
              <a:spcBef>
                <a:spcPct val="0"/>
              </a:spcBef>
              <a:spcAft>
                <a:spcPct val="0"/>
              </a:spcAft>
              <a:defRPr/>
            </a:pPr>
            <a:endParaRPr lang="zh-CN" altLang="en-US" sz="1800" noProof="1">
              <a:solidFill>
                <a:srgbClr val="000000"/>
              </a:solidFill>
              <a:latin typeface="微软雅黑"/>
              <a:ea typeface="微软雅黑"/>
              <a:cs typeface="+mn-ea"/>
              <a:sym typeface="微软雅黑"/>
            </a:endParaRPr>
          </a:p>
        </p:txBody>
      </p:sp>
      <p:sp>
        <p:nvSpPr>
          <p:cNvPr id="28" name="标题 1"/>
          <p:cNvSpPr txBox="1"/>
          <p:nvPr/>
        </p:nvSpPr>
        <p:spPr>
          <a:xfrm>
            <a:off x="764857" y="155258"/>
            <a:ext cx="2098358" cy="489109"/>
          </a:xfrm>
          <a:prstGeom prst="rect">
            <a:avLst/>
          </a:prstGeom>
        </p:spPr>
        <p:txBody>
          <a:bodyPr vert="horz" lIns="68580" tIns="34290" rIns="68580" bIns="34290" rtlCol="0"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dist" defTabSz="685800">
              <a:spcAft>
                <a:spcPct val="0"/>
              </a:spcAft>
              <a:defRPr/>
            </a:pPr>
            <a:r>
              <a:rPr lang="zh-CN" altLang="en-US" sz="2400">
                <a:solidFill>
                  <a:srgbClr val="FFFFFF"/>
                </a:solidFill>
                <a:latin typeface="微软雅黑"/>
                <a:ea typeface="微软雅黑"/>
                <a:cs typeface="+mn-ea"/>
                <a:sym typeface="微软雅黑"/>
              </a:rPr>
              <a:t>如何依法办事</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0"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19501"/>
                                        </p:tgtEl>
                                        <p:attrNameLst>
                                          <p:attrName>style.visibility</p:attrName>
                                        </p:attrNameLst>
                                      </p:cBhvr>
                                      <p:to>
                                        <p:strVal val="visible"/>
                                      </p:to>
                                    </p:set>
                                    <p:anim calcmode="lin" valueType="num">
                                      <p:cBhvr>
                                        <p:cTn id="17" dur="500" fill="hold"/>
                                        <p:tgtEl>
                                          <p:spTgt spid="19501"/>
                                        </p:tgtEl>
                                        <p:attrNameLst>
                                          <p:attrName>ppt_w</p:attrName>
                                        </p:attrNameLst>
                                      </p:cBhvr>
                                      <p:tavLst>
                                        <p:tav tm="0">
                                          <p:val>
                                            <p:fltVal val="0"/>
                                          </p:val>
                                        </p:tav>
                                        <p:tav tm="100000">
                                          <p:val>
                                            <p:strVal val="#ppt_w"/>
                                          </p:val>
                                        </p:tav>
                                      </p:tavLst>
                                    </p:anim>
                                    <p:anim calcmode="lin" valueType="num">
                                      <p:cBhvr>
                                        <p:cTn id="18" dur="500" fill="hold"/>
                                        <p:tgtEl>
                                          <p:spTgt spid="19501"/>
                                        </p:tgtEl>
                                        <p:attrNameLst>
                                          <p:attrName>ppt_h</p:attrName>
                                        </p:attrNameLst>
                                      </p:cBhvr>
                                      <p:tavLst>
                                        <p:tav tm="0">
                                          <p:val>
                                            <p:fltVal val="0"/>
                                          </p:val>
                                        </p:tav>
                                        <p:tav tm="100000">
                                          <p:val>
                                            <p:strVal val="#ppt_h"/>
                                          </p:val>
                                        </p:tav>
                                      </p:tavLst>
                                    </p:anim>
                                    <p:animEffect transition="in" filter="fade">
                                      <p:cBhvr>
                                        <p:cTn id="19" dur="500"/>
                                        <p:tgtEl>
                                          <p:spTgt spid="19501"/>
                                        </p:tgtEl>
                                      </p:cBhvr>
                                    </p:animEffect>
                                  </p:childTnLst>
                                </p:cTn>
                              </p:par>
                              <p:par>
                                <p:cTn id="20" presetID="53" presetClass="entr" presetSubtype="0" fill="hold" nodeType="withEffect">
                                  <p:stCondLst>
                                    <p:cond delay="0"/>
                                  </p:stCondLst>
                                  <p:childTnLst>
                                    <p:set>
                                      <p:cBhvr>
                                        <p:cTn id="21" dur="1" fill="hold">
                                          <p:stCondLst>
                                            <p:cond delay="0"/>
                                          </p:stCondLst>
                                        </p:cTn>
                                        <p:tgtEl>
                                          <p:spTgt spid="19479"/>
                                        </p:tgtEl>
                                        <p:attrNameLst>
                                          <p:attrName>style.visibility</p:attrName>
                                        </p:attrNameLst>
                                      </p:cBhvr>
                                      <p:to>
                                        <p:strVal val="visible"/>
                                      </p:to>
                                    </p:set>
                                    <p:anim calcmode="lin" valueType="num">
                                      <p:cBhvr>
                                        <p:cTn id="22" dur="500" fill="hold"/>
                                        <p:tgtEl>
                                          <p:spTgt spid="19479"/>
                                        </p:tgtEl>
                                        <p:attrNameLst>
                                          <p:attrName>ppt_w</p:attrName>
                                        </p:attrNameLst>
                                      </p:cBhvr>
                                      <p:tavLst>
                                        <p:tav tm="0">
                                          <p:val>
                                            <p:fltVal val="0"/>
                                          </p:val>
                                        </p:tav>
                                        <p:tav tm="100000">
                                          <p:val>
                                            <p:strVal val="#ppt_w"/>
                                          </p:val>
                                        </p:tav>
                                      </p:tavLst>
                                    </p:anim>
                                    <p:anim calcmode="lin" valueType="num">
                                      <p:cBhvr>
                                        <p:cTn id="23" dur="500" fill="hold"/>
                                        <p:tgtEl>
                                          <p:spTgt spid="19479"/>
                                        </p:tgtEl>
                                        <p:attrNameLst>
                                          <p:attrName>ppt_h</p:attrName>
                                        </p:attrNameLst>
                                      </p:cBhvr>
                                      <p:tavLst>
                                        <p:tav tm="0">
                                          <p:val>
                                            <p:fltVal val="0"/>
                                          </p:val>
                                        </p:tav>
                                        <p:tav tm="100000">
                                          <p:val>
                                            <p:strVal val="#ppt_h"/>
                                          </p:val>
                                        </p:tav>
                                      </p:tavLst>
                                    </p:anim>
                                    <p:animEffect transition="in" filter="fade">
                                      <p:cBhvr>
                                        <p:cTn id="24" dur="500"/>
                                        <p:tgtEl>
                                          <p:spTgt spid="19479"/>
                                        </p:tgtEl>
                                      </p:cBhvr>
                                    </p:animEffect>
                                  </p:childTnLst>
                                </p:cTn>
                              </p:par>
                              <p:par>
                                <p:cTn id="25" presetID="53" presetClass="entr" presetSubtype="0" fill="hold" grpId="2" nodeType="withEffect">
                                  <p:stCondLst>
                                    <p:cond delay="0"/>
                                  </p:stCondLst>
                                  <p:childTnLst>
                                    <p:set>
                                      <p:cBhvr>
                                        <p:cTn id="26" dur="1" fill="hold">
                                          <p:stCondLst>
                                            <p:cond delay="0"/>
                                          </p:stCondLst>
                                        </p:cTn>
                                        <p:tgtEl>
                                          <p:spTgt spid="46"/>
                                        </p:tgtEl>
                                        <p:attrNameLst>
                                          <p:attrName>style.visibility</p:attrName>
                                        </p:attrNameLst>
                                      </p:cBhvr>
                                      <p:to>
                                        <p:strVal val="visible"/>
                                      </p:to>
                                    </p:set>
                                    <p:anim calcmode="lin" valueType="num">
                                      <p:cBhvr>
                                        <p:cTn id="27" dur="500" fill="hold"/>
                                        <p:tgtEl>
                                          <p:spTgt spid="46"/>
                                        </p:tgtEl>
                                        <p:attrNameLst>
                                          <p:attrName>ppt_w</p:attrName>
                                        </p:attrNameLst>
                                      </p:cBhvr>
                                      <p:tavLst>
                                        <p:tav tm="0">
                                          <p:val>
                                            <p:fltVal val="0"/>
                                          </p:val>
                                        </p:tav>
                                        <p:tav tm="100000">
                                          <p:val>
                                            <p:strVal val="#ppt_w"/>
                                          </p:val>
                                        </p:tav>
                                      </p:tavLst>
                                    </p:anim>
                                    <p:anim calcmode="lin" valueType="num">
                                      <p:cBhvr>
                                        <p:cTn id="28" dur="500" fill="hold"/>
                                        <p:tgtEl>
                                          <p:spTgt spid="46"/>
                                        </p:tgtEl>
                                        <p:attrNameLst>
                                          <p:attrName>ppt_h</p:attrName>
                                        </p:attrNameLst>
                                      </p:cBhvr>
                                      <p:tavLst>
                                        <p:tav tm="0">
                                          <p:val>
                                            <p:fltVal val="0"/>
                                          </p:val>
                                        </p:tav>
                                        <p:tav tm="100000">
                                          <p:val>
                                            <p:strVal val="#ppt_h"/>
                                          </p:val>
                                        </p:tav>
                                      </p:tavLst>
                                    </p:anim>
                                    <p:animEffect transition="in" filter="fade">
                                      <p:cBhvr>
                                        <p:cTn id="29" dur="500"/>
                                        <p:tgtEl>
                                          <p:spTgt spid="46"/>
                                        </p:tgtEl>
                                      </p:cBhvr>
                                    </p:animEffect>
                                  </p:childTnLst>
                                </p:cTn>
                              </p:par>
                              <p:par>
                                <p:cTn id="30" presetID="53" presetClass="entr" presetSubtype="0" fill="hold" grpId="4" nodeType="withEffect">
                                  <p:stCondLst>
                                    <p:cond delay="0"/>
                                  </p:stCondLst>
                                  <p:childTnLst>
                                    <p:set>
                                      <p:cBhvr>
                                        <p:cTn id="31" dur="1" fill="hold">
                                          <p:stCondLst>
                                            <p:cond delay="0"/>
                                          </p:stCondLst>
                                        </p:cTn>
                                        <p:tgtEl>
                                          <p:spTgt spid="52"/>
                                        </p:tgtEl>
                                        <p:attrNameLst>
                                          <p:attrName>style.visibility</p:attrName>
                                        </p:attrNameLst>
                                      </p:cBhvr>
                                      <p:to>
                                        <p:strVal val="visible"/>
                                      </p:to>
                                    </p:set>
                                    <p:anim calcmode="lin" valueType="num">
                                      <p:cBhvr>
                                        <p:cTn id="32" dur="500" fill="hold"/>
                                        <p:tgtEl>
                                          <p:spTgt spid="52"/>
                                        </p:tgtEl>
                                        <p:attrNameLst>
                                          <p:attrName>ppt_w</p:attrName>
                                        </p:attrNameLst>
                                      </p:cBhvr>
                                      <p:tavLst>
                                        <p:tav tm="0">
                                          <p:val>
                                            <p:fltVal val="0"/>
                                          </p:val>
                                        </p:tav>
                                        <p:tav tm="100000">
                                          <p:val>
                                            <p:strVal val="#ppt_w"/>
                                          </p:val>
                                        </p:tav>
                                      </p:tavLst>
                                    </p:anim>
                                    <p:anim calcmode="lin" valueType="num">
                                      <p:cBhvr>
                                        <p:cTn id="33" dur="500" fill="hold"/>
                                        <p:tgtEl>
                                          <p:spTgt spid="52"/>
                                        </p:tgtEl>
                                        <p:attrNameLst>
                                          <p:attrName>ppt_h</p:attrName>
                                        </p:attrNameLst>
                                      </p:cBhvr>
                                      <p:tavLst>
                                        <p:tav tm="0">
                                          <p:val>
                                            <p:fltVal val="0"/>
                                          </p:val>
                                        </p:tav>
                                        <p:tav tm="100000">
                                          <p:val>
                                            <p:strVal val="#ppt_h"/>
                                          </p:val>
                                        </p:tav>
                                      </p:tavLst>
                                    </p:anim>
                                    <p:animEffect transition="in" filter="fade">
                                      <p:cBhvr>
                                        <p:cTn id="34" dur="500"/>
                                        <p:tgtEl>
                                          <p:spTgt spid="52"/>
                                        </p:tgtEl>
                                      </p:cBhvr>
                                    </p:animEffect>
                                  </p:childTnLst>
                                </p:cTn>
                              </p:par>
                              <p:par>
                                <p:cTn id="35" presetID="53" presetClass="entr" presetSubtype="0" fill="hold" nodeType="with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p:cTn id="37" dur="500" fill="hold"/>
                                        <p:tgtEl>
                                          <p:spTgt spid="15"/>
                                        </p:tgtEl>
                                        <p:attrNameLst>
                                          <p:attrName>ppt_w</p:attrName>
                                        </p:attrNameLst>
                                      </p:cBhvr>
                                      <p:tavLst>
                                        <p:tav tm="0">
                                          <p:val>
                                            <p:fltVal val="0"/>
                                          </p:val>
                                        </p:tav>
                                        <p:tav tm="100000">
                                          <p:val>
                                            <p:strVal val="#ppt_w"/>
                                          </p:val>
                                        </p:tav>
                                      </p:tavLst>
                                    </p:anim>
                                    <p:anim calcmode="lin" valueType="num">
                                      <p:cBhvr>
                                        <p:cTn id="38" dur="500" fill="hold"/>
                                        <p:tgtEl>
                                          <p:spTgt spid="15"/>
                                        </p:tgtEl>
                                        <p:attrNameLst>
                                          <p:attrName>ppt_h</p:attrName>
                                        </p:attrNameLst>
                                      </p:cBhvr>
                                      <p:tavLst>
                                        <p:tav tm="0">
                                          <p:val>
                                            <p:fltVal val="0"/>
                                          </p:val>
                                        </p:tav>
                                        <p:tav tm="100000">
                                          <p:val>
                                            <p:strVal val="#ppt_h"/>
                                          </p:val>
                                        </p:tav>
                                      </p:tavLst>
                                    </p:anim>
                                    <p:animEffect transition="in" filter="fade">
                                      <p:cBhvr>
                                        <p:cTn id="3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01" grpId="0" animBg="1"/>
      <p:bldP spid="19501" grpId="1"/>
      <p:bldP spid="46" grpId="2" animBg="1"/>
      <p:bldP spid="46" grpId="3"/>
      <p:bldP spid="52" grpId="4" animBg="1"/>
      <p:bldP spid="52" grpId="5"/>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5EE"/>
        </a:solidFill>
        <a:effectLst/>
      </p:bgPr>
    </p:bg>
    <p:spTree>
      <p:nvGrpSpPr>
        <p:cNvPr id="1" name=""/>
        <p:cNvGrpSpPr/>
        <p:nvPr/>
      </p:nvGrpSpPr>
      <p:grpSpPr>
        <a:xfrm>
          <a:off x="0" y="0"/>
          <a:ext cx="0" cy="0"/>
          <a:chOff x="0" y="0"/>
          <a:chExt cx="0" cy="0"/>
        </a:xfrm>
      </p:grpSpPr>
      <p:sp>
        <p:nvSpPr>
          <p:cNvPr id="4" name="矩形 3"/>
          <p:cNvSpPr/>
          <p:nvPr/>
        </p:nvSpPr>
        <p:spPr>
          <a:xfrm>
            <a:off x="3737611" y="1952149"/>
            <a:ext cx="4430078" cy="392415"/>
          </a:xfrm>
          <a:prstGeom prst="rect">
            <a:avLst/>
          </a:prstGeom>
          <a:noFill/>
          <a:extLst>
            <a:ext uri="{909E8E84-426E-40DD-AFC4-6F175D3DCCD1}">
              <a14:hiddenFill xmlns:a14="http://schemas.microsoft.com/office/drawing/2010/main">
                <a:solidFill>
                  <a:srgbClr val="FA3233"/>
                </a:solidFill>
              </a14:hiddenFill>
            </a:ext>
          </a:extLst>
        </p:spPr>
        <p:txBody>
          <a:bodyPr wrap="square" lIns="68580" tIns="34290" rIns="68580" bIns="34290">
            <a:spAutoFit/>
          </a:bodyPr>
          <a:lstStyle/>
          <a:p>
            <a:pPr>
              <a:spcBef>
                <a:spcPct val="0"/>
              </a:spcBef>
              <a:spcAft>
                <a:spcPct val="0"/>
              </a:spcAft>
              <a:defRPr/>
            </a:pPr>
            <a:r>
              <a:rPr lang="zh-CN" altLang="en-US" sz="2100" b="1">
                <a:solidFill>
                  <a:srgbClr val="374C8D"/>
                </a:solidFill>
                <a:latin typeface="微软雅黑"/>
                <a:ea typeface="微软雅黑"/>
                <a:cs typeface="+mn-ea"/>
                <a:sym typeface="微软雅黑"/>
              </a:rPr>
              <a:t>小偷下跪挂牌示众</a:t>
            </a:r>
            <a:r>
              <a:rPr lang="zh-CN" altLang="zh-CN" sz="2100">
                <a:solidFill>
                  <a:srgbClr val="374C8D"/>
                </a:solidFill>
                <a:latin typeface="微软雅黑"/>
                <a:ea typeface="微软雅黑"/>
                <a:cs typeface="+mn-ea"/>
                <a:sym typeface="微软雅黑"/>
              </a:rPr>
              <a:t>这个做法对不对？</a:t>
            </a:r>
          </a:p>
        </p:txBody>
      </p:sp>
      <p:sp>
        <p:nvSpPr>
          <p:cNvPr id="3" name="文本框 2"/>
          <p:cNvSpPr txBox="1"/>
          <p:nvPr/>
        </p:nvSpPr>
        <p:spPr>
          <a:xfrm>
            <a:off x="3877630" y="2943463"/>
            <a:ext cx="3812381" cy="900246"/>
          </a:xfrm>
          <a:prstGeom prst="rect">
            <a:avLst/>
          </a:prstGeom>
          <a:noFill/>
        </p:spPr>
        <p:txBody>
          <a:bodyPr wrap="square" lIns="68580" tIns="34290" rIns="68580" bIns="34290" rtlCol="0">
            <a:spAutoFit/>
          </a:bodyPr>
          <a:lstStyle/>
          <a:p>
            <a:pPr>
              <a:lnSpc>
                <a:spcPct val="150000"/>
              </a:lnSpc>
              <a:spcBef>
                <a:spcPct val="0"/>
              </a:spcBef>
              <a:spcAft>
                <a:spcPct val="0"/>
              </a:spcAft>
              <a:defRPr/>
            </a:pPr>
            <a:r>
              <a:rPr lang="zh-CN" altLang="en-US" sz="1800">
                <a:solidFill>
                  <a:srgbClr val="000000">
                    <a:lumMod val="75000"/>
                    <a:lumOff val="25000"/>
                  </a:srgbClr>
                </a:solidFill>
                <a:latin typeface="微软雅黑"/>
                <a:ea typeface="微软雅黑"/>
                <a:cs typeface="+mn-ea"/>
                <a:sym typeface="微软雅黑"/>
              </a:rPr>
              <a:t>律师说这种行为造成人身伤害，情节严重会触犯法律，要承担法律责任。</a:t>
            </a:r>
          </a:p>
        </p:txBody>
      </p:sp>
      <p:pic>
        <p:nvPicPr>
          <p:cNvPr id="8" name="图片 7" descr="61ea0bf74377647680c56a332838621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67891" y="1397318"/>
            <a:ext cx="3092291" cy="3092291"/>
          </a:xfrm>
          <a:prstGeom prst="rect">
            <a:avLst/>
          </a:prstGeom>
        </p:spPr>
      </p:pic>
      <p:sp>
        <p:nvSpPr>
          <p:cNvPr id="9" name="标题 1"/>
          <p:cNvSpPr txBox="1"/>
          <p:nvPr/>
        </p:nvSpPr>
        <p:spPr>
          <a:xfrm>
            <a:off x="764857" y="155258"/>
            <a:ext cx="2098358" cy="489109"/>
          </a:xfrm>
          <a:prstGeom prst="rect">
            <a:avLst/>
          </a:prstGeom>
        </p:spPr>
        <p:txBody>
          <a:bodyPr vert="horz" lIns="68580" tIns="34290" rIns="68580" bIns="34290" rtlCol="0"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dist" defTabSz="685800">
              <a:spcAft>
                <a:spcPct val="0"/>
              </a:spcAft>
              <a:defRPr/>
            </a:pPr>
            <a:r>
              <a:rPr lang="zh-CN" altLang="en-US" sz="2400">
                <a:solidFill>
                  <a:srgbClr val="FFFFFF"/>
                </a:solidFill>
                <a:latin typeface="微软雅黑"/>
                <a:ea typeface="微软雅黑"/>
                <a:cs typeface="+mn-ea"/>
                <a:sym typeface="微软雅黑"/>
              </a:rPr>
              <a:t>如何依法办事</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47" presetClass="entr" presetSubtype="0" fill="hold" grpId="2"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indefinite"/>
                            </p:stCondLst>
                          </p:cTn>
                        </p:par>
                        <p:par>
                          <p:cTn id="18" fill="hold" nodeType="after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3" grpId="2"/>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5EE"/>
        </a:solidFill>
        <a:effectLst/>
      </p:bgPr>
    </p:bg>
    <p:spTree>
      <p:nvGrpSpPr>
        <p:cNvPr id="1" name=""/>
        <p:cNvGrpSpPr/>
        <p:nvPr/>
      </p:nvGrpSpPr>
      <p:grpSpPr>
        <a:xfrm>
          <a:off x="0" y="0"/>
          <a:ext cx="0" cy="0"/>
          <a:chOff x="0" y="0"/>
          <a:chExt cx="0" cy="0"/>
        </a:xfrm>
      </p:grpSpPr>
      <p:sp>
        <p:nvSpPr>
          <p:cNvPr id="4" name="矩形 3"/>
          <p:cNvSpPr/>
          <p:nvPr/>
        </p:nvSpPr>
        <p:spPr>
          <a:xfrm>
            <a:off x="4862989" y="1466850"/>
            <a:ext cx="3607594" cy="392415"/>
          </a:xfrm>
          <a:prstGeom prst="rect">
            <a:avLst/>
          </a:prstGeom>
          <a:noFill/>
          <a:extLst>
            <a:ext uri="{909E8E84-426E-40DD-AFC4-6F175D3DCCD1}">
              <a14:hiddenFill xmlns:a14="http://schemas.microsoft.com/office/drawing/2010/main">
                <a:solidFill>
                  <a:srgbClr val="FA3233"/>
                </a:solidFill>
              </a14:hiddenFill>
            </a:ext>
          </a:extLst>
        </p:spPr>
        <p:txBody>
          <a:bodyPr wrap="square" lIns="68580" tIns="34290" rIns="68580" bIns="34290">
            <a:spAutoFit/>
          </a:bodyPr>
          <a:lstStyle/>
          <a:p>
            <a:pPr>
              <a:spcBef>
                <a:spcPct val="0"/>
              </a:spcBef>
              <a:spcAft>
                <a:spcPct val="0"/>
              </a:spcAft>
              <a:defRPr/>
            </a:pPr>
            <a:r>
              <a:rPr lang="zh-CN" altLang="en-US" sz="2100">
                <a:solidFill>
                  <a:srgbClr val="374C8D"/>
                </a:solidFill>
                <a:latin typeface="微软雅黑"/>
                <a:ea typeface="微软雅黑"/>
                <a:cs typeface="+mn-ea"/>
                <a:sym typeface="微软雅黑"/>
              </a:rPr>
              <a:t>这种行为对不对？为什么？</a:t>
            </a:r>
          </a:p>
        </p:txBody>
      </p:sp>
      <p:sp>
        <p:nvSpPr>
          <p:cNvPr id="3" name="文本框 2"/>
          <p:cNvSpPr txBox="1"/>
          <p:nvPr/>
        </p:nvSpPr>
        <p:spPr>
          <a:xfrm>
            <a:off x="4862989" y="1908931"/>
            <a:ext cx="3812381" cy="2839239"/>
          </a:xfrm>
          <a:prstGeom prst="rect">
            <a:avLst/>
          </a:prstGeom>
          <a:noFill/>
        </p:spPr>
        <p:txBody>
          <a:bodyPr wrap="square" lIns="68580" tIns="34290" rIns="68580" bIns="34290" rtlCol="0">
            <a:spAutoFit/>
          </a:bodyPr>
          <a:lstStyle/>
          <a:p>
            <a:pPr>
              <a:lnSpc>
                <a:spcPct val="200000"/>
              </a:lnSpc>
              <a:spcBef>
                <a:spcPct val="0"/>
              </a:spcBef>
              <a:spcAft>
                <a:spcPct val="0"/>
              </a:spcAft>
              <a:defRPr/>
            </a:pPr>
            <a:r>
              <a:rPr lang="zh-CN" altLang="en-US" sz="1800">
                <a:solidFill>
                  <a:srgbClr val="000000">
                    <a:lumMod val="75000"/>
                    <a:lumOff val="25000"/>
                  </a:srgbClr>
                </a:solidFill>
                <a:latin typeface="微软雅黑"/>
                <a:ea typeface="微软雅黑"/>
                <a:cs typeface="+mn-ea"/>
                <a:sym typeface="微软雅黑"/>
              </a:rPr>
              <a:t>行人闯红灯的危害，</a:t>
            </a:r>
          </a:p>
          <a:p>
            <a:pPr>
              <a:lnSpc>
                <a:spcPct val="200000"/>
              </a:lnSpc>
              <a:spcBef>
                <a:spcPct val="0"/>
              </a:spcBef>
              <a:spcAft>
                <a:spcPct val="0"/>
              </a:spcAft>
              <a:defRPr/>
            </a:pPr>
            <a:r>
              <a:rPr lang="zh-CN" altLang="en-US" sz="1800">
                <a:solidFill>
                  <a:srgbClr val="000000">
                    <a:lumMod val="75000"/>
                    <a:lumOff val="25000"/>
                  </a:srgbClr>
                </a:solidFill>
                <a:latin typeface="微软雅黑"/>
                <a:ea typeface="微软雅黑"/>
                <a:cs typeface="+mn-ea"/>
                <a:sym typeface="微软雅黑"/>
              </a:rPr>
              <a:t>一是违反了交通规则； </a:t>
            </a:r>
          </a:p>
          <a:p>
            <a:pPr>
              <a:lnSpc>
                <a:spcPct val="200000"/>
              </a:lnSpc>
              <a:spcBef>
                <a:spcPct val="0"/>
              </a:spcBef>
              <a:spcAft>
                <a:spcPct val="0"/>
              </a:spcAft>
              <a:defRPr/>
            </a:pPr>
            <a:r>
              <a:rPr lang="zh-CN" altLang="en-US" sz="1800">
                <a:solidFill>
                  <a:srgbClr val="000000">
                    <a:lumMod val="75000"/>
                    <a:lumOff val="25000"/>
                  </a:srgbClr>
                </a:solidFill>
                <a:latin typeface="微软雅黑"/>
                <a:ea typeface="微软雅黑"/>
                <a:cs typeface="+mn-ea"/>
                <a:sym typeface="微软雅黑"/>
              </a:rPr>
              <a:t>二是影响交通秩序； </a:t>
            </a:r>
          </a:p>
          <a:p>
            <a:pPr>
              <a:lnSpc>
                <a:spcPct val="200000"/>
              </a:lnSpc>
              <a:spcBef>
                <a:spcPct val="0"/>
              </a:spcBef>
              <a:spcAft>
                <a:spcPct val="0"/>
              </a:spcAft>
              <a:defRPr/>
            </a:pPr>
            <a:r>
              <a:rPr lang="zh-CN" altLang="en-US" sz="1800">
                <a:solidFill>
                  <a:srgbClr val="000000">
                    <a:lumMod val="75000"/>
                    <a:lumOff val="25000"/>
                  </a:srgbClr>
                </a:solidFill>
                <a:latin typeface="微软雅黑"/>
                <a:ea typeface="微软雅黑"/>
                <a:cs typeface="+mn-ea"/>
                <a:sym typeface="微软雅黑"/>
              </a:rPr>
              <a:t>三是严重威协别人和自己的生命财产安全。</a:t>
            </a:r>
          </a:p>
        </p:txBody>
      </p:sp>
      <p:pic>
        <p:nvPicPr>
          <p:cNvPr id="2" name="图片 1" descr="4f4be3c2974c6bd6b41560de4bb5482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81940" y="1306830"/>
            <a:ext cx="3681413" cy="3681413"/>
          </a:xfrm>
          <a:prstGeom prst="rect">
            <a:avLst/>
          </a:prstGeom>
        </p:spPr>
      </p:pic>
      <p:sp>
        <p:nvSpPr>
          <p:cNvPr id="9" name="标题 1"/>
          <p:cNvSpPr txBox="1"/>
          <p:nvPr/>
        </p:nvSpPr>
        <p:spPr>
          <a:xfrm>
            <a:off x="764857" y="155258"/>
            <a:ext cx="2098358" cy="489109"/>
          </a:xfrm>
          <a:prstGeom prst="rect">
            <a:avLst/>
          </a:prstGeom>
        </p:spPr>
        <p:txBody>
          <a:bodyPr vert="horz" lIns="68580" tIns="34290" rIns="68580" bIns="34290" rtlCol="0"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dist" defTabSz="685800">
              <a:spcAft>
                <a:spcPct val="0"/>
              </a:spcAft>
              <a:defRPr/>
            </a:pPr>
            <a:r>
              <a:rPr lang="zh-CN" altLang="en-US" sz="2400">
                <a:solidFill>
                  <a:srgbClr val="FFFFFF"/>
                </a:solidFill>
                <a:latin typeface="微软雅黑"/>
                <a:ea typeface="微软雅黑"/>
                <a:cs typeface="+mn-ea"/>
                <a:sym typeface="微软雅黑"/>
              </a:rPr>
              <a:t>如何依法办事</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47" presetClass="entr" presetSubtype="0" fill="hold" grpId="2"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indefinite"/>
                            </p:stCondLst>
                          </p:cTn>
                        </p:par>
                        <p:par>
                          <p:cTn id="18" fill="hold" nodeType="after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3" grpId="2"/>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5EE"/>
        </a:solidFill>
        <a:effectLst/>
      </p:bgPr>
    </p:bg>
    <p:spTree>
      <p:nvGrpSpPr>
        <p:cNvPr id="1" name=""/>
        <p:cNvGrpSpPr/>
        <p:nvPr/>
      </p:nvGrpSpPr>
      <p:grpSpPr>
        <a:xfrm>
          <a:off x="0" y="0"/>
          <a:ext cx="0" cy="0"/>
          <a:chOff x="0" y="0"/>
          <a:chExt cx="0" cy="0"/>
        </a:xfrm>
      </p:grpSpPr>
      <p:sp>
        <p:nvSpPr>
          <p:cNvPr id="2" name="文本框 1"/>
          <p:cNvSpPr txBox="1"/>
          <p:nvPr/>
        </p:nvSpPr>
        <p:spPr>
          <a:xfrm>
            <a:off x="932022" y="1574433"/>
            <a:ext cx="3876199" cy="2069798"/>
          </a:xfrm>
          <a:prstGeom prst="rect">
            <a:avLst/>
          </a:prstGeom>
          <a:noFill/>
        </p:spPr>
        <p:txBody>
          <a:bodyPr wrap="square" lIns="68580" tIns="34290" rIns="68580" bIns="34290" rtlCol="0">
            <a:spAutoFit/>
          </a:bodyPr>
          <a:lstStyle/>
          <a:p>
            <a:pPr>
              <a:lnSpc>
                <a:spcPts val="3919"/>
              </a:lnSpc>
              <a:spcBef>
                <a:spcPct val="0"/>
              </a:spcBef>
              <a:spcAft>
                <a:spcPct val="0"/>
              </a:spcAft>
              <a:defRPr/>
            </a:pPr>
            <a:r>
              <a:rPr lang="zh-CN" altLang="en-US" sz="1800">
                <a:solidFill>
                  <a:srgbClr val="000000">
                    <a:lumMod val="75000"/>
                    <a:lumOff val="25000"/>
                  </a:srgbClr>
                </a:solidFill>
                <a:latin typeface="微软雅黑"/>
                <a:ea typeface="微软雅黑"/>
                <a:cs typeface="+mn-ea"/>
                <a:sym typeface="微软雅黑"/>
              </a:rPr>
              <a:t>（</a:t>
            </a:r>
            <a:r>
              <a:rPr lang="en-US" altLang="zh-CN" sz="1800">
                <a:solidFill>
                  <a:srgbClr val="000000">
                    <a:lumMod val="75000"/>
                    <a:lumOff val="25000"/>
                  </a:srgbClr>
                </a:solidFill>
                <a:latin typeface="微软雅黑"/>
                <a:ea typeface="微软雅黑"/>
                <a:cs typeface="+mn-ea"/>
                <a:sym typeface="微软雅黑"/>
              </a:rPr>
              <a:t>2</a:t>
            </a:r>
            <a:r>
              <a:rPr lang="zh-CN" altLang="en-US" sz="1800">
                <a:solidFill>
                  <a:srgbClr val="000000">
                    <a:lumMod val="75000"/>
                    <a:lumOff val="25000"/>
                  </a:srgbClr>
                </a:solidFill>
                <a:latin typeface="微软雅黑"/>
                <a:ea typeface="微软雅黑"/>
                <a:cs typeface="+mn-ea"/>
                <a:sym typeface="微软雅黑"/>
              </a:rPr>
              <a:t>）</a:t>
            </a:r>
            <a:r>
              <a:rPr lang="zh-CN" altLang="zh-CN" sz="1800">
                <a:solidFill>
                  <a:srgbClr val="000000">
                    <a:lumMod val="75000"/>
                    <a:lumOff val="25000"/>
                  </a:srgbClr>
                </a:solidFill>
                <a:latin typeface="微软雅黑"/>
                <a:ea typeface="微软雅黑"/>
                <a:cs typeface="+mn-ea"/>
                <a:sym typeface="微软雅黑"/>
              </a:rPr>
              <a:t>依法办事，就要养成学法尊法守法用法的习惯，逐步成长为社会主义法治的忠实崇尚者、自觉遵守者、坚守捍卫者。</a:t>
            </a:r>
          </a:p>
        </p:txBody>
      </p:sp>
      <p:pic>
        <p:nvPicPr>
          <p:cNvPr id="8" name="图片 7" descr="51miz-E1120829-0874DD0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013836" y="912971"/>
            <a:ext cx="5725001" cy="3578543"/>
          </a:xfrm>
          <a:prstGeom prst="rect">
            <a:avLst/>
          </a:prstGeom>
        </p:spPr>
      </p:pic>
      <p:sp>
        <p:nvSpPr>
          <p:cNvPr id="9" name="标题 1"/>
          <p:cNvSpPr txBox="1"/>
          <p:nvPr/>
        </p:nvSpPr>
        <p:spPr>
          <a:xfrm>
            <a:off x="764857" y="155258"/>
            <a:ext cx="2098358" cy="489109"/>
          </a:xfrm>
          <a:prstGeom prst="rect">
            <a:avLst/>
          </a:prstGeom>
        </p:spPr>
        <p:txBody>
          <a:bodyPr vert="horz" lIns="68580" tIns="34290" rIns="68580" bIns="34290" rtlCol="0"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dist" defTabSz="685800">
              <a:spcAft>
                <a:spcPct val="0"/>
              </a:spcAft>
              <a:defRPr/>
            </a:pPr>
            <a:r>
              <a:rPr lang="zh-CN" altLang="en-US" sz="2400">
                <a:solidFill>
                  <a:srgbClr val="FFFFFF"/>
                </a:solidFill>
                <a:latin typeface="微软雅黑"/>
                <a:ea typeface="微软雅黑"/>
                <a:cs typeface="+mn-ea"/>
                <a:sym typeface="微软雅黑"/>
              </a:rPr>
              <a:t>如何依法办事</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42"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anim calcmode="lin" valueType="num">
                                      <p:cBhvr>
                                        <p:cTn id="14" dur="1000" fill="hold"/>
                                        <p:tgtEl>
                                          <p:spTgt spid="8"/>
                                        </p:tgtEl>
                                        <p:attrNameLst>
                                          <p:attrName>ppt_x</p:attrName>
                                        </p:attrNameLst>
                                      </p:cBhvr>
                                      <p:tavLst>
                                        <p:tav tm="0">
                                          <p:val>
                                            <p:strVal val="#ppt_x"/>
                                          </p:val>
                                        </p:tav>
                                        <p:tav tm="100000">
                                          <p:val>
                                            <p:strVal val="#ppt_x"/>
                                          </p:val>
                                        </p:tav>
                                      </p:tavLst>
                                    </p:anim>
                                    <p:anim calcmode="lin" valueType="num">
                                      <p:cBhvr>
                                        <p:cTn id="1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10"/>
          <p:cNvGrpSpPr/>
          <p:nvPr/>
        </p:nvGrpSpPr>
        <p:grpSpPr>
          <a:xfrm>
            <a:off x="1858090" y="1116806"/>
            <a:ext cx="5427821" cy="1831970"/>
            <a:chOff x="2477452" y="1489075"/>
            <a:chExt cx="7237095" cy="2442626"/>
          </a:xfrm>
        </p:grpSpPr>
        <p:sp>
          <p:nvSpPr>
            <p:cNvPr id="12" name="文本框 11"/>
            <p:cNvSpPr txBox="1"/>
            <p:nvPr/>
          </p:nvSpPr>
          <p:spPr>
            <a:xfrm>
              <a:off x="4397375" y="1489075"/>
              <a:ext cx="3397249" cy="861774"/>
            </a:xfrm>
            <a:prstGeom prst="rect">
              <a:avLst/>
            </a:prstGeom>
            <a:noFill/>
          </p:spPr>
          <p:txBody>
            <a:bodyPr wrap="square" rtlCol="0">
              <a:spAutoFit/>
            </a:bodyPr>
            <a:lstStyle/>
            <a:p>
              <a:pPr algn="ctr">
                <a:spcBef>
                  <a:spcPct val="0"/>
                </a:spcBef>
                <a:spcAft>
                  <a:spcPct val="0"/>
                </a:spcAft>
                <a:defRPr/>
              </a:pPr>
              <a:r>
                <a:rPr lang="en-US" altLang="zh-CN" sz="3600">
                  <a:solidFill>
                    <a:srgbClr val="FFFFFF"/>
                  </a:solidFill>
                  <a:latin typeface="微软雅黑"/>
                  <a:ea typeface="微软雅黑"/>
                  <a:cs typeface="+mn-ea"/>
                  <a:sym typeface="微软雅黑"/>
                </a:rPr>
                <a:t>PART 04</a:t>
              </a:r>
              <a:endParaRPr lang="en-US" altLang="zh-CN" sz="3600" b="1">
                <a:solidFill>
                  <a:srgbClr val="FFFFFF"/>
                </a:solidFill>
                <a:latin typeface="微软雅黑"/>
                <a:ea typeface="微软雅黑"/>
                <a:cs typeface="+mn-ea"/>
                <a:sym typeface="微软雅黑"/>
              </a:endParaRPr>
            </a:p>
          </p:txBody>
        </p:sp>
        <p:sp>
          <p:nvSpPr>
            <p:cNvPr id="14" name="文本框 13"/>
            <p:cNvSpPr txBox="1"/>
            <p:nvPr/>
          </p:nvSpPr>
          <p:spPr>
            <a:xfrm>
              <a:off x="2477452" y="2967335"/>
              <a:ext cx="7237095" cy="964366"/>
            </a:xfrm>
            <a:prstGeom prst="rect">
              <a:avLst/>
            </a:prstGeom>
            <a:noFill/>
          </p:spPr>
          <p:txBody>
            <a:bodyPr wrap="square" rtlCol="0">
              <a:spAutoFit/>
            </a:bodyPr>
            <a:lstStyle/>
            <a:p>
              <a:pPr algn="ctr">
                <a:spcBef>
                  <a:spcPct val="0"/>
                </a:spcBef>
                <a:spcAft>
                  <a:spcPct val="0"/>
                </a:spcAft>
                <a:defRPr/>
              </a:pPr>
              <a:r>
                <a:rPr lang="zh-CN" altLang="en-US" sz="4100">
                  <a:solidFill>
                    <a:srgbClr val="374C8D"/>
                  </a:solidFill>
                  <a:latin typeface="微软雅黑"/>
                  <a:ea typeface="微软雅黑"/>
                  <a:cs typeface="+mn-ea"/>
                  <a:sym typeface="微软雅黑"/>
                </a:rPr>
                <a:t>树立法律信仰</a:t>
              </a:r>
            </a:p>
          </p:txBody>
        </p:sp>
      </p:gr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5EE"/>
        </a:solidFill>
        <a:effectLst/>
      </p:bgPr>
    </p:bg>
    <p:spTree>
      <p:nvGrpSpPr>
        <p:cNvPr id="1" name=""/>
        <p:cNvGrpSpPr/>
        <p:nvPr/>
      </p:nvGrpSpPr>
      <p:grpSpPr>
        <a:xfrm>
          <a:off x="0" y="0"/>
          <a:ext cx="0" cy="0"/>
          <a:chOff x="0" y="0"/>
          <a:chExt cx="0" cy="0"/>
        </a:xfrm>
      </p:grpSpPr>
      <p:sp>
        <p:nvSpPr>
          <p:cNvPr id="8" name="文本框 7"/>
          <p:cNvSpPr txBox="1"/>
          <p:nvPr/>
        </p:nvSpPr>
        <p:spPr>
          <a:xfrm>
            <a:off x="883206" y="1131444"/>
            <a:ext cx="7719536" cy="623248"/>
          </a:xfrm>
          <a:prstGeom prst="rect">
            <a:avLst/>
          </a:prstGeom>
          <a:noFill/>
        </p:spPr>
        <p:txBody>
          <a:bodyPr wrap="square" lIns="68580" tIns="34290" rIns="68580" bIns="34290" rtlCol="0">
            <a:spAutoFit/>
          </a:bodyPr>
          <a:lstStyle/>
          <a:p>
            <a:pPr>
              <a:spcBef>
                <a:spcPct val="0"/>
              </a:spcBef>
              <a:spcAft>
                <a:spcPct val="0"/>
              </a:spcAft>
              <a:defRPr/>
            </a:pPr>
            <a:r>
              <a:rPr lang="zh-CN" altLang="en-US" sz="1800">
                <a:solidFill>
                  <a:srgbClr val="000000">
                    <a:lumMod val="75000"/>
                    <a:lumOff val="25000"/>
                  </a:srgbClr>
                </a:solidFill>
                <a:latin typeface="微软雅黑"/>
                <a:ea typeface="微软雅黑"/>
                <a:cs typeface="+mn-ea"/>
                <a:sym typeface="微软雅黑"/>
              </a:rPr>
              <a:t>党的十八届四中全会通过的《决定》指出，</a:t>
            </a:r>
            <a:r>
              <a:rPr lang="en-US" altLang="zh-CN" sz="1800">
                <a:solidFill>
                  <a:srgbClr val="000000">
                    <a:lumMod val="75000"/>
                    <a:lumOff val="25000"/>
                  </a:srgbClr>
                </a:solidFill>
                <a:latin typeface="微软雅黑"/>
                <a:ea typeface="微软雅黑"/>
                <a:cs typeface="+mn-ea"/>
                <a:sym typeface="微软雅黑"/>
              </a:rPr>
              <a:t>“</a:t>
            </a:r>
            <a:r>
              <a:rPr lang="zh-CN" altLang="en-US" sz="1800">
                <a:solidFill>
                  <a:srgbClr val="000000">
                    <a:lumMod val="75000"/>
                    <a:lumOff val="25000"/>
                  </a:srgbClr>
                </a:solidFill>
                <a:latin typeface="微软雅黑"/>
                <a:ea typeface="微软雅黑"/>
                <a:cs typeface="+mn-ea"/>
                <a:sym typeface="微软雅黑"/>
              </a:rPr>
              <a:t>法律的权威源自人民的内心拥护和真诚信仰</a:t>
            </a:r>
            <a:r>
              <a:rPr lang="en-US" altLang="zh-CN" sz="1800">
                <a:solidFill>
                  <a:srgbClr val="000000">
                    <a:lumMod val="75000"/>
                    <a:lumOff val="25000"/>
                  </a:srgbClr>
                </a:solidFill>
                <a:latin typeface="微软雅黑"/>
                <a:ea typeface="微软雅黑"/>
                <a:cs typeface="+mn-ea"/>
                <a:sym typeface="微软雅黑"/>
              </a:rPr>
              <a:t>”</a:t>
            </a:r>
            <a:r>
              <a:rPr lang="zh-CN" altLang="en-US" sz="1800">
                <a:solidFill>
                  <a:srgbClr val="000000">
                    <a:lumMod val="75000"/>
                    <a:lumOff val="25000"/>
                  </a:srgbClr>
                </a:solidFill>
                <a:latin typeface="微软雅黑"/>
                <a:ea typeface="微软雅黑"/>
                <a:cs typeface="+mn-ea"/>
                <a:sym typeface="微软雅黑"/>
              </a:rPr>
              <a:t>。</a:t>
            </a:r>
          </a:p>
        </p:txBody>
      </p:sp>
      <p:sp>
        <p:nvSpPr>
          <p:cNvPr id="2" name="文本框 1"/>
          <p:cNvSpPr txBox="1"/>
          <p:nvPr/>
        </p:nvSpPr>
        <p:spPr>
          <a:xfrm>
            <a:off x="883205" y="2163228"/>
            <a:ext cx="3604260" cy="392415"/>
          </a:xfrm>
          <a:prstGeom prst="rect">
            <a:avLst/>
          </a:prstGeom>
          <a:solidFill>
            <a:srgbClr val="374C8D"/>
          </a:solidFill>
        </p:spPr>
        <p:txBody>
          <a:bodyPr wrap="square" lIns="68580" tIns="34290" rIns="68580" bIns="34290" rtlCol="0">
            <a:spAutoFit/>
          </a:bodyPr>
          <a:lstStyle/>
          <a:p>
            <a:pPr algn="dist">
              <a:spcBef>
                <a:spcPct val="0"/>
              </a:spcBef>
              <a:spcAft>
                <a:spcPct val="0"/>
              </a:spcAft>
              <a:defRPr/>
            </a:pPr>
            <a:r>
              <a:rPr lang="zh-CN" altLang="en-US" sz="2100">
                <a:solidFill>
                  <a:srgbClr val="FFFFFF"/>
                </a:solidFill>
                <a:latin typeface="微软雅黑"/>
                <a:ea typeface="微软雅黑"/>
                <a:cs typeface="+mn-ea"/>
                <a:sym typeface="微软雅黑"/>
              </a:rPr>
              <a:t>你是如何理解这句话的？</a:t>
            </a:r>
          </a:p>
        </p:txBody>
      </p:sp>
      <p:sp>
        <p:nvSpPr>
          <p:cNvPr id="3" name="文本框 2"/>
          <p:cNvSpPr txBox="1"/>
          <p:nvPr/>
        </p:nvSpPr>
        <p:spPr>
          <a:xfrm>
            <a:off x="883205" y="2964180"/>
            <a:ext cx="4700588" cy="1731243"/>
          </a:xfrm>
          <a:prstGeom prst="rect">
            <a:avLst/>
          </a:prstGeom>
          <a:noFill/>
        </p:spPr>
        <p:txBody>
          <a:bodyPr wrap="square" lIns="68580" tIns="34290" rIns="68580" bIns="34290" rtlCol="0">
            <a:spAutoFit/>
          </a:bodyPr>
          <a:lstStyle/>
          <a:p>
            <a:pPr>
              <a:lnSpc>
                <a:spcPct val="150000"/>
              </a:lnSpc>
              <a:spcBef>
                <a:spcPct val="0"/>
              </a:spcBef>
              <a:spcAft>
                <a:spcPct val="0"/>
              </a:spcAft>
              <a:defRPr/>
            </a:pPr>
            <a:r>
              <a:rPr lang="zh-CN" altLang="en-US" sz="1800">
                <a:solidFill>
                  <a:srgbClr val="000000">
                    <a:lumMod val="75000"/>
                    <a:lumOff val="25000"/>
                  </a:srgbClr>
                </a:solidFill>
                <a:latin typeface="微软雅黑"/>
                <a:ea typeface="微软雅黑"/>
                <a:cs typeface="+mn-ea"/>
                <a:sym typeface="微软雅黑"/>
              </a:rPr>
              <a:t>只有培育公众对法律的信仰和尊崇，使人人怀有对法律的敬畏之心，才能真正发挥法律的作用，才能实现社会的和谐。缺了法律信仰，再好的法律也沦为摆设。</a:t>
            </a:r>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668328" y="2129791"/>
            <a:ext cx="2614136" cy="2614136"/>
          </a:xfrm>
          <a:prstGeom prst="rect">
            <a:avLst/>
          </a:prstGeom>
        </p:spPr>
      </p:pic>
      <p:sp>
        <p:nvSpPr>
          <p:cNvPr id="10" name="标题 1"/>
          <p:cNvSpPr txBox="1"/>
          <p:nvPr/>
        </p:nvSpPr>
        <p:spPr>
          <a:xfrm>
            <a:off x="764857" y="155258"/>
            <a:ext cx="2098358" cy="489109"/>
          </a:xfrm>
          <a:prstGeom prst="rect">
            <a:avLst/>
          </a:prstGeom>
        </p:spPr>
        <p:txBody>
          <a:bodyPr vert="horz" lIns="68580" tIns="34290" rIns="68580" bIns="34290" rtlCol="0"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dist" defTabSz="685800">
              <a:spcAft>
                <a:spcPct val="0"/>
              </a:spcAft>
              <a:defRPr/>
            </a:pPr>
            <a:r>
              <a:rPr lang="zh-CN" altLang="en-US" sz="2400">
                <a:solidFill>
                  <a:srgbClr val="FFFFFF"/>
                </a:solidFill>
                <a:latin typeface="微软雅黑"/>
                <a:ea typeface="微软雅黑"/>
                <a:cs typeface="+mn-ea"/>
                <a:sym typeface="微软雅黑"/>
              </a:rPr>
              <a:t>树立法律信仰</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3" presetClass="entr" presetSubtype="10" fill="hold" grpId="2"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linds(horizontal)">
                                      <p:cBhvr>
                                        <p:cTn id="13" dur="500"/>
                                        <p:tgtEl>
                                          <p:spTgt spid="2"/>
                                        </p:tgtEl>
                                      </p:cBhvr>
                                    </p:animEffect>
                                  </p:childTnLst>
                                </p:cTn>
                              </p:par>
                            </p:childTnLst>
                          </p:cTn>
                        </p:par>
                      </p:childTnLst>
                    </p:cTn>
                  </p:par>
                  <p:par>
                    <p:cTn id="14" fill="hold" nodeType="clickPar">
                      <p:stCondLst>
                        <p:cond delay="indefinite"/>
                      </p:stCondLst>
                      <p:childTnLst>
                        <p:par>
                          <p:cTn id="15" fill="hold" nodeType="withGroup">
                            <p:stCondLst>
                              <p:cond delay="indefinite"/>
                            </p:stCondLst>
                          </p:cTn>
                        </p:par>
                        <p:par>
                          <p:cTn id="16" fill="hold" nodeType="afterGroup">
                            <p:stCondLst>
                              <p:cond delay="0"/>
                            </p:stCondLst>
                            <p:childTnLst>
                              <p:par>
                                <p:cTn id="17" presetID="53" presetClass="entr" presetSubtype="0" fill="hold" grpId="4"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500" fill="hold"/>
                                        <p:tgtEl>
                                          <p:spTgt spid="3"/>
                                        </p:tgtEl>
                                        <p:attrNameLst>
                                          <p:attrName>ppt_w</p:attrName>
                                        </p:attrNameLst>
                                      </p:cBhvr>
                                      <p:tavLst>
                                        <p:tav tm="0">
                                          <p:val>
                                            <p:fltVal val="0"/>
                                          </p:val>
                                        </p:tav>
                                        <p:tav tm="100000">
                                          <p:val>
                                            <p:strVal val="#ppt_w"/>
                                          </p:val>
                                        </p:tav>
                                      </p:tavLst>
                                    </p:anim>
                                    <p:anim calcmode="lin" valueType="num">
                                      <p:cBhvr>
                                        <p:cTn id="20" dur="500" fill="hold"/>
                                        <p:tgtEl>
                                          <p:spTgt spid="3"/>
                                        </p:tgtEl>
                                        <p:attrNameLst>
                                          <p:attrName>ppt_h</p:attrName>
                                        </p:attrNameLst>
                                      </p:cBhvr>
                                      <p:tavLst>
                                        <p:tav tm="0">
                                          <p:val>
                                            <p:fltVal val="0"/>
                                          </p:val>
                                        </p:tav>
                                        <p:tav tm="100000">
                                          <p:val>
                                            <p:strVal val="#ppt_h"/>
                                          </p:val>
                                        </p:tav>
                                      </p:tavLst>
                                    </p:anim>
                                    <p:animEffect transition="in" filter="fade">
                                      <p:cBhvr>
                                        <p:cTn id="21" dur="500"/>
                                        <p:tgtEl>
                                          <p:spTgt spid="3"/>
                                        </p:tgtEl>
                                      </p:cBhvr>
                                    </p:animEffect>
                                  </p:childTnLst>
                                </p:cTn>
                              </p:par>
                            </p:childTnLst>
                          </p:cTn>
                        </p:par>
                      </p:childTnLst>
                    </p:cTn>
                  </p:par>
                  <p:par>
                    <p:cTn id="22" fill="hold" nodeType="clickPar">
                      <p:stCondLst>
                        <p:cond delay="indefinite"/>
                      </p:stCondLst>
                      <p:childTnLst>
                        <p:par>
                          <p:cTn id="23" fill="hold" nodeType="withGroup">
                            <p:stCondLst>
                              <p:cond delay="indefinite"/>
                            </p:stCondLst>
                          </p:cTn>
                        </p:par>
                        <p:par>
                          <p:cTn id="24" fill="hold" nodeType="afterGroup">
                            <p:stCondLst>
                              <p:cond delay="0"/>
                            </p:stCondLst>
                            <p:childTnLst>
                              <p:par>
                                <p:cTn id="25" presetID="42"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1000"/>
                                        <p:tgtEl>
                                          <p:spTgt spid="4"/>
                                        </p:tgtEl>
                                      </p:cBhvr>
                                    </p:animEffect>
                                    <p:anim calcmode="lin" valueType="num">
                                      <p:cBhvr>
                                        <p:cTn id="28" dur="1000" fill="hold"/>
                                        <p:tgtEl>
                                          <p:spTgt spid="4"/>
                                        </p:tgtEl>
                                        <p:attrNameLst>
                                          <p:attrName>ppt_x</p:attrName>
                                        </p:attrNameLst>
                                      </p:cBhvr>
                                      <p:tavLst>
                                        <p:tav tm="0">
                                          <p:val>
                                            <p:strVal val="#ppt_x"/>
                                          </p:val>
                                        </p:tav>
                                        <p:tav tm="100000">
                                          <p:val>
                                            <p:strVal val="#ppt_x"/>
                                          </p:val>
                                        </p:tav>
                                      </p:tavLst>
                                    </p:anim>
                                    <p:anim calcmode="lin" valueType="num">
                                      <p:cBhvr>
                                        <p:cTn id="2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2" grpId="2" animBg="1"/>
      <p:bldP spid="2" grpId="3"/>
      <p:bldP spid="3" grpId="4"/>
      <p:bldP spid="3" grpId="5"/>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5EE"/>
        </a:solidFill>
        <a:effectLst/>
      </p:bgPr>
    </p:bg>
    <p:spTree>
      <p:nvGrpSpPr>
        <p:cNvPr id="1" name=""/>
        <p:cNvGrpSpPr/>
        <p:nvPr/>
      </p:nvGrpSpPr>
      <p:grpSpPr>
        <a:xfrm>
          <a:off x="0" y="0"/>
          <a:ext cx="0" cy="0"/>
          <a:chOff x="0" y="0"/>
          <a:chExt cx="0" cy="0"/>
        </a:xfrm>
      </p:grpSpPr>
      <p:sp>
        <p:nvSpPr>
          <p:cNvPr id="2" name="文本框 1"/>
          <p:cNvSpPr txBox="1"/>
          <p:nvPr/>
        </p:nvSpPr>
        <p:spPr>
          <a:xfrm>
            <a:off x="1009650" y="1294440"/>
            <a:ext cx="3426143" cy="392415"/>
          </a:xfrm>
          <a:prstGeom prst="rect">
            <a:avLst/>
          </a:prstGeom>
          <a:solidFill>
            <a:srgbClr val="374C8D"/>
          </a:solidFill>
        </p:spPr>
        <p:txBody>
          <a:bodyPr wrap="square" lIns="68580" tIns="34290" rIns="68580" bIns="34290" rtlCol="0">
            <a:spAutoFit/>
          </a:bodyPr>
          <a:lstStyle/>
          <a:p>
            <a:pPr algn="dist">
              <a:spcBef>
                <a:spcPct val="0"/>
              </a:spcBef>
              <a:spcAft>
                <a:spcPct val="0"/>
              </a:spcAft>
              <a:defRPr/>
            </a:pPr>
            <a:r>
              <a:rPr lang="zh-CN" altLang="en-US" sz="2100">
                <a:solidFill>
                  <a:srgbClr val="FFFFFF"/>
                </a:solidFill>
                <a:latin typeface="微软雅黑"/>
                <a:ea typeface="微软雅黑"/>
                <a:cs typeface="+mn-ea"/>
                <a:sym typeface="微软雅黑"/>
              </a:rPr>
              <a:t>   </a:t>
            </a:r>
            <a:r>
              <a:rPr lang="en-US" altLang="zh-CN" sz="2100">
                <a:solidFill>
                  <a:srgbClr val="FFFFFF"/>
                </a:solidFill>
                <a:latin typeface="微软雅黑"/>
                <a:ea typeface="微软雅黑"/>
                <a:cs typeface="+mn-ea"/>
                <a:sym typeface="微软雅黑"/>
              </a:rPr>
              <a:t>3</a:t>
            </a:r>
            <a:r>
              <a:rPr lang="zh-CN" altLang="en-US" sz="2100">
                <a:solidFill>
                  <a:srgbClr val="FFFFFF"/>
                </a:solidFill>
                <a:latin typeface="微软雅黑"/>
                <a:ea typeface="微软雅黑"/>
                <a:cs typeface="+mn-ea"/>
                <a:sym typeface="微软雅黑"/>
              </a:rPr>
              <a:t>、树立法律信仰的原因</a:t>
            </a:r>
            <a:r>
              <a:rPr lang="en-US" altLang="zh-CN" sz="2100">
                <a:solidFill>
                  <a:srgbClr val="FFFFFF"/>
                </a:solidFill>
                <a:latin typeface="微软雅黑"/>
                <a:ea typeface="微软雅黑"/>
                <a:cs typeface="+mn-ea"/>
                <a:sym typeface="微软雅黑"/>
              </a:rPr>
              <a:t>:</a:t>
            </a:r>
          </a:p>
        </p:txBody>
      </p:sp>
      <p:sp>
        <p:nvSpPr>
          <p:cNvPr id="3" name="文本框 2"/>
          <p:cNvSpPr txBox="1"/>
          <p:nvPr/>
        </p:nvSpPr>
        <p:spPr>
          <a:xfrm>
            <a:off x="1009650" y="2109749"/>
            <a:ext cx="4716780" cy="2562240"/>
          </a:xfrm>
          <a:prstGeom prst="rect">
            <a:avLst/>
          </a:prstGeom>
          <a:noFill/>
        </p:spPr>
        <p:txBody>
          <a:bodyPr wrap="square" lIns="68580" tIns="34290" rIns="68580" bIns="34290" rtlCol="0">
            <a:spAutoFit/>
          </a:bodyPr>
          <a:lstStyle/>
          <a:p>
            <a:pPr>
              <a:lnSpc>
                <a:spcPct val="150000"/>
              </a:lnSpc>
              <a:spcBef>
                <a:spcPct val="0"/>
              </a:spcBef>
              <a:spcAft>
                <a:spcPct val="0"/>
              </a:spcAft>
              <a:buFont typeface="Wingdings" pitchFamily="2" charset="2"/>
              <a:buChar char=""/>
              <a:defRPr/>
            </a:pPr>
            <a:r>
              <a:rPr lang="zh-CN" altLang="zh-CN" sz="1800">
                <a:solidFill>
                  <a:srgbClr val="000000">
                    <a:lumMod val="75000"/>
                    <a:lumOff val="25000"/>
                  </a:srgbClr>
                </a:solidFill>
                <a:latin typeface="微软雅黑"/>
                <a:ea typeface="微软雅黑"/>
                <a:cs typeface="+mn-ea"/>
                <a:sym typeface="微软雅黑"/>
              </a:rPr>
              <a:t>建设法治中国是中国人民的共同事业，人民既是法治的践行者，又是法治的受益者。</a:t>
            </a:r>
            <a:endParaRPr lang="en-US" altLang="zh-CN" sz="1800">
              <a:solidFill>
                <a:srgbClr val="000000">
                  <a:lumMod val="75000"/>
                  <a:lumOff val="25000"/>
                </a:srgbClr>
              </a:solidFill>
              <a:latin typeface="微软雅黑"/>
              <a:ea typeface="微软雅黑"/>
              <a:cs typeface="+mn-ea"/>
              <a:sym typeface="微软雅黑"/>
            </a:endParaRPr>
          </a:p>
          <a:p>
            <a:pPr>
              <a:lnSpc>
                <a:spcPct val="150000"/>
              </a:lnSpc>
              <a:spcBef>
                <a:spcPct val="0"/>
              </a:spcBef>
              <a:spcAft>
                <a:spcPct val="0"/>
              </a:spcAft>
              <a:defRPr/>
            </a:pPr>
            <a:endParaRPr lang="en-US" altLang="zh-CN" sz="1800">
              <a:solidFill>
                <a:srgbClr val="000000">
                  <a:lumMod val="75000"/>
                  <a:lumOff val="25000"/>
                </a:srgbClr>
              </a:solidFill>
              <a:latin typeface="微软雅黑"/>
              <a:ea typeface="微软雅黑"/>
              <a:cs typeface="+mn-ea"/>
              <a:sym typeface="微软雅黑"/>
            </a:endParaRPr>
          </a:p>
          <a:p>
            <a:pPr>
              <a:lnSpc>
                <a:spcPct val="150000"/>
              </a:lnSpc>
              <a:spcBef>
                <a:spcPct val="0"/>
              </a:spcBef>
              <a:spcAft>
                <a:spcPct val="0"/>
              </a:spcAft>
              <a:defRPr/>
            </a:pPr>
            <a:r>
              <a:rPr lang="en-US" altLang="zh-CN" sz="1800">
                <a:solidFill>
                  <a:srgbClr val="000000">
                    <a:lumMod val="75000"/>
                    <a:lumOff val="25000"/>
                  </a:srgbClr>
                </a:solidFill>
                <a:latin typeface="微软雅黑"/>
                <a:ea typeface="微软雅黑"/>
                <a:cs typeface="+mn-ea"/>
                <a:sym typeface="微软雅黑"/>
              </a:rPr>
              <a:t>②</a:t>
            </a:r>
            <a:r>
              <a:rPr lang="zh-CN" altLang="zh-CN" sz="1800">
                <a:solidFill>
                  <a:srgbClr val="000000">
                    <a:lumMod val="75000"/>
                    <a:lumOff val="25000"/>
                  </a:srgbClr>
                </a:solidFill>
                <a:latin typeface="微软雅黑"/>
                <a:ea typeface="微软雅黑"/>
                <a:cs typeface="+mn-ea"/>
                <a:sym typeface="微软雅黑"/>
              </a:rPr>
              <a:t>法律的权威来源于：人民内心的拥护和真诚信仰。当法律真正成为我们的信阳时，才会充分体现法律自身价值，发挥其应有的功能。</a:t>
            </a:r>
          </a:p>
        </p:txBody>
      </p:sp>
      <p:pic>
        <p:nvPicPr>
          <p:cNvPr id="7" name="图片 6" descr="9498a4811213c923e387209222a1c78d"/>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224572" y="2223120"/>
            <a:ext cx="2649394" cy="2649394"/>
          </a:xfrm>
          <a:prstGeom prst="rect">
            <a:avLst/>
          </a:prstGeom>
        </p:spPr>
      </p:pic>
      <p:sp>
        <p:nvSpPr>
          <p:cNvPr id="10" name="标题 1"/>
          <p:cNvSpPr txBox="1"/>
          <p:nvPr/>
        </p:nvSpPr>
        <p:spPr>
          <a:xfrm>
            <a:off x="764857" y="155258"/>
            <a:ext cx="2098358" cy="489109"/>
          </a:xfrm>
          <a:prstGeom prst="rect">
            <a:avLst/>
          </a:prstGeom>
        </p:spPr>
        <p:txBody>
          <a:bodyPr vert="horz" lIns="68580" tIns="34290" rIns="68580" bIns="34290" rtlCol="0"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dist" defTabSz="685800">
              <a:spcAft>
                <a:spcPct val="0"/>
              </a:spcAft>
              <a:defRPr/>
            </a:pPr>
            <a:r>
              <a:rPr lang="zh-CN" altLang="en-US" sz="2400">
                <a:solidFill>
                  <a:srgbClr val="FFFFFF"/>
                </a:solidFill>
                <a:latin typeface="微软雅黑"/>
                <a:ea typeface="微软雅黑"/>
                <a:cs typeface="+mn-ea"/>
                <a:sym typeface="微软雅黑"/>
              </a:rPr>
              <a:t>树立法律信仰</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53" presetClass="entr" presetSubtype="0" fill="hold" grpId="2"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par>
                    <p:cTn id="16" fill="hold" nodeType="clickPar">
                      <p:stCondLst>
                        <p:cond delay="indefinite"/>
                      </p:stCondLst>
                      <p:childTnLst>
                        <p:par>
                          <p:cTn id="17" fill="hold" nodeType="withGroup">
                            <p:stCondLst>
                              <p:cond delay="indefinite"/>
                            </p:stCondLst>
                          </p:cTn>
                        </p:par>
                        <p:par>
                          <p:cTn id="18" fill="hold" nodeType="after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p:bldP spid="3" grpId="2"/>
      <p:bldP spid="3" grpId="3"/>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5EE"/>
        </a:solidFill>
        <a:effectLst/>
      </p:bgPr>
    </p:bg>
    <p:spTree>
      <p:nvGrpSpPr>
        <p:cNvPr id="1" name=""/>
        <p:cNvGrpSpPr/>
        <p:nvPr/>
      </p:nvGrpSpPr>
      <p:grpSpPr>
        <a:xfrm>
          <a:off x="0" y="0"/>
          <a:ext cx="0" cy="0"/>
          <a:chOff x="0" y="0"/>
          <a:chExt cx="0" cy="0"/>
        </a:xfrm>
      </p:grpSpPr>
      <p:sp>
        <p:nvSpPr>
          <p:cNvPr id="3" name="文本框 2"/>
          <p:cNvSpPr txBox="1"/>
          <p:nvPr/>
        </p:nvSpPr>
        <p:spPr>
          <a:xfrm>
            <a:off x="3903346" y="919447"/>
            <a:ext cx="4504373" cy="3393236"/>
          </a:xfrm>
          <a:prstGeom prst="rect">
            <a:avLst/>
          </a:prstGeom>
          <a:noFill/>
        </p:spPr>
        <p:txBody>
          <a:bodyPr wrap="square" lIns="68580" tIns="34290" rIns="68580" bIns="34290" rtlCol="0">
            <a:spAutoFit/>
          </a:bodyPr>
          <a:lstStyle/>
          <a:p>
            <a:pPr>
              <a:lnSpc>
                <a:spcPct val="200000"/>
              </a:lnSpc>
              <a:spcBef>
                <a:spcPct val="0"/>
              </a:spcBef>
              <a:spcAft>
                <a:spcPct val="0"/>
              </a:spcAft>
              <a:defRPr/>
            </a:pPr>
            <a:r>
              <a:rPr lang="en-US" altLang="zh-CN" sz="1800" b="1">
                <a:solidFill>
                  <a:srgbClr val="000000">
                    <a:lumMod val="75000"/>
                    <a:lumOff val="25000"/>
                  </a:srgbClr>
                </a:solidFill>
                <a:latin typeface="微软雅黑"/>
                <a:ea typeface="微软雅黑"/>
                <a:cs typeface="+mn-ea"/>
                <a:sym typeface="微软雅黑"/>
              </a:rPr>
              <a:t>      </a:t>
            </a:r>
            <a:r>
              <a:rPr lang="zh-CN" altLang="en-US" sz="1800" b="1">
                <a:solidFill>
                  <a:srgbClr val="000000">
                    <a:lumMod val="75000"/>
                    <a:lumOff val="25000"/>
                  </a:srgbClr>
                </a:solidFill>
                <a:latin typeface="微软雅黑"/>
                <a:ea typeface="微软雅黑"/>
                <a:cs typeface="+mn-ea"/>
                <a:sym typeface="微软雅黑"/>
              </a:rPr>
              <a:t>根据全国人民代表大会关于宪法宣誓制度的决定，各级人民代表大会及县级以上的人民代表大会常务委员会选举或者决定任命的国家工作人员，以及各级人民政府、人民法院、人民检察院任命的国家工作人员，在就职时应当公开进行宪法宣誓。</a:t>
            </a:r>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3159" y="1525218"/>
            <a:ext cx="2881048" cy="2881048"/>
          </a:xfrm>
          <a:prstGeom prst="rect">
            <a:avLst/>
          </a:prstGeom>
        </p:spPr>
      </p:pic>
      <p:sp>
        <p:nvSpPr>
          <p:cNvPr id="8" name="标题 1"/>
          <p:cNvSpPr txBox="1"/>
          <p:nvPr/>
        </p:nvSpPr>
        <p:spPr>
          <a:xfrm>
            <a:off x="764857" y="155258"/>
            <a:ext cx="2098358" cy="489109"/>
          </a:xfrm>
          <a:prstGeom prst="rect">
            <a:avLst/>
          </a:prstGeom>
        </p:spPr>
        <p:txBody>
          <a:bodyPr vert="horz" lIns="68580" tIns="34290" rIns="68580" bIns="34290" rtlCol="0"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dist" defTabSz="685800">
              <a:spcAft>
                <a:spcPct val="0"/>
              </a:spcAft>
              <a:defRPr/>
            </a:pPr>
            <a:r>
              <a:rPr lang="zh-CN" altLang="en-US" sz="2400">
                <a:solidFill>
                  <a:srgbClr val="FFFFFF"/>
                </a:solidFill>
                <a:latin typeface="微软雅黑"/>
                <a:ea typeface="微软雅黑"/>
                <a:cs typeface="+mn-ea"/>
                <a:sym typeface="微软雅黑"/>
              </a:rPr>
              <a:t>树立法律信仰</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nodeType="clickPar">
                      <p:stCondLst>
                        <p:cond delay="indefinite"/>
                      </p:stCondLst>
                      <p:childTnLst>
                        <p:par>
                          <p:cTn id="11" fill="hold" nodeType="withGroup">
                            <p:stCondLst>
                              <p:cond delay="indefinite"/>
                            </p:stCondLst>
                          </p:cTn>
                        </p:par>
                        <p:par>
                          <p:cTn id="12" fill="hold" nodeType="afterGroup">
                            <p:stCondLst>
                              <p:cond delay="0"/>
                            </p:stCondLst>
                            <p:childTnLst>
                              <p:par>
                                <p:cTn id="13" presetID="42"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1000"/>
                                        <p:tgtEl>
                                          <p:spTgt spid="4"/>
                                        </p:tgtEl>
                                      </p:cBhvr>
                                    </p:animEffect>
                                    <p:anim calcmode="lin" valueType="num">
                                      <p:cBhvr>
                                        <p:cTn id="16" dur="1000" fill="hold"/>
                                        <p:tgtEl>
                                          <p:spTgt spid="4"/>
                                        </p:tgtEl>
                                        <p:attrNameLst>
                                          <p:attrName>ppt_x</p:attrName>
                                        </p:attrNameLst>
                                      </p:cBhvr>
                                      <p:tavLst>
                                        <p:tav tm="0">
                                          <p:val>
                                            <p:strVal val="#ppt_x"/>
                                          </p:val>
                                        </p:tav>
                                        <p:tav tm="100000">
                                          <p:val>
                                            <p:strVal val="#ppt_x"/>
                                          </p:val>
                                        </p:tav>
                                      </p:tavLst>
                                    </p:anim>
                                    <p:anim calcmode="lin" valueType="num">
                                      <p:cBhvr>
                                        <p:cTn id="1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5EE"/>
        </a:solidFill>
        <a:effectLst/>
      </p:bgPr>
    </p:bg>
    <p:spTree>
      <p:nvGrpSpPr>
        <p:cNvPr id="1" name=""/>
        <p:cNvGrpSpPr/>
        <p:nvPr/>
      </p:nvGrpSpPr>
      <p:grpSpPr>
        <a:xfrm>
          <a:off x="0" y="0"/>
          <a:ext cx="0" cy="0"/>
          <a:chOff x="0" y="0"/>
          <a:chExt cx="0" cy="0"/>
        </a:xfrm>
      </p:grpSpPr>
      <p:sp>
        <p:nvSpPr>
          <p:cNvPr id="2" name="矩形 1"/>
          <p:cNvSpPr/>
          <p:nvPr/>
        </p:nvSpPr>
        <p:spPr>
          <a:xfrm>
            <a:off x="3668554" y="1596002"/>
            <a:ext cx="4044791" cy="1038746"/>
          </a:xfrm>
          <a:prstGeom prst="rect">
            <a:avLst/>
          </a:prstGeom>
          <a:noFill/>
          <a:extLst>
            <a:ext uri="{909E8E84-426E-40DD-AFC4-6F175D3DCCD1}">
              <a14:hiddenFill xmlns:a14="http://schemas.microsoft.com/office/drawing/2010/main">
                <a:solidFill>
                  <a:srgbClr val="FA3233"/>
                </a:solidFill>
              </a14:hiddenFill>
            </a:ext>
          </a:extLst>
        </p:spPr>
        <p:txBody>
          <a:bodyPr wrap="square" lIns="68580" tIns="34290" rIns="68580" bIns="34290">
            <a:spAutoFit/>
          </a:bodyPr>
          <a:lstStyle/>
          <a:p>
            <a:pPr>
              <a:lnSpc>
                <a:spcPct val="150000"/>
              </a:lnSpc>
              <a:spcBef>
                <a:spcPct val="0"/>
              </a:spcBef>
              <a:spcAft>
                <a:spcPct val="0"/>
              </a:spcAft>
              <a:defRPr/>
            </a:pPr>
            <a:r>
              <a:rPr lang="zh-CN" altLang="en-US" sz="2100" b="1">
                <a:solidFill>
                  <a:srgbClr val="374C8D"/>
                </a:solidFill>
                <a:latin typeface="微软雅黑"/>
                <a:ea typeface="微软雅黑"/>
                <a:cs typeface="+mn-ea"/>
                <a:sym typeface="微软雅黑"/>
              </a:rPr>
              <a:t>国家工作人员在就职时公开进行宪法宣誓有什么意义？</a:t>
            </a:r>
          </a:p>
        </p:txBody>
      </p:sp>
      <p:sp>
        <p:nvSpPr>
          <p:cNvPr id="7" name="文本框 6"/>
          <p:cNvSpPr txBox="1"/>
          <p:nvPr/>
        </p:nvSpPr>
        <p:spPr>
          <a:xfrm>
            <a:off x="3669030" y="2735192"/>
            <a:ext cx="3928110" cy="1731243"/>
          </a:xfrm>
          <a:prstGeom prst="rect">
            <a:avLst/>
          </a:prstGeom>
          <a:noFill/>
        </p:spPr>
        <p:txBody>
          <a:bodyPr wrap="square" lIns="68580" tIns="34290" rIns="68580" bIns="34290" rtlCol="0">
            <a:spAutoFit/>
          </a:bodyPr>
          <a:lstStyle/>
          <a:p>
            <a:pPr>
              <a:lnSpc>
                <a:spcPct val="150000"/>
              </a:lnSpc>
              <a:spcBef>
                <a:spcPct val="0"/>
              </a:spcBef>
              <a:spcAft>
                <a:spcPct val="0"/>
              </a:spcAft>
              <a:defRPr/>
            </a:pPr>
            <a:r>
              <a:rPr lang="zh-CN" altLang="en-US" sz="1800">
                <a:solidFill>
                  <a:srgbClr val="000000">
                    <a:lumMod val="75000"/>
                    <a:lumOff val="25000"/>
                  </a:srgbClr>
                </a:solidFill>
                <a:latin typeface="微软雅黑"/>
                <a:ea typeface="微软雅黑"/>
                <a:cs typeface="+mn-ea"/>
                <a:sym typeface="微软雅黑"/>
              </a:rPr>
              <a:t>有利于国家工作人员增强法律意识，在内心深处尊崇法律，运用法律思维、法律理念分析问题、解决问题，遵守和捍卫法律。</a:t>
            </a:r>
          </a:p>
        </p:txBody>
      </p:sp>
      <p:pic>
        <p:nvPicPr>
          <p:cNvPr id="8" name="图片 7" descr="51miz-E801786-570877A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53591" y="1422559"/>
            <a:ext cx="3320891" cy="3320891"/>
          </a:xfrm>
          <a:prstGeom prst="rect">
            <a:avLst/>
          </a:prstGeom>
        </p:spPr>
      </p:pic>
      <p:sp>
        <p:nvSpPr>
          <p:cNvPr id="9" name="标题 1"/>
          <p:cNvSpPr txBox="1"/>
          <p:nvPr/>
        </p:nvSpPr>
        <p:spPr>
          <a:xfrm>
            <a:off x="764857" y="155258"/>
            <a:ext cx="2098358" cy="489109"/>
          </a:xfrm>
          <a:prstGeom prst="rect">
            <a:avLst/>
          </a:prstGeom>
        </p:spPr>
        <p:txBody>
          <a:bodyPr vert="horz" lIns="68580" tIns="34290" rIns="68580" bIns="34290" rtlCol="0"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dist" defTabSz="685800">
              <a:spcAft>
                <a:spcPct val="0"/>
              </a:spcAft>
              <a:defRPr/>
            </a:pPr>
            <a:r>
              <a:rPr lang="zh-CN" altLang="en-US" sz="2400">
                <a:solidFill>
                  <a:srgbClr val="FFFFFF"/>
                </a:solidFill>
                <a:latin typeface="微软雅黑"/>
                <a:ea typeface="微软雅黑"/>
                <a:cs typeface="+mn-ea"/>
                <a:sym typeface="微软雅黑"/>
              </a:rPr>
              <a:t>树立法律信仰</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47" presetClass="entr" presetSubtype="0" fill="hold" grpId="2"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indefinite"/>
                            </p:stCondLst>
                          </p:cTn>
                        </p:par>
                        <p:par>
                          <p:cTn id="18" fill="hold" nodeType="after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7" grpId="2"/>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5EE"/>
        </a:solidFill>
        <a:effectLst/>
      </p:bgPr>
    </p:bg>
    <p:spTree>
      <p:nvGrpSpPr>
        <p:cNvPr id="1" name=""/>
        <p:cNvGrpSpPr/>
        <p:nvPr/>
      </p:nvGrpSpPr>
      <p:grpSpPr>
        <a:xfrm>
          <a:off x="0" y="0"/>
          <a:ext cx="0" cy="0"/>
          <a:chOff x="0" y="0"/>
          <a:chExt cx="0" cy="0"/>
        </a:xfrm>
      </p:grpSpPr>
      <p:sp>
        <p:nvSpPr>
          <p:cNvPr id="2" name="文本框 1"/>
          <p:cNvSpPr txBox="1"/>
          <p:nvPr/>
        </p:nvSpPr>
        <p:spPr>
          <a:xfrm>
            <a:off x="1002983" y="1572690"/>
            <a:ext cx="2655570" cy="715580"/>
          </a:xfrm>
          <a:prstGeom prst="rect">
            <a:avLst/>
          </a:prstGeom>
          <a:solidFill>
            <a:srgbClr val="374C8D"/>
          </a:solidFill>
        </p:spPr>
        <p:txBody>
          <a:bodyPr wrap="square" lIns="68580" tIns="34290" rIns="68580" bIns="34290" rtlCol="0">
            <a:spAutoFit/>
          </a:bodyPr>
          <a:lstStyle/>
          <a:p>
            <a:pPr>
              <a:spcBef>
                <a:spcPct val="0"/>
              </a:spcBef>
              <a:spcAft>
                <a:spcPct val="0"/>
              </a:spcAft>
              <a:defRPr/>
            </a:pPr>
            <a:r>
              <a:rPr lang="en-US" altLang="zh-CN" sz="2100">
                <a:solidFill>
                  <a:srgbClr val="FFFFFF"/>
                </a:solidFill>
                <a:latin typeface="微软雅黑"/>
                <a:ea typeface="微软雅黑"/>
                <a:cs typeface="+mn-ea"/>
                <a:sym typeface="微软雅黑"/>
              </a:rPr>
              <a:t>4</a:t>
            </a:r>
            <a:r>
              <a:rPr lang="zh-CN" altLang="en-US" sz="2100">
                <a:solidFill>
                  <a:srgbClr val="FFFFFF"/>
                </a:solidFill>
                <a:latin typeface="微软雅黑"/>
                <a:ea typeface="微软雅黑"/>
                <a:cs typeface="+mn-ea"/>
                <a:sym typeface="微软雅黑"/>
              </a:rPr>
              <a:t>、树立法律信仰的具体要求：</a:t>
            </a:r>
          </a:p>
        </p:txBody>
      </p:sp>
      <p:sp>
        <p:nvSpPr>
          <p:cNvPr id="3" name="文本框 2"/>
          <p:cNvSpPr txBox="1"/>
          <p:nvPr/>
        </p:nvSpPr>
        <p:spPr>
          <a:xfrm>
            <a:off x="834390" y="3216593"/>
            <a:ext cx="4249579" cy="623248"/>
          </a:xfrm>
          <a:prstGeom prst="rect">
            <a:avLst/>
          </a:prstGeom>
          <a:noFill/>
        </p:spPr>
        <p:txBody>
          <a:bodyPr wrap="square" lIns="68580" tIns="34290" rIns="68580" bIns="34290" rtlCol="0">
            <a:spAutoFit/>
          </a:bodyPr>
          <a:lstStyle/>
          <a:p>
            <a:pPr>
              <a:spcBef>
                <a:spcPct val="0"/>
              </a:spcBef>
              <a:spcAft>
                <a:spcPct val="0"/>
              </a:spcAft>
              <a:defRPr/>
            </a:pPr>
            <a:r>
              <a:rPr lang="zh-CN" altLang="en-US" sz="1800">
                <a:solidFill>
                  <a:srgbClr val="000000">
                    <a:lumMod val="75000"/>
                    <a:lumOff val="25000"/>
                  </a:srgbClr>
                </a:solidFill>
                <a:latin typeface="微软雅黑"/>
                <a:ea typeface="微软雅黑"/>
                <a:cs typeface="+mn-ea"/>
                <a:sym typeface="微软雅黑"/>
              </a:rPr>
              <a:t>发自内心地尊崇法律、信仰法律、遵守法律和捍卫法律。</a:t>
            </a:r>
          </a:p>
        </p:txBody>
      </p:sp>
      <p:pic>
        <p:nvPicPr>
          <p:cNvPr id="4" name="图片 3" descr="51miz-E1088633-13C1255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485448" y="1441609"/>
            <a:ext cx="2902744" cy="2902744"/>
          </a:xfrm>
          <a:prstGeom prst="rect">
            <a:avLst/>
          </a:prstGeom>
        </p:spPr>
      </p:pic>
      <p:sp>
        <p:nvSpPr>
          <p:cNvPr id="9" name="标题 1"/>
          <p:cNvSpPr txBox="1"/>
          <p:nvPr/>
        </p:nvSpPr>
        <p:spPr>
          <a:xfrm>
            <a:off x="764857" y="155258"/>
            <a:ext cx="2098358" cy="489109"/>
          </a:xfrm>
          <a:prstGeom prst="rect">
            <a:avLst/>
          </a:prstGeom>
        </p:spPr>
        <p:txBody>
          <a:bodyPr vert="horz" lIns="68580" tIns="34290" rIns="68580" bIns="34290" rtlCol="0"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dist" defTabSz="685800">
              <a:spcAft>
                <a:spcPct val="0"/>
              </a:spcAft>
              <a:defRPr/>
            </a:pPr>
            <a:r>
              <a:rPr lang="zh-CN" altLang="en-US" sz="2400">
                <a:solidFill>
                  <a:srgbClr val="FFFFFF"/>
                </a:solidFill>
                <a:latin typeface="微软雅黑"/>
                <a:ea typeface="微软雅黑"/>
                <a:cs typeface="+mn-ea"/>
                <a:sym typeface="微软雅黑"/>
              </a:rPr>
              <a:t>树立法律信仰</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53" presetClass="entr" presetSubtype="0" fill="hold" grpId="2"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p:bldP spid="3" grpId="2"/>
      <p:bldP spid="3" grpId="3"/>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858090" y="1116806"/>
            <a:ext cx="5427821" cy="1831970"/>
            <a:chOff x="2477452" y="1489075"/>
            <a:chExt cx="7237095" cy="2442626"/>
          </a:xfrm>
        </p:grpSpPr>
        <p:sp>
          <p:nvSpPr>
            <p:cNvPr id="13" name="文本框 12"/>
            <p:cNvSpPr txBox="1"/>
            <p:nvPr/>
          </p:nvSpPr>
          <p:spPr>
            <a:xfrm>
              <a:off x="4397375" y="1489075"/>
              <a:ext cx="3397249" cy="861774"/>
            </a:xfrm>
            <a:prstGeom prst="rect">
              <a:avLst/>
            </a:prstGeom>
            <a:noFill/>
          </p:spPr>
          <p:txBody>
            <a:bodyPr wrap="square" rtlCol="0">
              <a:spAutoFit/>
            </a:bodyPr>
            <a:lstStyle/>
            <a:p>
              <a:pPr algn="ctr">
                <a:spcBef>
                  <a:spcPct val="0"/>
                </a:spcBef>
                <a:spcAft>
                  <a:spcPct val="0"/>
                </a:spcAft>
                <a:defRPr/>
              </a:pPr>
              <a:r>
                <a:rPr lang="en-US" altLang="zh-CN" sz="3600">
                  <a:solidFill>
                    <a:srgbClr val="FFFFFF"/>
                  </a:solidFill>
                  <a:latin typeface="微软雅黑"/>
                  <a:ea typeface="微软雅黑"/>
                  <a:cs typeface="+mn-ea"/>
                  <a:sym typeface="微软雅黑"/>
                </a:rPr>
                <a:t>PART 01</a:t>
              </a:r>
              <a:endParaRPr lang="en-US" altLang="zh-CN" sz="3600" b="1">
                <a:solidFill>
                  <a:srgbClr val="FFFFFF"/>
                </a:solidFill>
                <a:latin typeface="微软雅黑"/>
                <a:ea typeface="微软雅黑"/>
                <a:cs typeface="+mn-ea"/>
                <a:sym typeface="微软雅黑"/>
              </a:endParaRPr>
            </a:p>
          </p:txBody>
        </p:sp>
        <p:sp>
          <p:nvSpPr>
            <p:cNvPr id="3" name="文本框 2"/>
            <p:cNvSpPr txBox="1"/>
            <p:nvPr/>
          </p:nvSpPr>
          <p:spPr>
            <a:xfrm>
              <a:off x="2477452" y="2967335"/>
              <a:ext cx="7237095" cy="964366"/>
            </a:xfrm>
            <a:prstGeom prst="rect">
              <a:avLst/>
            </a:prstGeom>
            <a:noFill/>
          </p:spPr>
          <p:txBody>
            <a:bodyPr wrap="square" rtlCol="0">
              <a:spAutoFit/>
            </a:bodyPr>
            <a:lstStyle/>
            <a:p>
              <a:pPr algn="ctr">
                <a:spcBef>
                  <a:spcPct val="0"/>
                </a:spcBef>
                <a:spcAft>
                  <a:spcPct val="0"/>
                </a:spcAft>
                <a:defRPr/>
              </a:pPr>
              <a:r>
                <a:rPr lang="zh-CN" altLang="en-US" sz="4100">
                  <a:solidFill>
                    <a:srgbClr val="374C8D"/>
                  </a:solidFill>
                  <a:latin typeface="微软雅黑"/>
                  <a:ea typeface="微软雅黑"/>
                  <a:cs typeface="+mn-ea"/>
                  <a:sym typeface="微软雅黑"/>
                </a:rPr>
                <a:t>学会依法办事</a:t>
              </a:r>
            </a:p>
          </p:txBody>
        </p:sp>
      </p:gr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F5EE"/>
        </a:solidFill>
        <a:effectLst/>
      </p:bgPr>
    </p:bg>
    <p:spTree>
      <p:nvGrpSpPr>
        <p:cNvPr id="1" name=""/>
        <p:cNvGrpSpPr/>
        <p:nvPr/>
      </p:nvGrpSpPr>
      <p:grpSpPr>
        <a:xfrm>
          <a:off x="0" y="0"/>
          <a:ext cx="0" cy="0"/>
          <a:chOff x="0" y="0"/>
          <a:chExt cx="0" cy="0"/>
        </a:xfrm>
      </p:grpSpPr>
      <p:sp>
        <p:nvSpPr>
          <p:cNvPr id="2" name="文本框 1"/>
          <p:cNvSpPr txBox="1"/>
          <p:nvPr/>
        </p:nvSpPr>
        <p:spPr>
          <a:xfrm>
            <a:off x="4246245" y="1450658"/>
            <a:ext cx="3300413" cy="715580"/>
          </a:xfrm>
          <a:prstGeom prst="rect">
            <a:avLst/>
          </a:prstGeom>
          <a:solidFill>
            <a:srgbClr val="374C8D"/>
          </a:solidFill>
        </p:spPr>
        <p:txBody>
          <a:bodyPr wrap="square" lIns="68580" tIns="34290" rIns="68580" bIns="34290" rtlCol="0">
            <a:spAutoFit/>
          </a:bodyPr>
          <a:lstStyle/>
          <a:p>
            <a:pPr>
              <a:spcBef>
                <a:spcPct val="0"/>
              </a:spcBef>
              <a:spcAft>
                <a:spcPct val="0"/>
              </a:spcAft>
              <a:defRPr/>
            </a:pPr>
            <a:r>
              <a:rPr lang="en-US" altLang="zh-CN" sz="2100">
                <a:solidFill>
                  <a:srgbClr val="FFFFFF"/>
                </a:solidFill>
                <a:latin typeface="微软雅黑"/>
                <a:ea typeface="微软雅黑"/>
                <a:cs typeface="+mn-ea"/>
                <a:sym typeface="微软雅黑"/>
              </a:rPr>
              <a:t>5</a:t>
            </a:r>
            <a:r>
              <a:rPr lang="zh-CN" altLang="en-US" sz="2100">
                <a:solidFill>
                  <a:srgbClr val="FFFFFF"/>
                </a:solidFill>
                <a:latin typeface="微软雅黑"/>
                <a:ea typeface="微软雅黑"/>
                <a:cs typeface="+mn-ea"/>
                <a:sym typeface="微软雅黑"/>
              </a:rPr>
              <a:t>、依法办事，并不否定道德的重要性</a:t>
            </a:r>
          </a:p>
        </p:txBody>
      </p:sp>
      <p:sp>
        <p:nvSpPr>
          <p:cNvPr id="3" name="文本框 2"/>
          <p:cNvSpPr txBox="1"/>
          <p:nvPr/>
        </p:nvSpPr>
        <p:spPr>
          <a:xfrm>
            <a:off x="4023360" y="2571751"/>
            <a:ext cx="4249579" cy="1731243"/>
          </a:xfrm>
          <a:prstGeom prst="rect">
            <a:avLst/>
          </a:prstGeom>
          <a:noFill/>
        </p:spPr>
        <p:txBody>
          <a:bodyPr wrap="square" lIns="68580" tIns="34290" rIns="68580" bIns="34290" rtlCol="0">
            <a:spAutoFit/>
          </a:bodyPr>
          <a:lstStyle/>
          <a:p>
            <a:pPr>
              <a:lnSpc>
                <a:spcPct val="200000"/>
              </a:lnSpc>
              <a:spcBef>
                <a:spcPct val="0"/>
              </a:spcBef>
              <a:spcAft>
                <a:spcPct val="0"/>
              </a:spcAft>
              <a:defRPr/>
            </a:pPr>
            <a:r>
              <a:rPr lang="zh-CN" altLang="en-US" sz="1800">
                <a:solidFill>
                  <a:srgbClr val="000000">
                    <a:lumMod val="75000"/>
                    <a:lumOff val="25000"/>
                  </a:srgbClr>
                </a:solidFill>
                <a:latin typeface="微软雅黑"/>
                <a:ea typeface="微软雅黑"/>
                <a:cs typeface="+mn-ea"/>
                <a:sym typeface="微软雅黑"/>
              </a:rPr>
              <a:t>人们道德水平的提高，有利于增强尊法守法的意识和自觉性，有利于促进法治生活方式的形成。</a:t>
            </a:r>
          </a:p>
        </p:txBody>
      </p:sp>
      <p:pic>
        <p:nvPicPr>
          <p:cNvPr id="7" name="图片 6" descr="51miz-E1120957-C4D951C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65321" y="1450658"/>
            <a:ext cx="2874645" cy="2874645"/>
          </a:xfrm>
          <a:prstGeom prst="rect">
            <a:avLst/>
          </a:prstGeom>
        </p:spPr>
      </p:pic>
      <p:sp>
        <p:nvSpPr>
          <p:cNvPr id="9" name="标题 1"/>
          <p:cNvSpPr txBox="1"/>
          <p:nvPr/>
        </p:nvSpPr>
        <p:spPr>
          <a:xfrm>
            <a:off x="764857" y="155258"/>
            <a:ext cx="2098358" cy="489109"/>
          </a:xfrm>
          <a:prstGeom prst="rect">
            <a:avLst/>
          </a:prstGeom>
        </p:spPr>
        <p:txBody>
          <a:bodyPr vert="horz" lIns="68580" tIns="34290" rIns="68580" bIns="34290" rtlCol="0"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dist" defTabSz="685800">
              <a:spcAft>
                <a:spcPct val="0"/>
              </a:spcAft>
              <a:defRPr/>
            </a:pPr>
            <a:r>
              <a:rPr lang="zh-CN" altLang="en-US" sz="2400">
                <a:solidFill>
                  <a:srgbClr val="FFFFFF"/>
                </a:solidFill>
                <a:latin typeface="微软雅黑"/>
                <a:ea typeface="微软雅黑"/>
                <a:cs typeface="+mn-ea"/>
                <a:sym typeface="微软雅黑"/>
              </a:rPr>
              <a:t>树立法律信仰</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53" presetClass="entr" presetSubtype="0" fill="hold" grpId="2"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par>
                    <p:cTn id="16" fill="hold" nodeType="clickPar">
                      <p:stCondLst>
                        <p:cond delay="indefinite"/>
                      </p:stCondLst>
                      <p:childTnLst>
                        <p:par>
                          <p:cTn id="17" fill="hold" nodeType="withGroup">
                            <p:stCondLst>
                              <p:cond delay="indefinite"/>
                            </p:stCondLst>
                          </p:cTn>
                        </p:par>
                        <p:par>
                          <p:cTn id="18" fill="hold" nodeType="after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p:bldP spid="3" grpId="2"/>
      <p:bldP spid="3" grpId="3"/>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F5EE"/>
        </a:solidFill>
        <a:effectLst/>
      </p:bgPr>
    </p:bg>
    <p:spTree>
      <p:nvGrpSpPr>
        <p:cNvPr id="1" name=""/>
        <p:cNvGrpSpPr/>
        <p:nvPr/>
      </p:nvGrpSpPr>
      <p:grpSpPr>
        <a:xfrm>
          <a:off x="0" y="0"/>
          <a:ext cx="0" cy="0"/>
          <a:chOff x="0" y="0"/>
          <a:chExt cx="0" cy="0"/>
        </a:xfrm>
      </p:grpSpPr>
      <p:sp>
        <p:nvSpPr>
          <p:cNvPr id="3" name="文本框 2"/>
          <p:cNvSpPr txBox="1"/>
          <p:nvPr/>
        </p:nvSpPr>
        <p:spPr>
          <a:xfrm>
            <a:off x="820103" y="1451610"/>
            <a:ext cx="7750016" cy="900246"/>
          </a:xfrm>
          <a:prstGeom prst="rect">
            <a:avLst/>
          </a:prstGeom>
          <a:noFill/>
        </p:spPr>
        <p:txBody>
          <a:bodyPr wrap="square" lIns="68580" tIns="34290" rIns="68580" bIns="34290" rtlCol="0">
            <a:spAutoFit/>
          </a:bodyPr>
          <a:lstStyle/>
          <a:p>
            <a:pPr>
              <a:lnSpc>
                <a:spcPct val="150000"/>
              </a:lnSpc>
              <a:spcBef>
                <a:spcPct val="0"/>
              </a:spcBef>
              <a:spcAft>
                <a:spcPct val="0"/>
              </a:spcAft>
              <a:defRPr/>
            </a:pPr>
            <a:r>
              <a:rPr lang="zh-CN" altLang="en-US" sz="1800">
                <a:solidFill>
                  <a:srgbClr val="000000">
                    <a:lumMod val="75000"/>
                    <a:lumOff val="25000"/>
                  </a:srgbClr>
                </a:solidFill>
                <a:latin typeface="微软雅黑"/>
                <a:ea typeface="微软雅黑"/>
                <a:cs typeface="+mn-ea"/>
                <a:sym typeface="微软雅黑"/>
              </a:rPr>
              <a:t>推动法治中国建设是每个人的责任和义务，作为国家未来的建设者，我们要努力为法治中国建设贡献自己的力量。</a:t>
            </a:r>
          </a:p>
        </p:txBody>
      </p:sp>
      <p:sp>
        <p:nvSpPr>
          <p:cNvPr id="31758" name="文本框 3"/>
          <p:cNvSpPr txBox="1">
            <a:spLocks noChangeArrowheads="1"/>
          </p:cNvSpPr>
          <p:nvPr/>
        </p:nvSpPr>
        <p:spPr bwMode="auto">
          <a:xfrm>
            <a:off x="820103" y="2618423"/>
            <a:ext cx="3099911" cy="346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eaLnBrk="0" hangingPunct="0">
              <a:defRPr>
                <a:solidFill>
                  <a:schemeClr val="tx1"/>
                </a:solidFill>
                <a:latin typeface="Calibri"/>
                <a:ea typeface="宋体" pitchFamily="2" charset="-122"/>
              </a:defRPr>
            </a:lvl1pPr>
            <a:lvl2pPr marL="742950" indent="-285750" eaLnBrk="0" hangingPunct="0">
              <a:defRPr>
                <a:solidFill>
                  <a:schemeClr val="tx1"/>
                </a:solidFill>
                <a:latin typeface="Calibri"/>
                <a:ea typeface="宋体" pitchFamily="2" charset="-122"/>
              </a:defRPr>
            </a:lvl2pPr>
            <a:lvl3pPr marL="1143000" indent="-228600" eaLnBrk="0" hangingPunct="0">
              <a:defRPr>
                <a:solidFill>
                  <a:schemeClr val="tx1"/>
                </a:solidFill>
                <a:latin typeface="Calibri"/>
                <a:ea typeface="宋体" pitchFamily="2" charset="-122"/>
              </a:defRPr>
            </a:lvl3pPr>
            <a:lvl4pPr marL="1600200" indent="-228600" eaLnBrk="0" hangingPunct="0">
              <a:defRPr>
                <a:solidFill>
                  <a:schemeClr val="tx1"/>
                </a:solidFill>
                <a:latin typeface="Calibri"/>
                <a:ea typeface="宋体" pitchFamily="2" charset="-122"/>
              </a:defRPr>
            </a:lvl4pPr>
            <a:lvl5pPr marL="2057400" indent="-228600" eaLnBrk="0" hangingPunct="0">
              <a:defRPr>
                <a:solidFill>
                  <a:schemeClr val="tx1"/>
                </a:solidFill>
                <a:latin typeface="Calibri"/>
                <a:ea typeface="宋体" pitchFamily="2" charset="-122"/>
              </a:defRPr>
            </a:lvl5pPr>
            <a:lvl6pPr marL="2514600" indent="-228600" eaLnBrk="0" fontAlgn="base" hangingPunct="0">
              <a:spcBef>
                <a:spcPct val="0"/>
              </a:spcBef>
              <a:spcAft>
                <a:spcPct val="0"/>
              </a:spcAft>
              <a:defRPr>
                <a:solidFill>
                  <a:schemeClr val="tx1"/>
                </a:solidFill>
                <a:latin typeface="Calibri"/>
                <a:ea typeface="宋体" pitchFamily="2" charset="-122"/>
              </a:defRPr>
            </a:lvl6pPr>
            <a:lvl7pPr marL="2971800" indent="-228600" eaLnBrk="0" fontAlgn="base" hangingPunct="0">
              <a:spcBef>
                <a:spcPct val="0"/>
              </a:spcBef>
              <a:spcAft>
                <a:spcPct val="0"/>
              </a:spcAft>
              <a:defRPr>
                <a:solidFill>
                  <a:schemeClr val="tx1"/>
                </a:solidFill>
                <a:latin typeface="Calibri"/>
                <a:ea typeface="宋体" pitchFamily="2" charset="-122"/>
              </a:defRPr>
            </a:lvl7pPr>
            <a:lvl8pPr marL="3429000" indent="-228600" eaLnBrk="0" fontAlgn="base" hangingPunct="0">
              <a:spcBef>
                <a:spcPct val="0"/>
              </a:spcBef>
              <a:spcAft>
                <a:spcPct val="0"/>
              </a:spcAft>
              <a:defRPr>
                <a:solidFill>
                  <a:schemeClr val="tx1"/>
                </a:solidFill>
                <a:latin typeface="Calibri"/>
                <a:ea typeface="宋体" pitchFamily="2" charset="-122"/>
              </a:defRPr>
            </a:lvl8pPr>
            <a:lvl9pPr marL="3886200" indent="-228600" eaLnBrk="0" fontAlgn="base" hangingPunct="0">
              <a:spcBef>
                <a:spcPct val="0"/>
              </a:spcBef>
              <a:spcAft>
                <a:spcPct val="0"/>
              </a:spcAft>
              <a:defRPr>
                <a:solidFill>
                  <a:schemeClr val="tx1"/>
                </a:solidFill>
                <a:latin typeface="Calibri"/>
                <a:ea typeface="宋体" pitchFamily="2" charset="-122"/>
              </a:defRPr>
            </a:lvl9pPr>
          </a:lstStyle>
          <a:p>
            <a:pPr eaLnBrk="1" hangingPunct="1">
              <a:spcBef>
                <a:spcPct val="0"/>
              </a:spcBef>
              <a:spcAft>
                <a:spcPct val="0"/>
              </a:spcAft>
              <a:defRPr/>
            </a:pPr>
            <a:r>
              <a:rPr lang="zh-CN" altLang="en-US" sz="1800" b="1">
                <a:solidFill>
                  <a:srgbClr val="000000">
                    <a:lumMod val="75000"/>
                    <a:lumOff val="25000"/>
                  </a:srgbClr>
                </a:solidFill>
                <a:latin typeface="微软雅黑"/>
                <a:ea typeface="微软雅黑"/>
                <a:cs typeface="+mn-ea"/>
                <a:sym typeface="微软雅黑"/>
              </a:rPr>
              <a:t>在学习法律方面，我打算：</a:t>
            </a:r>
          </a:p>
        </p:txBody>
      </p:sp>
      <p:cxnSp>
        <p:nvCxnSpPr>
          <p:cNvPr id="20" name="直接连接符 19"/>
          <p:cNvCxnSpPr/>
          <p:nvPr/>
        </p:nvCxnSpPr>
        <p:spPr>
          <a:xfrm>
            <a:off x="3893344" y="2813685"/>
            <a:ext cx="1080000" cy="0"/>
          </a:xfrm>
          <a:prstGeom prst="line">
            <a:avLst/>
          </a:prstGeom>
          <a:ln w="57150">
            <a:solidFill>
              <a:srgbClr val="374C8D"/>
            </a:solidFill>
          </a:ln>
        </p:spPr>
        <p:style>
          <a:lnRef idx="1">
            <a:schemeClr val="accent1"/>
          </a:lnRef>
          <a:fillRef idx="0">
            <a:schemeClr val="accent1"/>
          </a:fillRef>
          <a:effectRef idx="0">
            <a:schemeClr val="accent1"/>
          </a:effectRef>
          <a:fontRef idx="minor">
            <a:schemeClr val="tx1"/>
          </a:fontRef>
        </p:style>
      </p:cxnSp>
      <p:sp>
        <p:nvSpPr>
          <p:cNvPr id="31756" name="文本框 4"/>
          <p:cNvSpPr txBox="1">
            <a:spLocks noChangeArrowheads="1"/>
          </p:cNvSpPr>
          <p:nvPr/>
        </p:nvSpPr>
        <p:spPr bwMode="auto">
          <a:xfrm>
            <a:off x="850583" y="3304699"/>
            <a:ext cx="3291364" cy="392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eaLnBrk="0" hangingPunct="0">
              <a:defRPr>
                <a:solidFill>
                  <a:schemeClr val="tx1"/>
                </a:solidFill>
                <a:latin typeface="Calibri"/>
                <a:ea typeface="宋体" pitchFamily="2" charset="-122"/>
              </a:defRPr>
            </a:lvl1pPr>
            <a:lvl2pPr marL="742950" indent="-285750" eaLnBrk="0" hangingPunct="0">
              <a:defRPr>
                <a:solidFill>
                  <a:schemeClr val="tx1"/>
                </a:solidFill>
                <a:latin typeface="Calibri"/>
                <a:ea typeface="宋体" pitchFamily="2" charset="-122"/>
              </a:defRPr>
            </a:lvl2pPr>
            <a:lvl3pPr marL="1143000" indent="-228600" eaLnBrk="0" hangingPunct="0">
              <a:defRPr>
                <a:solidFill>
                  <a:schemeClr val="tx1"/>
                </a:solidFill>
                <a:latin typeface="Calibri"/>
                <a:ea typeface="宋体" pitchFamily="2" charset="-122"/>
              </a:defRPr>
            </a:lvl3pPr>
            <a:lvl4pPr marL="1600200" indent="-228600" eaLnBrk="0" hangingPunct="0">
              <a:defRPr>
                <a:solidFill>
                  <a:schemeClr val="tx1"/>
                </a:solidFill>
                <a:latin typeface="Calibri"/>
                <a:ea typeface="宋体" pitchFamily="2" charset="-122"/>
              </a:defRPr>
            </a:lvl4pPr>
            <a:lvl5pPr marL="2057400" indent="-228600" eaLnBrk="0" hangingPunct="0">
              <a:defRPr>
                <a:solidFill>
                  <a:schemeClr val="tx1"/>
                </a:solidFill>
                <a:latin typeface="Calibri"/>
                <a:ea typeface="宋体" pitchFamily="2" charset="-122"/>
              </a:defRPr>
            </a:lvl5pPr>
            <a:lvl6pPr marL="2514600" indent="-228600" eaLnBrk="0" fontAlgn="base" hangingPunct="0">
              <a:spcBef>
                <a:spcPct val="0"/>
              </a:spcBef>
              <a:spcAft>
                <a:spcPct val="0"/>
              </a:spcAft>
              <a:defRPr>
                <a:solidFill>
                  <a:schemeClr val="tx1"/>
                </a:solidFill>
                <a:latin typeface="Calibri"/>
                <a:ea typeface="宋体" pitchFamily="2" charset="-122"/>
              </a:defRPr>
            </a:lvl6pPr>
            <a:lvl7pPr marL="2971800" indent="-228600" eaLnBrk="0" fontAlgn="base" hangingPunct="0">
              <a:spcBef>
                <a:spcPct val="0"/>
              </a:spcBef>
              <a:spcAft>
                <a:spcPct val="0"/>
              </a:spcAft>
              <a:defRPr>
                <a:solidFill>
                  <a:schemeClr val="tx1"/>
                </a:solidFill>
                <a:latin typeface="Calibri"/>
                <a:ea typeface="宋体" pitchFamily="2" charset="-122"/>
              </a:defRPr>
            </a:lvl7pPr>
            <a:lvl8pPr marL="3429000" indent="-228600" eaLnBrk="0" fontAlgn="base" hangingPunct="0">
              <a:spcBef>
                <a:spcPct val="0"/>
              </a:spcBef>
              <a:spcAft>
                <a:spcPct val="0"/>
              </a:spcAft>
              <a:defRPr>
                <a:solidFill>
                  <a:schemeClr val="tx1"/>
                </a:solidFill>
                <a:latin typeface="Calibri"/>
                <a:ea typeface="宋体" pitchFamily="2" charset="-122"/>
              </a:defRPr>
            </a:lvl8pPr>
            <a:lvl9pPr marL="3886200" indent="-228600" eaLnBrk="0" fontAlgn="base" hangingPunct="0">
              <a:spcBef>
                <a:spcPct val="0"/>
              </a:spcBef>
              <a:spcAft>
                <a:spcPct val="0"/>
              </a:spcAft>
              <a:defRPr>
                <a:solidFill>
                  <a:schemeClr val="tx1"/>
                </a:solidFill>
                <a:latin typeface="Calibri"/>
                <a:ea typeface="宋体" pitchFamily="2" charset="-122"/>
              </a:defRPr>
            </a:lvl9pPr>
          </a:lstStyle>
          <a:p>
            <a:pPr eaLnBrk="1" hangingPunct="1">
              <a:spcBef>
                <a:spcPct val="0"/>
              </a:spcBef>
              <a:spcAft>
                <a:spcPct val="0"/>
              </a:spcAft>
              <a:defRPr/>
            </a:pPr>
            <a:r>
              <a:rPr lang="zh-CN" altLang="en-US" sz="1800" b="1">
                <a:solidFill>
                  <a:srgbClr val="000000">
                    <a:lumMod val="75000"/>
                    <a:lumOff val="25000"/>
                  </a:srgbClr>
                </a:solidFill>
                <a:latin typeface="微软雅黑"/>
                <a:ea typeface="微软雅黑"/>
                <a:cs typeface="+mn-ea"/>
                <a:sym typeface="微软雅黑"/>
              </a:rPr>
              <a:t>在遵守法律方面，我打算</a:t>
            </a:r>
            <a:r>
              <a:rPr lang="zh-CN" altLang="en-US" sz="2100">
                <a:solidFill>
                  <a:srgbClr val="000000">
                    <a:lumMod val="75000"/>
                    <a:lumOff val="25000"/>
                  </a:srgbClr>
                </a:solidFill>
                <a:latin typeface="微软雅黑"/>
                <a:ea typeface="微软雅黑"/>
                <a:cs typeface="+mn-ea"/>
                <a:sym typeface="微软雅黑"/>
              </a:rPr>
              <a:t>：</a:t>
            </a:r>
          </a:p>
        </p:txBody>
      </p:sp>
      <p:cxnSp>
        <p:nvCxnSpPr>
          <p:cNvPr id="21" name="直接连接符 20"/>
          <p:cNvCxnSpPr/>
          <p:nvPr/>
        </p:nvCxnSpPr>
        <p:spPr>
          <a:xfrm>
            <a:off x="3841909" y="3514249"/>
            <a:ext cx="1080000" cy="0"/>
          </a:xfrm>
          <a:prstGeom prst="line">
            <a:avLst/>
          </a:prstGeom>
          <a:ln w="57150">
            <a:solidFill>
              <a:srgbClr val="374C8D"/>
            </a:solidFill>
          </a:ln>
        </p:spPr>
        <p:style>
          <a:lnRef idx="1">
            <a:schemeClr val="accent1"/>
          </a:lnRef>
          <a:fillRef idx="0">
            <a:schemeClr val="accent1"/>
          </a:fillRef>
          <a:effectRef idx="0">
            <a:schemeClr val="accent1"/>
          </a:effectRef>
          <a:fontRef idx="minor">
            <a:schemeClr val="tx1"/>
          </a:fontRef>
        </p:style>
      </p:cxnSp>
      <p:grpSp>
        <p:nvGrpSpPr>
          <p:cNvPr id="31753" name="组合 24"/>
          <p:cNvGrpSpPr/>
          <p:nvPr/>
        </p:nvGrpSpPr>
        <p:grpSpPr>
          <a:xfrm>
            <a:off x="881063" y="4078605"/>
            <a:ext cx="4037171" cy="369094"/>
            <a:chOff x="1380" y="8262"/>
            <a:chExt cx="8477" cy="775"/>
          </a:xfrm>
        </p:grpSpPr>
        <p:sp>
          <p:nvSpPr>
            <p:cNvPr id="31754" name="文本框 18"/>
            <p:cNvSpPr txBox="1">
              <a:spLocks noChangeArrowheads="1"/>
            </p:cNvSpPr>
            <p:nvPr/>
          </p:nvSpPr>
          <p:spPr bwMode="auto">
            <a:xfrm>
              <a:off x="1380" y="8262"/>
              <a:ext cx="6910" cy="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a:ea typeface="宋体" pitchFamily="2" charset="-122"/>
                </a:defRPr>
              </a:lvl1pPr>
              <a:lvl2pPr marL="742950" indent="-285750" eaLnBrk="0" hangingPunct="0">
                <a:defRPr>
                  <a:solidFill>
                    <a:schemeClr val="tx1"/>
                  </a:solidFill>
                  <a:latin typeface="Calibri"/>
                  <a:ea typeface="宋体" pitchFamily="2" charset="-122"/>
                </a:defRPr>
              </a:lvl2pPr>
              <a:lvl3pPr marL="1143000" indent="-228600" eaLnBrk="0" hangingPunct="0">
                <a:defRPr>
                  <a:solidFill>
                    <a:schemeClr val="tx1"/>
                  </a:solidFill>
                  <a:latin typeface="Calibri"/>
                  <a:ea typeface="宋体" pitchFamily="2" charset="-122"/>
                </a:defRPr>
              </a:lvl3pPr>
              <a:lvl4pPr marL="1600200" indent="-228600" eaLnBrk="0" hangingPunct="0">
                <a:defRPr>
                  <a:solidFill>
                    <a:schemeClr val="tx1"/>
                  </a:solidFill>
                  <a:latin typeface="Calibri"/>
                  <a:ea typeface="宋体" pitchFamily="2" charset="-122"/>
                </a:defRPr>
              </a:lvl4pPr>
              <a:lvl5pPr marL="2057400" indent="-228600" eaLnBrk="0" hangingPunct="0">
                <a:defRPr>
                  <a:solidFill>
                    <a:schemeClr val="tx1"/>
                  </a:solidFill>
                  <a:latin typeface="Calibri"/>
                  <a:ea typeface="宋体" pitchFamily="2" charset="-122"/>
                </a:defRPr>
              </a:lvl5pPr>
              <a:lvl6pPr marL="2514600" indent="-228600" eaLnBrk="0" fontAlgn="base" hangingPunct="0">
                <a:spcBef>
                  <a:spcPct val="0"/>
                </a:spcBef>
                <a:spcAft>
                  <a:spcPct val="0"/>
                </a:spcAft>
                <a:defRPr>
                  <a:solidFill>
                    <a:schemeClr val="tx1"/>
                  </a:solidFill>
                  <a:latin typeface="Calibri"/>
                  <a:ea typeface="宋体" pitchFamily="2" charset="-122"/>
                </a:defRPr>
              </a:lvl6pPr>
              <a:lvl7pPr marL="2971800" indent="-228600" eaLnBrk="0" fontAlgn="base" hangingPunct="0">
                <a:spcBef>
                  <a:spcPct val="0"/>
                </a:spcBef>
                <a:spcAft>
                  <a:spcPct val="0"/>
                </a:spcAft>
                <a:defRPr>
                  <a:solidFill>
                    <a:schemeClr val="tx1"/>
                  </a:solidFill>
                  <a:latin typeface="Calibri"/>
                  <a:ea typeface="宋体" pitchFamily="2" charset="-122"/>
                </a:defRPr>
              </a:lvl7pPr>
              <a:lvl8pPr marL="3429000" indent="-228600" eaLnBrk="0" fontAlgn="base" hangingPunct="0">
                <a:spcBef>
                  <a:spcPct val="0"/>
                </a:spcBef>
                <a:spcAft>
                  <a:spcPct val="0"/>
                </a:spcAft>
                <a:defRPr>
                  <a:solidFill>
                    <a:schemeClr val="tx1"/>
                  </a:solidFill>
                  <a:latin typeface="Calibri"/>
                  <a:ea typeface="宋体" pitchFamily="2" charset="-122"/>
                </a:defRPr>
              </a:lvl8pPr>
              <a:lvl9pPr marL="3886200" indent="-228600" eaLnBrk="0" fontAlgn="base" hangingPunct="0">
                <a:spcBef>
                  <a:spcPct val="0"/>
                </a:spcBef>
                <a:spcAft>
                  <a:spcPct val="0"/>
                </a:spcAft>
                <a:defRPr>
                  <a:solidFill>
                    <a:schemeClr val="tx1"/>
                  </a:solidFill>
                  <a:latin typeface="Calibri"/>
                  <a:ea typeface="宋体" pitchFamily="2" charset="-122"/>
                </a:defRPr>
              </a:lvl9pPr>
            </a:lstStyle>
            <a:p>
              <a:pPr eaLnBrk="1" hangingPunct="1">
                <a:spcBef>
                  <a:spcPct val="0"/>
                </a:spcBef>
                <a:spcAft>
                  <a:spcPct val="0"/>
                </a:spcAft>
                <a:defRPr/>
              </a:pPr>
              <a:r>
                <a:rPr lang="zh-CN" altLang="en-US" sz="1800" b="1">
                  <a:solidFill>
                    <a:srgbClr val="000000">
                      <a:lumMod val="75000"/>
                      <a:lumOff val="25000"/>
                    </a:srgbClr>
                  </a:solidFill>
                  <a:latin typeface="微软雅黑"/>
                  <a:ea typeface="微软雅黑"/>
                  <a:cs typeface="+mn-ea"/>
                  <a:sym typeface="微软雅黑"/>
                </a:rPr>
                <a:t>在依法维权方面，我打算：</a:t>
              </a:r>
            </a:p>
          </p:txBody>
        </p:sp>
        <p:cxnSp>
          <p:nvCxnSpPr>
            <p:cNvPr id="22" name="稻壳鸭鸭符 21"/>
            <p:cNvCxnSpPr/>
            <p:nvPr/>
          </p:nvCxnSpPr>
          <p:spPr>
            <a:xfrm>
              <a:off x="7589" y="8684"/>
              <a:ext cx="2268" cy="0"/>
            </a:xfrm>
            <a:prstGeom prst="line">
              <a:avLst/>
            </a:prstGeom>
            <a:ln w="57150">
              <a:solidFill>
                <a:srgbClr val="374C8D"/>
              </a:solidFill>
            </a:ln>
          </p:spPr>
          <p:style>
            <a:lnRef idx="1">
              <a:schemeClr val="accent1"/>
            </a:lnRef>
            <a:fillRef idx="0">
              <a:schemeClr val="accent1"/>
            </a:fillRef>
            <a:effectRef idx="0">
              <a:schemeClr val="accent1"/>
            </a:effectRef>
            <a:fontRef idx="minor">
              <a:schemeClr val="tx1"/>
            </a:fontRef>
          </p:style>
        </p:cxnSp>
      </p:grpSp>
      <p:pic>
        <p:nvPicPr>
          <p:cNvPr id="8" name="图片 7" descr="预防校园暴力(441)"/>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4976337" y="2082166"/>
            <a:ext cx="3861911" cy="2385536"/>
          </a:xfrm>
          <a:prstGeom prst="rect">
            <a:avLst/>
          </a:prstGeom>
        </p:spPr>
      </p:pic>
      <p:sp>
        <p:nvSpPr>
          <p:cNvPr id="15" name="标题 1"/>
          <p:cNvSpPr txBox="1"/>
          <p:nvPr/>
        </p:nvSpPr>
        <p:spPr>
          <a:xfrm>
            <a:off x="764857" y="155258"/>
            <a:ext cx="2098358" cy="489109"/>
          </a:xfrm>
          <a:prstGeom prst="rect">
            <a:avLst/>
          </a:prstGeom>
        </p:spPr>
        <p:txBody>
          <a:bodyPr vert="horz" lIns="68580" tIns="34290" rIns="68580" bIns="34290" rtlCol="0"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dist" defTabSz="685800">
              <a:spcAft>
                <a:spcPct val="0"/>
              </a:spcAft>
              <a:defRPr/>
            </a:pPr>
            <a:r>
              <a:rPr lang="zh-CN" altLang="en-US" sz="2400">
                <a:solidFill>
                  <a:srgbClr val="FFFFFF"/>
                </a:solidFill>
                <a:latin typeface="微软雅黑"/>
                <a:ea typeface="微软雅黑"/>
                <a:cs typeface="+mn-ea"/>
                <a:sym typeface="微软雅黑"/>
              </a:rPr>
              <a:t>树立法律信仰</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nodeType="clickPar">
                      <p:stCondLst>
                        <p:cond delay="indefinite"/>
                      </p:stCondLst>
                      <p:childTnLst>
                        <p:par>
                          <p:cTn id="11" fill="hold" nodeType="withGroup">
                            <p:stCondLst>
                              <p:cond delay="indefinite"/>
                            </p:stCondLst>
                          </p:cTn>
                        </p:par>
                        <p:par>
                          <p:cTn id="12" fill="hold" nodeType="afterGroup">
                            <p:stCondLst>
                              <p:cond delay="0"/>
                            </p:stCondLst>
                            <p:childTnLst>
                              <p:par>
                                <p:cTn id="13" presetID="53" presetClass="entr" presetSubtype="0" fill="hold" grpId="2" nodeType="clickEffect">
                                  <p:stCondLst>
                                    <p:cond delay="0"/>
                                  </p:stCondLst>
                                  <p:childTnLst>
                                    <p:set>
                                      <p:cBhvr>
                                        <p:cTn id="14" dur="1" fill="hold">
                                          <p:stCondLst>
                                            <p:cond delay="0"/>
                                          </p:stCondLst>
                                        </p:cTn>
                                        <p:tgtEl>
                                          <p:spTgt spid="31758"/>
                                        </p:tgtEl>
                                        <p:attrNameLst>
                                          <p:attrName>style.visibility</p:attrName>
                                        </p:attrNameLst>
                                      </p:cBhvr>
                                      <p:to>
                                        <p:strVal val="visible"/>
                                      </p:to>
                                    </p:set>
                                    <p:anim calcmode="lin" valueType="num">
                                      <p:cBhvr>
                                        <p:cTn id="15" dur="500" fill="hold"/>
                                        <p:tgtEl>
                                          <p:spTgt spid="31758"/>
                                        </p:tgtEl>
                                        <p:attrNameLst>
                                          <p:attrName>ppt_w</p:attrName>
                                        </p:attrNameLst>
                                      </p:cBhvr>
                                      <p:tavLst>
                                        <p:tav tm="0">
                                          <p:val>
                                            <p:fltVal val="0"/>
                                          </p:val>
                                        </p:tav>
                                        <p:tav tm="100000">
                                          <p:val>
                                            <p:strVal val="#ppt_w"/>
                                          </p:val>
                                        </p:tav>
                                      </p:tavLst>
                                    </p:anim>
                                    <p:anim calcmode="lin" valueType="num">
                                      <p:cBhvr>
                                        <p:cTn id="16" dur="500" fill="hold"/>
                                        <p:tgtEl>
                                          <p:spTgt spid="31758"/>
                                        </p:tgtEl>
                                        <p:attrNameLst>
                                          <p:attrName>ppt_h</p:attrName>
                                        </p:attrNameLst>
                                      </p:cBhvr>
                                      <p:tavLst>
                                        <p:tav tm="0">
                                          <p:val>
                                            <p:fltVal val="0"/>
                                          </p:val>
                                        </p:tav>
                                        <p:tav tm="100000">
                                          <p:val>
                                            <p:strVal val="#ppt_h"/>
                                          </p:val>
                                        </p:tav>
                                      </p:tavLst>
                                    </p:anim>
                                    <p:animEffect transition="in" filter="fade">
                                      <p:cBhvr>
                                        <p:cTn id="17" dur="500"/>
                                        <p:tgtEl>
                                          <p:spTgt spid="31758"/>
                                        </p:tgtEl>
                                      </p:cBhvr>
                                    </p:animEffect>
                                  </p:childTnLst>
                                </p:cTn>
                              </p:par>
                              <p:par>
                                <p:cTn id="18" presetID="53" presetClass="entr" presetSubtype="0" fill="hold" nodeType="withEffect">
                                  <p:stCondLst>
                                    <p:cond delay="0"/>
                                  </p:stCondLst>
                                  <p:childTnLst>
                                    <p:set>
                                      <p:cBhvr>
                                        <p:cTn id="19" dur="1" fill="hold">
                                          <p:stCondLst>
                                            <p:cond delay="0"/>
                                          </p:stCondLst>
                                        </p:cTn>
                                        <p:tgtEl>
                                          <p:spTgt spid="20"/>
                                        </p:tgtEl>
                                        <p:attrNameLst>
                                          <p:attrName>style.visibility</p:attrName>
                                        </p:attrNameLst>
                                      </p:cBhvr>
                                      <p:to>
                                        <p:strVal val="visible"/>
                                      </p:to>
                                    </p:set>
                                    <p:anim calcmode="lin" valueType="num">
                                      <p:cBhvr>
                                        <p:cTn id="20" dur="500" fill="hold"/>
                                        <p:tgtEl>
                                          <p:spTgt spid="20"/>
                                        </p:tgtEl>
                                        <p:attrNameLst>
                                          <p:attrName>ppt_w</p:attrName>
                                        </p:attrNameLst>
                                      </p:cBhvr>
                                      <p:tavLst>
                                        <p:tav tm="0">
                                          <p:val>
                                            <p:fltVal val="0"/>
                                          </p:val>
                                        </p:tav>
                                        <p:tav tm="100000">
                                          <p:val>
                                            <p:strVal val="#ppt_w"/>
                                          </p:val>
                                        </p:tav>
                                      </p:tavLst>
                                    </p:anim>
                                    <p:anim calcmode="lin" valueType="num">
                                      <p:cBhvr>
                                        <p:cTn id="21" dur="500" fill="hold"/>
                                        <p:tgtEl>
                                          <p:spTgt spid="20"/>
                                        </p:tgtEl>
                                        <p:attrNameLst>
                                          <p:attrName>ppt_h</p:attrName>
                                        </p:attrNameLst>
                                      </p:cBhvr>
                                      <p:tavLst>
                                        <p:tav tm="0">
                                          <p:val>
                                            <p:fltVal val="0"/>
                                          </p:val>
                                        </p:tav>
                                        <p:tav tm="100000">
                                          <p:val>
                                            <p:strVal val="#ppt_h"/>
                                          </p:val>
                                        </p:tav>
                                      </p:tavLst>
                                    </p:anim>
                                    <p:animEffect transition="in" filter="fade">
                                      <p:cBhvr>
                                        <p:cTn id="22" dur="500"/>
                                        <p:tgtEl>
                                          <p:spTgt spid="20"/>
                                        </p:tgtEl>
                                      </p:cBhvr>
                                    </p:animEffect>
                                  </p:childTnLst>
                                </p:cTn>
                              </p:par>
                              <p:par>
                                <p:cTn id="23" presetID="53" presetClass="entr" presetSubtype="0" fill="hold" grpId="4" nodeType="withEffect">
                                  <p:stCondLst>
                                    <p:cond delay="0"/>
                                  </p:stCondLst>
                                  <p:childTnLst>
                                    <p:set>
                                      <p:cBhvr>
                                        <p:cTn id="24" dur="1" fill="hold">
                                          <p:stCondLst>
                                            <p:cond delay="0"/>
                                          </p:stCondLst>
                                        </p:cTn>
                                        <p:tgtEl>
                                          <p:spTgt spid="31756"/>
                                        </p:tgtEl>
                                        <p:attrNameLst>
                                          <p:attrName>style.visibility</p:attrName>
                                        </p:attrNameLst>
                                      </p:cBhvr>
                                      <p:to>
                                        <p:strVal val="visible"/>
                                      </p:to>
                                    </p:set>
                                    <p:anim calcmode="lin" valueType="num">
                                      <p:cBhvr>
                                        <p:cTn id="25" dur="500" fill="hold"/>
                                        <p:tgtEl>
                                          <p:spTgt spid="31756"/>
                                        </p:tgtEl>
                                        <p:attrNameLst>
                                          <p:attrName>ppt_w</p:attrName>
                                        </p:attrNameLst>
                                      </p:cBhvr>
                                      <p:tavLst>
                                        <p:tav tm="0">
                                          <p:val>
                                            <p:fltVal val="0"/>
                                          </p:val>
                                        </p:tav>
                                        <p:tav tm="100000">
                                          <p:val>
                                            <p:strVal val="#ppt_w"/>
                                          </p:val>
                                        </p:tav>
                                      </p:tavLst>
                                    </p:anim>
                                    <p:anim calcmode="lin" valueType="num">
                                      <p:cBhvr>
                                        <p:cTn id="26" dur="500" fill="hold"/>
                                        <p:tgtEl>
                                          <p:spTgt spid="31756"/>
                                        </p:tgtEl>
                                        <p:attrNameLst>
                                          <p:attrName>ppt_h</p:attrName>
                                        </p:attrNameLst>
                                      </p:cBhvr>
                                      <p:tavLst>
                                        <p:tav tm="0">
                                          <p:val>
                                            <p:fltVal val="0"/>
                                          </p:val>
                                        </p:tav>
                                        <p:tav tm="100000">
                                          <p:val>
                                            <p:strVal val="#ppt_h"/>
                                          </p:val>
                                        </p:tav>
                                      </p:tavLst>
                                    </p:anim>
                                    <p:animEffect transition="in" filter="fade">
                                      <p:cBhvr>
                                        <p:cTn id="27" dur="500"/>
                                        <p:tgtEl>
                                          <p:spTgt spid="31756"/>
                                        </p:tgtEl>
                                      </p:cBhvr>
                                    </p:animEffect>
                                  </p:childTnLst>
                                </p:cTn>
                              </p:par>
                              <p:par>
                                <p:cTn id="28" presetID="53" presetClass="entr" presetSubtype="0" fill="hold" nodeType="withEffect">
                                  <p:stCondLst>
                                    <p:cond delay="0"/>
                                  </p:stCondLst>
                                  <p:childTnLst>
                                    <p:set>
                                      <p:cBhvr>
                                        <p:cTn id="29" dur="1" fill="hold">
                                          <p:stCondLst>
                                            <p:cond delay="0"/>
                                          </p:stCondLst>
                                        </p:cTn>
                                        <p:tgtEl>
                                          <p:spTgt spid="21"/>
                                        </p:tgtEl>
                                        <p:attrNameLst>
                                          <p:attrName>style.visibility</p:attrName>
                                        </p:attrNameLst>
                                      </p:cBhvr>
                                      <p:to>
                                        <p:strVal val="visible"/>
                                      </p:to>
                                    </p:set>
                                    <p:anim calcmode="lin" valueType="num">
                                      <p:cBhvr>
                                        <p:cTn id="30" dur="500" fill="hold"/>
                                        <p:tgtEl>
                                          <p:spTgt spid="21"/>
                                        </p:tgtEl>
                                        <p:attrNameLst>
                                          <p:attrName>ppt_w</p:attrName>
                                        </p:attrNameLst>
                                      </p:cBhvr>
                                      <p:tavLst>
                                        <p:tav tm="0">
                                          <p:val>
                                            <p:fltVal val="0"/>
                                          </p:val>
                                        </p:tav>
                                        <p:tav tm="100000">
                                          <p:val>
                                            <p:strVal val="#ppt_w"/>
                                          </p:val>
                                        </p:tav>
                                      </p:tavLst>
                                    </p:anim>
                                    <p:anim calcmode="lin" valueType="num">
                                      <p:cBhvr>
                                        <p:cTn id="31" dur="500" fill="hold"/>
                                        <p:tgtEl>
                                          <p:spTgt spid="21"/>
                                        </p:tgtEl>
                                        <p:attrNameLst>
                                          <p:attrName>ppt_h</p:attrName>
                                        </p:attrNameLst>
                                      </p:cBhvr>
                                      <p:tavLst>
                                        <p:tav tm="0">
                                          <p:val>
                                            <p:fltVal val="0"/>
                                          </p:val>
                                        </p:tav>
                                        <p:tav tm="100000">
                                          <p:val>
                                            <p:strVal val="#ppt_h"/>
                                          </p:val>
                                        </p:tav>
                                      </p:tavLst>
                                    </p:anim>
                                    <p:animEffect transition="in" filter="fade">
                                      <p:cBhvr>
                                        <p:cTn id="32" dur="500"/>
                                        <p:tgtEl>
                                          <p:spTgt spid="21"/>
                                        </p:tgtEl>
                                      </p:cBhvr>
                                    </p:animEffect>
                                  </p:childTnLst>
                                </p:cTn>
                              </p:par>
                              <p:par>
                                <p:cTn id="33" presetID="53" presetClass="entr" presetSubtype="0" fill="hold" nodeType="withEffect">
                                  <p:stCondLst>
                                    <p:cond delay="0"/>
                                  </p:stCondLst>
                                  <p:childTnLst>
                                    <p:set>
                                      <p:cBhvr>
                                        <p:cTn id="34" dur="1" fill="hold">
                                          <p:stCondLst>
                                            <p:cond delay="0"/>
                                          </p:stCondLst>
                                        </p:cTn>
                                        <p:tgtEl>
                                          <p:spTgt spid="31753"/>
                                        </p:tgtEl>
                                        <p:attrNameLst>
                                          <p:attrName>style.visibility</p:attrName>
                                        </p:attrNameLst>
                                      </p:cBhvr>
                                      <p:to>
                                        <p:strVal val="visible"/>
                                      </p:to>
                                    </p:set>
                                    <p:anim calcmode="lin" valueType="num">
                                      <p:cBhvr>
                                        <p:cTn id="35" dur="500" fill="hold"/>
                                        <p:tgtEl>
                                          <p:spTgt spid="31753"/>
                                        </p:tgtEl>
                                        <p:attrNameLst>
                                          <p:attrName>ppt_w</p:attrName>
                                        </p:attrNameLst>
                                      </p:cBhvr>
                                      <p:tavLst>
                                        <p:tav tm="0">
                                          <p:val>
                                            <p:fltVal val="0"/>
                                          </p:val>
                                        </p:tav>
                                        <p:tav tm="100000">
                                          <p:val>
                                            <p:strVal val="#ppt_w"/>
                                          </p:val>
                                        </p:tav>
                                      </p:tavLst>
                                    </p:anim>
                                    <p:anim calcmode="lin" valueType="num">
                                      <p:cBhvr>
                                        <p:cTn id="36" dur="500" fill="hold"/>
                                        <p:tgtEl>
                                          <p:spTgt spid="31753"/>
                                        </p:tgtEl>
                                        <p:attrNameLst>
                                          <p:attrName>ppt_h</p:attrName>
                                        </p:attrNameLst>
                                      </p:cBhvr>
                                      <p:tavLst>
                                        <p:tav tm="0">
                                          <p:val>
                                            <p:fltVal val="0"/>
                                          </p:val>
                                        </p:tav>
                                        <p:tav tm="100000">
                                          <p:val>
                                            <p:strVal val="#ppt_h"/>
                                          </p:val>
                                        </p:tav>
                                      </p:tavLst>
                                    </p:anim>
                                    <p:animEffect transition="in" filter="fade">
                                      <p:cBhvr>
                                        <p:cTn id="37" dur="500"/>
                                        <p:tgtEl>
                                          <p:spTgt spid="31753"/>
                                        </p:tgtEl>
                                      </p:cBhvr>
                                    </p:animEffect>
                                  </p:childTnLst>
                                </p:cTn>
                              </p:par>
                            </p:childTnLst>
                          </p:cTn>
                        </p:par>
                      </p:childTnLst>
                    </p:cTn>
                  </p:par>
                  <p:par>
                    <p:cTn id="38" fill="hold" nodeType="clickPar">
                      <p:stCondLst>
                        <p:cond delay="indefinite"/>
                      </p:stCondLst>
                      <p:childTnLst>
                        <p:par>
                          <p:cTn id="39" fill="hold" nodeType="withGroup">
                            <p:stCondLst>
                              <p:cond delay="indefinite"/>
                            </p:stCondLst>
                          </p:cTn>
                        </p:par>
                        <p:par>
                          <p:cTn id="40" fill="hold" nodeType="afterGroup">
                            <p:stCondLst>
                              <p:cond delay="0"/>
                            </p:stCondLst>
                            <p:childTnLst>
                              <p:par>
                                <p:cTn id="41" presetID="42" presetClass="entr" presetSubtype="0" fill="hold"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fade">
                                      <p:cBhvr>
                                        <p:cTn id="43" dur="1000"/>
                                        <p:tgtEl>
                                          <p:spTgt spid="8"/>
                                        </p:tgtEl>
                                      </p:cBhvr>
                                    </p:animEffect>
                                    <p:anim calcmode="lin" valueType="num">
                                      <p:cBhvr>
                                        <p:cTn id="44" dur="1000" fill="hold"/>
                                        <p:tgtEl>
                                          <p:spTgt spid="8"/>
                                        </p:tgtEl>
                                        <p:attrNameLst>
                                          <p:attrName>ppt_x</p:attrName>
                                        </p:attrNameLst>
                                      </p:cBhvr>
                                      <p:tavLst>
                                        <p:tav tm="0">
                                          <p:val>
                                            <p:strVal val="#ppt_x"/>
                                          </p:val>
                                        </p:tav>
                                        <p:tav tm="100000">
                                          <p:val>
                                            <p:strVal val="#ppt_x"/>
                                          </p:val>
                                        </p:tav>
                                      </p:tavLst>
                                    </p:anim>
                                    <p:anim calcmode="lin" valueType="num">
                                      <p:cBhvr>
                                        <p:cTn id="4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31758" grpId="2"/>
      <p:bldP spid="31758" grpId="3"/>
      <p:bldP spid="31756" grpId="4"/>
      <p:bldP spid="31756" grpId="5"/>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F5EE"/>
        </a:solidFill>
        <a:effectLst/>
      </p:bgPr>
    </p:bg>
    <p:spTree>
      <p:nvGrpSpPr>
        <p:cNvPr id="1" name=""/>
        <p:cNvGrpSpPr/>
        <p:nvPr/>
      </p:nvGrpSpPr>
      <p:grpSpPr>
        <a:xfrm>
          <a:off x="0" y="0"/>
          <a:ext cx="0" cy="0"/>
          <a:chOff x="0" y="0"/>
          <a:chExt cx="0" cy="0"/>
        </a:xfrm>
      </p:grpSpPr>
      <p:sp>
        <p:nvSpPr>
          <p:cNvPr id="2" name="文本框 1"/>
          <p:cNvSpPr txBox="1"/>
          <p:nvPr/>
        </p:nvSpPr>
        <p:spPr>
          <a:xfrm>
            <a:off x="834390" y="1419946"/>
            <a:ext cx="4480560" cy="392415"/>
          </a:xfrm>
          <a:prstGeom prst="rect">
            <a:avLst/>
          </a:prstGeom>
          <a:solidFill>
            <a:srgbClr val="374C8D"/>
          </a:solidFill>
        </p:spPr>
        <p:txBody>
          <a:bodyPr wrap="square" lIns="68580" tIns="34290" rIns="68580" bIns="34290" rtlCol="0">
            <a:spAutoFit/>
          </a:bodyPr>
          <a:lstStyle/>
          <a:p>
            <a:pPr algn="dist">
              <a:spcBef>
                <a:spcPct val="0"/>
              </a:spcBef>
              <a:spcAft>
                <a:spcPct val="0"/>
              </a:spcAft>
              <a:defRPr/>
            </a:pPr>
            <a:r>
              <a:rPr lang="en-US" altLang="zh-CN" sz="2100">
                <a:solidFill>
                  <a:srgbClr val="FFFFFF"/>
                </a:solidFill>
                <a:latin typeface="微软雅黑"/>
                <a:ea typeface="微软雅黑"/>
                <a:cs typeface="+mn-ea"/>
                <a:sym typeface="微软雅黑"/>
              </a:rPr>
              <a:t>6</a:t>
            </a:r>
            <a:r>
              <a:rPr lang="zh-CN" altLang="en-US" sz="2100">
                <a:solidFill>
                  <a:srgbClr val="FFFFFF"/>
                </a:solidFill>
                <a:latin typeface="微软雅黑"/>
                <a:ea typeface="微软雅黑"/>
                <a:cs typeface="+mn-ea"/>
                <a:sym typeface="微软雅黑"/>
              </a:rPr>
              <a:t>、青少年应该怎样树立法律信仰？</a:t>
            </a:r>
          </a:p>
        </p:txBody>
      </p:sp>
      <p:sp>
        <p:nvSpPr>
          <p:cNvPr id="3" name="文本框 2"/>
          <p:cNvSpPr txBox="1"/>
          <p:nvPr/>
        </p:nvSpPr>
        <p:spPr>
          <a:xfrm>
            <a:off x="834390" y="2193713"/>
            <a:ext cx="4642485" cy="1800493"/>
          </a:xfrm>
          <a:prstGeom prst="rect">
            <a:avLst/>
          </a:prstGeom>
          <a:noFill/>
        </p:spPr>
        <p:txBody>
          <a:bodyPr wrap="square" lIns="68580" tIns="34290" rIns="68580" bIns="34290" rtlCol="0">
            <a:spAutoFit/>
          </a:bodyPr>
          <a:lstStyle/>
          <a:p>
            <a:pPr>
              <a:lnSpc>
                <a:spcPct val="250000"/>
              </a:lnSpc>
              <a:spcBef>
                <a:spcPct val="0"/>
              </a:spcBef>
              <a:spcAft>
                <a:spcPct val="0"/>
              </a:spcAft>
              <a:defRPr/>
            </a:pPr>
            <a:r>
              <a:rPr lang="zh-CN" altLang="zh-CN" sz="1500">
                <a:solidFill>
                  <a:srgbClr val="000000">
                    <a:lumMod val="75000"/>
                    <a:lumOff val="25000"/>
                  </a:srgbClr>
                </a:solidFill>
                <a:latin typeface="微软雅黑"/>
                <a:ea typeface="微软雅黑"/>
                <a:cs typeface="+mn-ea"/>
                <a:sym typeface="微软雅黑"/>
              </a:rPr>
              <a:t>青少年健康成长的基本要求</a:t>
            </a:r>
            <a:r>
              <a:rPr lang="en-US" altLang="zh-CN" sz="1500">
                <a:solidFill>
                  <a:srgbClr val="000000">
                    <a:lumMod val="75000"/>
                    <a:lumOff val="25000"/>
                  </a:srgbClr>
                </a:solidFill>
                <a:latin typeface="微软雅黑"/>
                <a:ea typeface="微软雅黑"/>
                <a:cs typeface="+mn-ea"/>
                <a:sym typeface="微软雅黑"/>
              </a:rPr>
              <a:t>: </a:t>
            </a:r>
            <a:r>
              <a:rPr lang="zh-CN" altLang="zh-CN" sz="1500">
                <a:solidFill>
                  <a:srgbClr val="000000">
                    <a:lumMod val="75000"/>
                    <a:lumOff val="25000"/>
                  </a:srgbClr>
                </a:solidFill>
                <a:latin typeface="微软雅黑"/>
                <a:ea typeface="微软雅黑"/>
                <a:cs typeface="+mn-ea"/>
                <a:sym typeface="微软雅黑"/>
              </a:rPr>
              <a:t>增强法制意识，依法办事。</a:t>
            </a:r>
            <a:endParaRPr lang="en-US" altLang="zh-CN" sz="1500">
              <a:solidFill>
                <a:srgbClr val="000000">
                  <a:lumMod val="75000"/>
                  <a:lumOff val="25000"/>
                </a:srgbClr>
              </a:solidFill>
              <a:latin typeface="微软雅黑"/>
              <a:ea typeface="微软雅黑"/>
              <a:cs typeface="+mn-ea"/>
              <a:sym typeface="微软雅黑"/>
            </a:endParaRPr>
          </a:p>
          <a:p>
            <a:pPr>
              <a:lnSpc>
                <a:spcPct val="250000"/>
              </a:lnSpc>
              <a:spcBef>
                <a:spcPct val="0"/>
              </a:spcBef>
              <a:spcAft>
                <a:spcPct val="0"/>
              </a:spcAft>
              <a:defRPr/>
            </a:pPr>
            <a:r>
              <a:rPr lang="zh-CN" altLang="zh-CN" sz="1500">
                <a:solidFill>
                  <a:srgbClr val="000000">
                    <a:lumMod val="75000"/>
                    <a:lumOff val="25000"/>
                  </a:srgbClr>
                </a:solidFill>
                <a:latin typeface="微软雅黑"/>
                <a:ea typeface="微软雅黑"/>
                <a:cs typeface="+mn-ea"/>
                <a:sym typeface="微软雅黑"/>
              </a:rPr>
              <a:t>青少年不仅是法治中国建设的受益者，更是参与者和推动者。</a:t>
            </a:r>
          </a:p>
        </p:txBody>
      </p:sp>
      <p:pic>
        <p:nvPicPr>
          <p:cNvPr id="7" name="图片 6" descr="51miz-E1093303-98F7199D"/>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476875" y="1342549"/>
            <a:ext cx="2657951" cy="2657951"/>
          </a:xfrm>
          <a:prstGeom prst="rect">
            <a:avLst/>
          </a:prstGeom>
        </p:spPr>
      </p:pic>
      <p:sp>
        <p:nvSpPr>
          <p:cNvPr id="9" name="标题 1"/>
          <p:cNvSpPr txBox="1"/>
          <p:nvPr/>
        </p:nvSpPr>
        <p:spPr>
          <a:xfrm>
            <a:off x="764857" y="155258"/>
            <a:ext cx="2098358" cy="489109"/>
          </a:xfrm>
          <a:prstGeom prst="rect">
            <a:avLst/>
          </a:prstGeom>
        </p:spPr>
        <p:txBody>
          <a:bodyPr vert="horz" lIns="68580" tIns="34290" rIns="68580" bIns="34290" rtlCol="0"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dist" defTabSz="685800">
              <a:spcAft>
                <a:spcPct val="0"/>
              </a:spcAft>
              <a:defRPr/>
            </a:pPr>
            <a:r>
              <a:rPr lang="zh-CN" altLang="en-US" sz="2400">
                <a:solidFill>
                  <a:srgbClr val="FFFFFF"/>
                </a:solidFill>
                <a:latin typeface="微软雅黑"/>
                <a:ea typeface="微软雅黑"/>
                <a:cs typeface="+mn-ea"/>
                <a:sym typeface="微软雅黑"/>
              </a:rPr>
              <a:t>树立法律信仰</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53" presetClass="entr" presetSubtype="0" fill="hold" grpId="2"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par>
                    <p:cTn id="16" fill="hold" nodeType="clickPar">
                      <p:stCondLst>
                        <p:cond delay="indefinite"/>
                      </p:stCondLst>
                      <p:childTnLst>
                        <p:par>
                          <p:cTn id="17" fill="hold" nodeType="withGroup">
                            <p:stCondLst>
                              <p:cond delay="indefinite"/>
                            </p:stCondLst>
                          </p:cTn>
                        </p:par>
                        <p:par>
                          <p:cTn id="18" fill="hold" nodeType="after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p:bldP spid="3" grpId="2"/>
      <p:bldP spid="3" grpId="3"/>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2919657" y="1403361"/>
            <a:ext cx="3304686" cy="1367996"/>
          </a:xfrm>
          <a:prstGeom prst="rect">
            <a:avLst/>
          </a:prstGeom>
          <a:noFill/>
          <a:ln w="9525">
            <a:noFill/>
          </a:ln>
        </p:spPr>
        <p:txBody>
          <a:bodyPr wrap="square" lIns="97466" tIns="48733" rIns="97466" bIns="48733">
            <a:spAutoFit/>
          </a:bodyPr>
          <a:lstStyle/>
          <a:p>
            <a:pPr algn="ctr" defTabSz="974884" fontAlgn="base">
              <a:lnSpc>
                <a:spcPts val="4950"/>
              </a:lnSpc>
              <a:spcBef>
                <a:spcPct val="0"/>
              </a:spcBef>
              <a:spcAft>
                <a:spcPct val="0"/>
              </a:spcAft>
              <a:defRPr/>
            </a:pPr>
            <a:r>
              <a:rPr lang="zh-CN" altLang="en-US" sz="3600" b="1">
                <a:solidFill>
                  <a:srgbClr val="374C8D"/>
                </a:solidFill>
                <a:latin typeface="微软雅黑"/>
                <a:ea typeface="微软雅黑"/>
                <a:sym typeface="微软雅黑"/>
              </a:rPr>
              <a:t>与法同行 </a:t>
            </a:r>
            <a:endParaRPr lang="en-US" altLang="zh-CN" sz="3600" b="1">
              <a:solidFill>
                <a:srgbClr val="374C8D"/>
              </a:solidFill>
              <a:latin typeface="微软雅黑"/>
              <a:ea typeface="微软雅黑"/>
              <a:sym typeface="微软雅黑"/>
            </a:endParaRPr>
          </a:p>
          <a:p>
            <a:pPr algn="dist" defTabSz="974884" fontAlgn="base">
              <a:lnSpc>
                <a:spcPts val="4950"/>
              </a:lnSpc>
              <a:spcBef>
                <a:spcPct val="0"/>
              </a:spcBef>
              <a:spcAft>
                <a:spcPct val="0"/>
              </a:spcAft>
              <a:defRPr/>
            </a:pPr>
            <a:r>
              <a:rPr lang="zh-CN" altLang="en-US" sz="3600" b="1">
                <a:solidFill>
                  <a:srgbClr val="374C8D"/>
                </a:solidFill>
                <a:latin typeface="微软雅黑"/>
                <a:ea typeface="微软雅黑"/>
                <a:sym typeface="微软雅黑"/>
              </a:rPr>
              <a:t>法制进校园</a:t>
            </a:r>
            <a:endParaRPr lang="en-US" altLang="zh-CN" sz="3600" b="1">
              <a:solidFill>
                <a:srgbClr val="374C8D"/>
              </a:solidFill>
              <a:latin typeface="微软雅黑"/>
              <a:ea typeface="微软雅黑"/>
              <a:sym typeface="微软雅黑"/>
            </a:endParaRPr>
          </a:p>
        </p:txBody>
      </p:sp>
      <p:sp>
        <p:nvSpPr>
          <p:cNvPr id="3" name="TextBox 4"/>
          <p:cNvSpPr txBox="1"/>
          <p:nvPr>
            <p:custDataLst>
              <p:tags r:id="rId1"/>
            </p:custDataLst>
          </p:nvPr>
        </p:nvSpPr>
        <p:spPr>
          <a:xfrm>
            <a:off x="2594378" y="2827345"/>
            <a:ext cx="3955244" cy="406242"/>
          </a:xfrm>
          <a:prstGeom prst="rect">
            <a:avLst/>
          </a:prstGeom>
          <a:noFill/>
          <a:ln w="9525">
            <a:noFill/>
          </a:ln>
        </p:spPr>
        <p:txBody>
          <a:bodyPr wrap="square" lIns="97466" tIns="48733" rIns="97466" bIns="48733">
            <a:spAutoFit/>
          </a:bodyPr>
          <a:lstStyle/>
          <a:p>
            <a:pPr algn="ctr" defTabSz="974884" fontAlgn="base">
              <a:spcBef>
                <a:spcPct val="0"/>
              </a:spcBef>
              <a:spcAft>
                <a:spcPct val="0"/>
              </a:spcAft>
              <a:defRPr/>
            </a:pPr>
            <a:r>
              <a:rPr lang="zh-CN" altLang="en-US" sz="2000" b="1">
                <a:solidFill>
                  <a:srgbClr val="374C8D"/>
                </a:solidFill>
                <a:latin typeface="微软雅黑"/>
                <a:ea typeface="微软雅黑"/>
                <a:sym typeface="微软雅黑"/>
              </a:rPr>
              <a:t>演示完毕谢谢您的观赏</a:t>
            </a:r>
          </a:p>
        </p:txBody>
      </p:sp>
      <p:pic>
        <p:nvPicPr>
          <p:cNvPr id="4" name="New picture"/>
          <p:cNvPicPr/>
          <p:nvPr/>
        </p:nvPicPr>
        <p:blipFill>
          <a:blip r:embed="rId3"/>
          <a:stretch>
            <a:fillRect/>
          </a:stretch>
        </p:blipFill>
        <p:spPr>
          <a:xfrm>
            <a:off x="8058150" y="8315325"/>
            <a:ext cx="247650" cy="190500"/>
          </a:xfrm>
          <a:prstGeom prst="cube">
            <a:avLst/>
          </a:prstGeom>
        </p:spPr>
      </p:pic>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212399"/>
            <a:ext cx="9143999" cy="4929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a:defRPr/>
            </a:pPr>
            <a:r>
              <a:rPr lang="en-US" altLang="zh-CN" sz="21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1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1" y="1636569"/>
            <a:ext cx="9143999" cy="5814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1936373" y="2940767"/>
            <a:ext cx="5179807" cy="1269578"/>
          </a:xfrm>
          <a:prstGeom prst="rect">
            <a:avLst/>
          </a:prstGeom>
          <a:noFill/>
          <a:ln w="25400" cap="flat" cmpd="sng" algn="ctr">
            <a:noFill/>
            <a:prstDash val="solid"/>
          </a:ln>
          <a:effectLst/>
        </p:spPr>
        <p:txBody>
          <a:bodyPr rtlCol="0" anchor="ctr"/>
          <a:lstStyle/>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3648311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5EE"/>
        </a:solidFill>
        <a:effectLst/>
      </p:bgPr>
    </p:bg>
    <p:spTree>
      <p:nvGrpSpPr>
        <p:cNvPr id="1" name=""/>
        <p:cNvGrpSpPr/>
        <p:nvPr/>
      </p:nvGrpSpPr>
      <p:grpSpPr>
        <a:xfrm>
          <a:off x="0" y="0"/>
          <a:ext cx="0" cy="0"/>
          <a:chOff x="0" y="0"/>
          <a:chExt cx="0" cy="0"/>
        </a:xfrm>
      </p:grpSpPr>
      <p:sp>
        <p:nvSpPr>
          <p:cNvPr id="50" name="标题 1"/>
          <p:cNvSpPr txBox="1"/>
          <p:nvPr/>
        </p:nvSpPr>
        <p:spPr>
          <a:xfrm>
            <a:off x="764857" y="155258"/>
            <a:ext cx="2098358" cy="489109"/>
          </a:xfrm>
          <a:prstGeom prst="rect">
            <a:avLst/>
          </a:prstGeom>
        </p:spPr>
        <p:txBody>
          <a:bodyPr vert="horz" lIns="68580" tIns="34290" rIns="68580" bIns="34290" rtlCol="0"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dist" defTabSz="685800">
              <a:spcAft>
                <a:spcPct val="0"/>
              </a:spcAft>
              <a:defRPr/>
            </a:pPr>
            <a:r>
              <a:rPr lang="zh-CN" altLang="en-US" sz="2400">
                <a:solidFill>
                  <a:srgbClr val="FFFFFF"/>
                </a:solidFill>
                <a:latin typeface="微软雅黑"/>
                <a:ea typeface="微软雅黑"/>
                <a:cs typeface="+mn-ea"/>
                <a:sym typeface="微软雅黑"/>
              </a:rPr>
              <a:t>学会依法办事</a:t>
            </a:r>
          </a:p>
        </p:txBody>
      </p:sp>
      <p:sp>
        <p:nvSpPr>
          <p:cNvPr id="11" name="矩形 10"/>
          <p:cNvSpPr/>
          <p:nvPr/>
        </p:nvSpPr>
        <p:spPr>
          <a:xfrm>
            <a:off x="982504" y="1565910"/>
            <a:ext cx="802958" cy="392415"/>
          </a:xfrm>
          <a:prstGeom prst="rect">
            <a:avLst/>
          </a:prstGeom>
          <a:solidFill>
            <a:srgbClr val="374C8D"/>
          </a:solidFill>
        </p:spPr>
        <p:txBody>
          <a:bodyPr wrap="square" lIns="68580" tIns="34290" rIns="68580" bIns="34290">
            <a:spAutoFit/>
          </a:bodyPr>
          <a:lstStyle/>
          <a:p>
            <a:pPr>
              <a:spcBef>
                <a:spcPct val="0"/>
              </a:spcBef>
              <a:spcAft>
                <a:spcPct val="0"/>
              </a:spcAft>
              <a:defRPr/>
            </a:pPr>
            <a:r>
              <a:rPr lang="zh-CN" altLang="en-US" sz="2100" dirty="0">
                <a:solidFill>
                  <a:srgbClr val="FFFFFF"/>
                </a:solidFill>
                <a:latin typeface="微软雅黑"/>
                <a:ea typeface="微软雅黑"/>
                <a:cs typeface="+mn-ea"/>
                <a:sym typeface="微软雅黑"/>
              </a:rPr>
              <a:t>立法：</a:t>
            </a:r>
          </a:p>
        </p:txBody>
      </p:sp>
      <p:sp>
        <p:nvSpPr>
          <p:cNvPr id="7" name="文本框 6"/>
          <p:cNvSpPr txBox="1"/>
          <p:nvPr/>
        </p:nvSpPr>
        <p:spPr>
          <a:xfrm>
            <a:off x="2152174" y="1600200"/>
            <a:ext cx="4955858" cy="346249"/>
          </a:xfrm>
          <a:prstGeom prst="rect">
            <a:avLst/>
          </a:prstGeom>
          <a:noFill/>
        </p:spPr>
        <p:txBody>
          <a:bodyPr wrap="square" lIns="68580" tIns="34290" rIns="68580" bIns="34290" rtlCol="0">
            <a:spAutoFit/>
          </a:bodyPr>
          <a:lstStyle/>
          <a:p>
            <a:pPr>
              <a:spcBef>
                <a:spcPct val="0"/>
              </a:spcBef>
              <a:spcAft>
                <a:spcPct val="0"/>
              </a:spcAft>
              <a:defRPr/>
            </a:pPr>
            <a:r>
              <a:rPr lang="zh-CN" altLang="en-US" sz="1800" dirty="0">
                <a:solidFill>
                  <a:srgbClr val="000000">
                    <a:lumMod val="75000"/>
                    <a:lumOff val="25000"/>
                  </a:srgbClr>
                </a:solidFill>
                <a:latin typeface="微软雅黑"/>
                <a:ea typeface="微软雅黑"/>
                <a:cs typeface="+mn-ea"/>
                <a:sym typeface="微软雅黑"/>
              </a:rPr>
              <a:t>这一做法有什么好处？</a:t>
            </a:r>
          </a:p>
        </p:txBody>
      </p:sp>
      <p:sp>
        <p:nvSpPr>
          <p:cNvPr id="2" name="文本框 1"/>
          <p:cNvSpPr txBox="1"/>
          <p:nvPr/>
        </p:nvSpPr>
        <p:spPr>
          <a:xfrm>
            <a:off x="982504" y="2189792"/>
            <a:ext cx="3869531" cy="1731243"/>
          </a:xfrm>
          <a:prstGeom prst="rect">
            <a:avLst/>
          </a:prstGeom>
          <a:noFill/>
        </p:spPr>
        <p:txBody>
          <a:bodyPr wrap="square" lIns="68580" tIns="34290" rIns="68580" bIns="34290" rtlCol="0">
            <a:spAutoFit/>
          </a:bodyPr>
          <a:lstStyle/>
          <a:p>
            <a:pPr>
              <a:lnSpc>
                <a:spcPct val="200000"/>
              </a:lnSpc>
              <a:spcBef>
                <a:spcPct val="0"/>
              </a:spcBef>
              <a:spcAft>
                <a:spcPct val="0"/>
              </a:spcAft>
              <a:defRPr/>
            </a:pPr>
            <a:r>
              <a:rPr lang="zh-CN" altLang="en-US" sz="1800" dirty="0">
                <a:solidFill>
                  <a:srgbClr val="000000">
                    <a:lumMod val="75000"/>
                    <a:lumOff val="25000"/>
                  </a:srgbClr>
                </a:solidFill>
                <a:latin typeface="微软雅黑"/>
                <a:ea typeface="微软雅黑"/>
                <a:cs typeface="+mn-ea"/>
                <a:sym typeface="微软雅黑"/>
              </a:rPr>
              <a:t>立法机关制定了法律，我们才能做到有法可依，才知道什么可以做，什么不可以做。</a:t>
            </a:r>
          </a:p>
        </p:txBody>
      </p:sp>
      <p:pic>
        <p:nvPicPr>
          <p:cNvPr id="21" name="图片 20" descr="51miz-E184527-C55437F1"/>
          <p:cNvPicPr>
            <a:picLocks noChangeAspect="1"/>
          </p:cNvPicPr>
          <p:nvPr>
            <p:custDataLst>
              <p:tags r:id="rId1"/>
            </p:custDataLst>
          </p:nvPr>
        </p:nvPicPr>
        <p:blipFill>
          <a:blip r:embed="rId3" cstate="email">
            <a:extLst>
              <a:ext uri="{28A0092B-C50C-407E-A947-70E740481C1C}">
                <a14:useLocalDpi xmlns:a14="http://schemas.microsoft.com/office/drawing/2010/main"/>
              </a:ext>
            </a:extLst>
          </a:blip>
          <a:stretch>
            <a:fillRect/>
          </a:stretch>
        </p:blipFill>
        <p:spPr>
          <a:xfrm>
            <a:off x="5589270" y="1068229"/>
            <a:ext cx="2805589" cy="3007519"/>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par>
                                <p:cTn id="8" presetID="3" presetClass="entr" presetSubtype="10" fill="hold" grpId="2"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linds(horizontal)">
                                      <p:cBhvr>
                                        <p:cTn id="10" dur="500"/>
                                        <p:tgtEl>
                                          <p:spTgt spid="7"/>
                                        </p:tgtEl>
                                      </p:cBhvr>
                                    </p:animEffect>
                                  </p:childTnLst>
                                </p:cTn>
                              </p:par>
                            </p:childTnLst>
                          </p:cTn>
                        </p:par>
                      </p:childTnLst>
                    </p:cTn>
                  </p:par>
                  <p:par>
                    <p:cTn id="11" fill="hold" nodeType="clickPar">
                      <p:stCondLst>
                        <p:cond delay="indefinite"/>
                      </p:stCondLst>
                      <p:childTnLst>
                        <p:par>
                          <p:cTn id="12" fill="hold" nodeType="withGroup">
                            <p:stCondLst>
                              <p:cond delay="indefinite"/>
                            </p:stCondLst>
                          </p:cTn>
                        </p:par>
                        <p:par>
                          <p:cTn id="13" fill="hold" nodeType="afterGroup">
                            <p:stCondLst>
                              <p:cond delay="0"/>
                            </p:stCondLst>
                            <p:childTnLst>
                              <p:par>
                                <p:cTn id="14" presetID="3" presetClass="entr" presetSubtype="10" fill="hold" grpId="4"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blinds(horizontal)">
                                      <p:cBhvr>
                                        <p:cTn id="16" dur="500"/>
                                        <p:tgtEl>
                                          <p:spTgt spid="2"/>
                                        </p:tgtEl>
                                      </p:cBhvr>
                                    </p:animEffect>
                                  </p:childTnLst>
                                </p:cTn>
                              </p:par>
                            </p:childTnLst>
                          </p:cTn>
                        </p:par>
                      </p:childTnLst>
                    </p:cTn>
                  </p:par>
                  <p:par>
                    <p:cTn id="17" fill="hold" nodeType="clickPar">
                      <p:stCondLst>
                        <p:cond delay="indefinite"/>
                      </p:stCondLst>
                      <p:childTnLst>
                        <p:par>
                          <p:cTn id="18" fill="hold" nodeType="withGroup">
                            <p:stCondLst>
                              <p:cond delay="indefinite"/>
                            </p:stCondLst>
                          </p:cTn>
                        </p:par>
                        <p:par>
                          <p:cTn id="19" fill="hold" nodeType="afterGroup">
                            <p:stCondLst>
                              <p:cond delay="0"/>
                            </p:stCondLst>
                            <p:childTnLst>
                              <p:par>
                                <p:cTn id="20" presetID="42" presetClass="entr" presetSubtype="0" fill="hold"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1000"/>
                                        <p:tgtEl>
                                          <p:spTgt spid="21"/>
                                        </p:tgtEl>
                                      </p:cBhvr>
                                    </p:animEffect>
                                    <p:anim calcmode="lin" valueType="num">
                                      <p:cBhvr>
                                        <p:cTn id="23" dur="1000" fill="hold"/>
                                        <p:tgtEl>
                                          <p:spTgt spid="21"/>
                                        </p:tgtEl>
                                        <p:attrNameLst>
                                          <p:attrName>ppt_x</p:attrName>
                                        </p:attrNameLst>
                                      </p:cBhvr>
                                      <p:tavLst>
                                        <p:tav tm="0">
                                          <p:val>
                                            <p:strVal val="#ppt_x"/>
                                          </p:val>
                                        </p:tav>
                                        <p:tav tm="100000">
                                          <p:val>
                                            <p:strVal val="#ppt_x"/>
                                          </p:val>
                                        </p:tav>
                                      </p:tavLst>
                                    </p:anim>
                                    <p:anim calcmode="lin" valueType="num">
                                      <p:cBhvr>
                                        <p:cTn id="24"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p:bldP spid="7" grpId="2"/>
      <p:bldP spid="7" grpId="3"/>
      <p:bldP spid="2" grpId="4"/>
      <p:bldP spid="2" grpId="5"/>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5EE"/>
        </a:solidFill>
        <a:effectLst/>
      </p:bgPr>
    </p:bg>
    <p:spTree>
      <p:nvGrpSpPr>
        <p:cNvPr id="1" name=""/>
        <p:cNvGrpSpPr/>
        <p:nvPr/>
      </p:nvGrpSpPr>
      <p:grpSpPr>
        <a:xfrm>
          <a:off x="0" y="0"/>
          <a:ext cx="0" cy="0"/>
          <a:chOff x="0" y="0"/>
          <a:chExt cx="0" cy="0"/>
        </a:xfrm>
      </p:grpSpPr>
      <p:sp>
        <p:nvSpPr>
          <p:cNvPr id="11" name="矩形 10"/>
          <p:cNvSpPr/>
          <p:nvPr/>
        </p:nvSpPr>
        <p:spPr>
          <a:xfrm>
            <a:off x="4577715" y="2281714"/>
            <a:ext cx="802958" cy="392415"/>
          </a:xfrm>
          <a:prstGeom prst="rect">
            <a:avLst/>
          </a:prstGeom>
          <a:solidFill>
            <a:srgbClr val="374C8D"/>
          </a:solidFill>
        </p:spPr>
        <p:txBody>
          <a:bodyPr wrap="square" lIns="68580" tIns="34290" rIns="68580" bIns="34290">
            <a:spAutoFit/>
          </a:bodyPr>
          <a:lstStyle/>
          <a:p>
            <a:pPr>
              <a:spcBef>
                <a:spcPct val="0"/>
              </a:spcBef>
              <a:spcAft>
                <a:spcPct val="0"/>
              </a:spcAft>
              <a:defRPr/>
            </a:pPr>
            <a:r>
              <a:rPr lang="zh-CN" altLang="en-US" sz="2100" dirty="0">
                <a:solidFill>
                  <a:srgbClr val="FFFFFF"/>
                </a:solidFill>
                <a:latin typeface="微软雅黑"/>
                <a:ea typeface="微软雅黑"/>
                <a:cs typeface="+mn-ea"/>
                <a:sym typeface="微软雅黑"/>
              </a:rPr>
              <a:t>执法：</a:t>
            </a:r>
          </a:p>
        </p:txBody>
      </p:sp>
      <p:sp>
        <p:nvSpPr>
          <p:cNvPr id="7" name="文本框 6"/>
          <p:cNvSpPr txBox="1"/>
          <p:nvPr/>
        </p:nvSpPr>
        <p:spPr>
          <a:xfrm>
            <a:off x="5747385" y="2316004"/>
            <a:ext cx="4955858" cy="346249"/>
          </a:xfrm>
          <a:prstGeom prst="rect">
            <a:avLst/>
          </a:prstGeom>
          <a:noFill/>
        </p:spPr>
        <p:txBody>
          <a:bodyPr wrap="square" lIns="68580" tIns="34290" rIns="68580" bIns="34290" rtlCol="0">
            <a:spAutoFit/>
          </a:bodyPr>
          <a:lstStyle/>
          <a:p>
            <a:pPr>
              <a:spcBef>
                <a:spcPct val="0"/>
              </a:spcBef>
              <a:spcAft>
                <a:spcPct val="0"/>
              </a:spcAft>
              <a:defRPr/>
            </a:pPr>
            <a:r>
              <a:rPr lang="zh-CN" altLang="en-US" sz="1800" dirty="0">
                <a:solidFill>
                  <a:srgbClr val="000000">
                    <a:lumMod val="75000"/>
                    <a:lumOff val="25000"/>
                  </a:srgbClr>
                </a:solidFill>
                <a:latin typeface="微软雅黑"/>
                <a:ea typeface="微软雅黑"/>
                <a:cs typeface="+mn-ea"/>
                <a:sym typeface="微软雅黑"/>
              </a:rPr>
              <a:t>这一做法有什么好处？</a:t>
            </a:r>
          </a:p>
        </p:txBody>
      </p:sp>
      <p:sp>
        <p:nvSpPr>
          <p:cNvPr id="2" name="文本框 1"/>
          <p:cNvSpPr txBox="1"/>
          <p:nvPr/>
        </p:nvSpPr>
        <p:spPr>
          <a:xfrm>
            <a:off x="4522947" y="2930367"/>
            <a:ext cx="3869531" cy="900246"/>
          </a:xfrm>
          <a:prstGeom prst="rect">
            <a:avLst/>
          </a:prstGeom>
          <a:noFill/>
        </p:spPr>
        <p:txBody>
          <a:bodyPr wrap="square" lIns="68580" tIns="34290" rIns="68580" bIns="34290" rtlCol="0">
            <a:spAutoFit/>
          </a:bodyPr>
          <a:lstStyle/>
          <a:p>
            <a:pPr>
              <a:lnSpc>
                <a:spcPct val="150000"/>
              </a:lnSpc>
              <a:spcBef>
                <a:spcPct val="0"/>
              </a:spcBef>
              <a:spcAft>
                <a:spcPct val="0"/>
              </a:spcAft>
              <a:defRPr/>
            </a:pPr>
            <a:r>
              <a:rPr lang="zh-CN" altLang="en-US" sz="1800" dirty="0">
                <a:solidFill>
                  <a:srgbClr val="000000">
                    <a:lumMod val="75000"/>
                    <a:lumOff val="25000"/>
                  </a:srgbClr>
                </a:solidFill>
                <a:latin typeface="微软雅黑"/>
                <a:ea typeface="微软雅黑"/>
                <a:cs typeface="+mn-ea"/>
                <a:sym typeface="微软雅黑"/>
              </a:rPr>
              <a:t>执法机关只有做到执法必严，才能保障法律的顺利实施。</a:t>
            </a:r>
          </a:p>
        </p:txBody>
      </p:sp>
      <p:pic>
        <p:nvPicPr>
          <p:cNvPr id="4" name="图片 3" descr="51miz-E1101868-E7D3DA7C"/>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02481" y="1342549"/>
            <a:ext cx="3051810" cy="3051810"/>
          </a:xfrm>
          <a:prstGeom prst="rect">
            <a:avLst/>
          </a:prstGeom>
        </p:spPr>
      </p:pic>
      <p:sp>
        <p:nvSpPr>
          <p:cNvPr id="10" name="标题 1"/>
          <p:cNvSpPr txBox="1"/>
          <p:nvPr/>
        </p:nvSpPr>
        <p:spPr>
          <a:xfrm>
            <a:off x="764857" y="155258"/>
            <a:ext cx="2098358" cy="489109"/>
          </a:xfrm>
          <a:prstGeom prst="rect">
            <a:avLst/>
          </a:prstGeom>
        </p:spPr>
        <p:txBody>
          <a:bodyPr vert="horz" lIns="68580" tIns="34290" rIns="68580" bIns="34290" rtlCol="0"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dist" defTabSz="685800">
              <a:spcAft>
                <a:spcPct val="0"/>
              </a:spcAft>
              <a:defRPr/>
            </a:pPr>
            <a:r>
              <a:rPr lang="zh-CN" altLang="en-US" sz="2400">
                <a:solidFill>
                  <a:srgbClr val="FFFFFF"/>
                </a:solidFill>
                <a:latin typeface="微软雅黑"/>
                <a:ea typeface="微软雅黑"/>
                <a:cs typeface="+mn-ea"/>
                <a:sym typeface="微软雅黑"/>
              </a:rPr>
              <a:t>学会依法办事</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par>
                                <p:cTn id="8" presetID="3" presetClass="entr" presetSubtype="10" fill="hold" grpId="2"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linds(horizontal)">
                                      <p:cBhvr>
                                        <p:cTn id="10" dur="500"/>
                                        <p:tgtEl>
                                          <p:spTgt spid="7"/>
                                        </p:tgtEl>
                                      </p:cBhvr>
                                    </p:animEffect>
                                  </p:childTnLst>
                                </p:cTn>
                              </p:par>
                            </p:childTnLst>
                          </p:cTn>
                        </p:par>
                      </p:childTnLst>
                    </p:cTn>
                  </p:par>
                  <p:par>
                    <p:cTn id="11" fill="hold" nodeType="clickPar">
                      <p:stCondLst>
                        <p:cond delay="indefinite"/>
                      </p:stCondLst>
                      <p:childTnLst>
                        <p:par>
                          <p:cTn id="12" fill="hold" nodeType="withGroup">
                            <p:stCondLst>
                              <p:cond delay="indefinite"/>
                            </p:stCondLst>
                          </p:cTn>
                        </p:par>
                        <p:par>
                          <p:cTn id="13" fill="hold" nodeType="afterGroup">
                            <p:stCondLst>
                              <p:cond delay="0"/>
                            </p:stCondLst>
                            <p:childTnLst>
                              <p:par>
                                <p:cTn id="14" presetID="3" presetClass="entr" presetSubtype="10" fill="hold" grpId="4"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blinds(horizontal)">
                                      <p:cBhvr>
                                        <p:cTn id="16" dur="500"/>
                                        <p:tgtEl>
                                          <p:spTgt spid="2"/>
                                        </p:tgtEl>
                                      </p:cBhvr>
                                    </p:animEffect>
                                  </p:childTnLst>
                                </p:cTn>
                              </p:par>
                            </p:childTnLst>
                          </p:cTn>
                        </p:par>
                      </p:childTnLst>
                    </p:cTn>
                  </p:par>
                  <p:par>
                    <p:cTn id="17" fill="hold" nodeType="clickPar">
                      <p:stCondLst>
                        <p:cond delay="indefinite"/>
                      </p:stCondLst>
                      <p:childTnLst>
                        <p:par>
                          <p:cTn id="18" fill="hold" nodeType="withGroup">
                            <p:stCondLst>
                              <p:cond delay="indefinite"/>
                            </p:stCondLst>
                          </p:cTn>
                        </p:par>
                        <p:par>
                          <p:cTn id="19" fill="hold" nodeType="afterGroup">
                            <p:stCondLst>
                              <p:cond delay="0"/>
                            </p:stCondLst>
                            <p:childTnLst>
                              <p:par>
                                <p:cTn id="20" presetID="42"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p:bldP spid="7" grpId="2"/>
      <p:bldP spid="7" grpId="3"/>
      <p:bldP spid="2" grpId="4"/>
      <p:bldP spid="2" grpId="5"/>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5EE"/>
        </a:solidFill>
        <a:effectLst/>
      </p:bgPr>
    </p:bg>
    <p:spTree>
      <p:nvGrpSpPr>
        <p:cNvPr id="1" name=""/>
        <p:cNvGrpSpPr/>
        <p:nvPr/>
      </p:nvGrpSpPr>
      <p:grpSpPr>
        <a:xfrm>
          <a:off x="0" y="0"/>
          <a:ext cx="0" cy="0"/>
          <a:chOff x="0" y="0"/>
          <a:chExt cx="0" cy="0"/>
        </a:xfrm>
      </p:grpSpPr>
      <p:sp>
        <p:nvSpPr>
          <p:cNvPr id="11" name="矩形 10"/>
          <p:cNvSpPr/>
          <p:nvPr/>
        </p:nvSpPr>
        <p:spPr>
          <a:xfrm>
            <a:off x="4577715" y="2281714"/>
            <a:ext cx="802958" cy="392415"/>
          </a:xfrm>
          <a:prstGeom prst="rect">
            <a:avLst/>
          </a:prstGeom>
          <a:solidFill>
            <a:srgbClr val="374C8D"/>
          </a:solidFill>
        </p:spPr>
        <p:txBody>
          <a:bodyPr wrap="square" lIns="68580" tIns="34290" rIns="68580" bIns="34290">
            <a:spAutoFit/>
          </a:bodyPr>
          <a:lstStyle/>
          <a:p>
            <a:pPr>
              <a:spcBef>
                <a:spcPct val="0"/>
              </a:spcBef>
              <a:spcAft>
                <a:spcPct val="0"/>
              </a:spcAft>
              <a:defRPr/>
            </a:pPr>
            <a:r>
              <a:rPr lang="zh-CN" altLang="en-US" sz="2100" dirty="0">
                <a:solidFill>
                  <a:srgbClr val="FFFFFF"/>
                </a:solidFill>
                <a:latin typeface="微软雅黑"/>
                <a:ea typeface="微软雅黑"/>
                <a:cs typeface="+mn-ea"/>
                <a:sym typeface="微软雅黑"/>
              </a:rPr>
              <a:t>司法：</a:t>
            </a:r>
          </a:p>
        </p:txBody>
      </p:sp>
      <p:sp>
        <p:nvSpPr>
          <p:cNvPr id="7" name="文本框 6"/>
          <p:cNvSpPr txBox="1"/>
          <p:nvPr/>
        </p:nvSpPr>
        <p:spPr>
          <a:xfrm>
            <a:off x="5747385" y="2316004"/>
            <a:ext cx="4955858" cy="346249"/>
          </a:xfrm>
          <a:prstGeom prst="rect">
            <a:avLst/>
          </a:prstGeom>
          <a:noFill/>
        </p:spPr>
        <p:txBody>
          <a:bodyPr wrap="square" lIns="68580" tIns="34290" rIns="68580" bIns="34290" rtlCol="0">
            <a:spAutoFit/>
          </a:bodyPr>
          <a:lstStyle/>
          <a:p>
            <a:pPr>
              <a:spcBef>
                <a:spcPct val="0"/>
              </a:spcBef>
              <a:spcAft>
                <a:spcPct val="0"/>
              </a:spcAft>
              <a:defRPr/>
            </a:pPr>
            <a:r>
              <a:rPr lang="zh-CN" altLang="en-US" sz="1800" dirty="0">
                <a:solidFill>
                  <a:srgbClr val="000000">
                    <a:lumMod val="75000"/>
                    <a:lumOff val="25000"/>
                  </a:srgbClr>
                </a:solidFill>
                <a:latin typeface="微软雅黑"/>
                <a:ea typeface="微软雅黑"/>
                <a:cs typeface="+mn-ea"/>
                <a:sym typeface="微软雅黑"/>
              </a:rPr>
              <a:t>这一做法有什么好处？</a:t>
            </a:r>
          </a:p>
        </p:txBody>
      </p:sp>
      <p:sp>
        <p:nvSpPr>
          <p:cNvPr id="2" name="文本框 1"/>
          <p:cNvSpPr txBox="1"/>
          <p:nvPr/>
        </p:nvSpPr>
        <p:spPr>
          <a:xfrm>
            <a:off x="4522947" y="2930367"/>
            <a:ext cx="3869531" cy="900246"/>
          </a:xfrm>
          <a:prstGeom prst="rect">
            <a:avLst/>
          </a:prstGeom>
          <a:noFill/>
        </p:spPr>
        <p:txBody>
          <a:bodyPr wrap="square" lIns="68580" tIns="34290" rIns="68580" bIns="34290" rtlCol="0">
            <a:spAutoFit/>
          </a:bodyPr>
          <a:lstStyle/>
          <a:p>
            <a:pPr>
              <a:lnSpc>
                <a:spcPct val="150000"/>
              </a:lnSpc>
              <a:spcBef>
                <a:spcPct val="0"/>
              </a:spcBef>
              <a:spcAft>
                <a:spcPct val="0"/>
              </a:spcAft>
              <a:defRPr/>
            </a:pPr>
            <a:r>
              <a:rPr lang="zh-CN" altLang="en-US" sz="1800" dirty="0">
                <a:solidFill>
                  <a:srgbClr val="000000">
                    <a:lumMod val="75000"/>
                    <a:lumOff val="25000"/>
                  </a:srgbClr>
                </a:solidFill>
                <a:latin typeface="微软雅黑"/>
                <a:ea typeface="微软雅黑"/>
                <a:cs typeface="+mn-ea"/>
                <a:sym typeface="微软雅黑"/>
              </a:rPr>
              <a:t>司法机关做到违法必究，才能维护法律的尊严，树立法律的权威。</a:t>
            </a:r>
          </a:p>
        </p:txBody>
      </p:sp>
      <p:pic>
        <p:nvPicPr>
          <p:cNvPr id="3" name="图片 2" descr="6fd9cdad99cfa8c4bcec140cbee83e2a"/>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600552" y="1372553"/>
            <a:ext cx="3090386" cy="3090386"/>
          </a:xfrm>
          <a:prstGeom prst="rect">
            <a:avLst/>
          </a:prstGeom>
        </p:spPr>
      </p:pic>
      <p:sp>
        <p:nvSpPr>
          <p:cNvPr id="10" name="标题 1"/>
          <p:cNvSpPr txBox="1"/>
          <p:nvPr/>
        </p:nvSpPr>
        <p:spPr>
          <a:xfrm>
            <a:off x="764857" y="155258"/>
            <a:ext cx="2098358" cy="489109"/>
          </a:xfrm>
          <a:prstGeom prst="rect">
            <a:avLst/>
          </a:prstGeom>
        </p:spPr>
        <p:txBody>
          <a:bodyPr vert="horz" lIns="68580" tIns="34290" rIns="68580" bIns="34290" rtlCol="0"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dist" defTabSz="685800">
              <a:spcAft>
                <a:spcPct val="0"/>
              </a:spcAft>
              <a:defRPr/>
            </a:pPr>
            <a:r>
              <a:rPr lang="zh-CN" altLang="en-US" sz="2400">
                <a:solidFill>
                  <a:srgbClr val="FFFFFF"/>
                </a:solidFill>
                <a:latin typeface="微软雅黑"/>
                <a:ea typeface="微软雅黑"/>
                <a:cs typeface="+mn-ea"/>
                <a:sym typeface="微软雅黑"/>
              </a:rPr>
              <a:t>学会依法办事</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par>
                                <p:cTn id="8" presetID="3" presetClass="entr" presetSubtype="10" fill="hold" grpId="2"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linds(horizontal)">
                                      <p:cBhvr>
                                        <p:cTn id="10" dur="500"/>
                                        <p:tgtEl>
                                          <p:spTgt spid="7"/>
                                        </p:tgtEl>
                                      </p:cBhvr>
                                    </p:animEffect>
                                  </p:childTnLst>
                                </p:cTn>
                              </p:par>
                            </p:childTnLst>
                          </p:cTn>
                        </p:par>
                      </p:childTnLst>
                    </p:cTn>
                  </p:par>
                  <p:par>
                    <p:cTn id="11" fill="hold" nodeType="clickPar">
                      <p:stCondLst>
                        <p:cond delay="indefinite"/>
                      </p:stCondLst>
                      <p:childTnLst>
                        <p:par>
                          <p:cTn id="12" fill="hold" nodeType="withGroup">
                            <p:stCondLst>
                              <p:cond delay="indefinite"/>
                            </p:stCondLst>
                          </p:cTn>
                        </p:par>
                        <p:par>
                          <p:cTn id="13" fill="hold" nodeType="afterGroup">
                            <p:stCondLst>
                              <p:cond delay="0"/>
                            </p:stCondLst>
                            <p:childTnLst>
                              <p:par>
                                <p:cTn id="14" presetID="3" presetClass="entr" presetSubtype="10" fill="hold" grpId="4"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blinds(horizontal)">
                                      <p:cBhvr>
                                        <p:cTn id="16" dur="500"/>
                                        <p:tgtEl>
                                          <p:spTgt spid="2"/>
                                        </p:tgtEl>
                                      </p:cBhvr>
                                    </p:animEffect>
                                  </p:childTnLst>
                                </p:cTn>
                              </p:par>
                            </p:childTnLst>
                          </p:cTn>
                        </p:par>
                      </p:childTnLst>
                    </p:cTn>
                  </p:par>
                  <p:par>
                    <p:cTn id="17" fill="hold" nodeType="clickPar">
                      <p:stCondLst>
                        <p:cond delay="indefinite"/>
                      </p:stCondLst>
                      <p:childTnLst>
                        <p:par>
                          <p:cTn id="18" fill="hold" nodeType="withGroup">
                            <p:stCondLst>
                              <p:cond delay="indefinite"/>
                            </p:stCondLst>
                          </p:cTn>
                        </p:par>
                        <p:par>
                          <p:cTn id="19" fill="hold" nodeType="afterGroup">
                            <p:stCondLst>
                              <p:cond delay="0"/>
                            </p:stCondLst>
                            <p:childTnLst>
                              <p:par>
                                <p:cTn id="20" presetID="42"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1000"/>
                                        <p:tgtEl>
                                          <p:spTgt spid="3"/>
                                        </p:tgtEl>
                                      </p:cBhvr>
                                    </p:animEffect>
                                    <p:anim calcmode="lin" valueType="num">
                                      <p:cBhvr>
                                        <p:cTn id="23" dur="1000" fill="hold"/>
                                        <p:tgtEl>
                                          <p:spTgt spid="3"/>
                                        </p:tgtEl>
                                        <p:attrNameLst>
                                          <p:attrName>ppt_x</p:attrName>
                                        </p:attrNameLst>
                                      </p:cBhvr>
                                      <p:tavLst>
                                        <p:tav tm="0">
                                          <p:val>
                                            <p:strVal val="#ppt_x"/>
                                          </p:val>
                                        </p:tav>
                                        <p:tav tm="100000">
                                          <p:val>
                                            <p:strVal val="#ppt_x"/>
                                          </p:val>
                                        </p:tav>
                                      </p:tavLst>
                                    </p:anim>
                                    <p:anim calcmode="lin" valueType="num">
                                      <p:cBhvr>
                                        <p:cTn id="2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p:bldP spid="7" grpId="2"/>
      <p:bldP spid="7" grpId="3"/>
      <p:bldP spid="2" grpId="4"/>
      <p:bldP spid="2" grpId="5"/>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5EE"/>
        </a:solidFill>
        <a:effectLst/>
      </p:bgPr>
    </p:bg>
    <p:spTree>
      <p:nvGrpSpPr>
        <p:cNvPr id="1" name=""/>
        <p:cNvGrpSpPr/>
        <p:nvPr/>
      </p:nvGrpSpPr>
      <p:grpSpPr>
        <a:xfrm>
          <a:off x="0" y="0"/>
          <a:ext cx="0" cy="0"/>
          <a:chOff x="0" y="0"/>
          <a:chExt cx="0" cy="0"/>
        </a:xfrm>
      </p:grpSpPr>
      <p:sp>
        <p:nvSpPr>
          <p:cNvPr id="11" name="矩形 10"/>
          <p:cNvSpPr/>
          <p:nvPr/>
        </p:nvSpPr>
        <p:spPr>
          <a:xfrm>
            <a:off x="1025842" y="1977390"/>
            <a:ext cx="802958" cy="392415"/>
          </a:xfrm>
          <a:prstGeom prst="rect">
            <a:avLst/>
          </a:prstGeom>
          <a:solidFill>
            <a:srgbClr val="374C8D"/>
          </a:solidFill>
        </p:spPr>
        <p:txBody>
          <a:bodyPr wrap="square" lIns="68580" tIns="34290" rIns="68580" bIns="34290">
            <a:spAutoFit/>
          </a:bodyPr>
          <a:lstStyle/>
          <a:p>
            <a:pPr>
              <a:spcBef>
                <a:spcPct val="0"/>
              </a:spcBef>
              <a:spcAft>
                <a:spcPct val="0"/>
              </a:spcAft>
              <a:defRPr/>
            </a:pPr>
            <a:r>
              <a:rPr lang="zh-CN" altLang="en-US" sz="2100" dirty="0">
                <a:solidFill>
                  <a:srgbClr val="FFFFFF"/>
                </a:solidFill>
                <a:latin typeface="微软雅黑"/>
                <a:ea typeface="微软雅黑"/>
                <a:cs typeface="+mn-ea"/>
                <a:sym typeface="微软雅黑"/>
              </a:rPr>
              <a:t>守法：</a:t>
            </a:r>
          </a:p>
        </p:txBody>
      </p:sp>
      <p:sp>
        <p:nvSpPr>
          <p:cNvPr id="7" name="文本框 6"/>
          <p:cNvSpPr txBox="1"/>
          <p:nvPr/>
        </p:nvSpPr>
        <p:spPr>
          <a:xfrm>
            <a:off x="2195512" y="2011680"/>
            <a:ext cx="4955858" cy="346249"/>
          </a:xfrm>
          <a:prstGeom prst="rect">
            <a:avLst/>
          </a:prstGeom>
          <a:noFill/>
        </p:spPr>
        <p:txBody>
          <a:bodyPr wrap="square" lIns="68580" tIns="34290" rIns="68580" bIns="34290" rtlCol="0">
            <a:spAutoFit/>
          </a:bodyPr>
          <a:lstStyle/>
          <a:p>
            <a:pPr>
              <a:spcBef>
                <a:spcPct val="0"/>
              </a:spcBef>
              <a:spcAft>
                <a:spcPct val="0"/>
              </a:spcAft>
              <a:defRPr/>
            </a:pPr>
            <a:r>
              <a:rPr lang="zh-CN" altLang="en-US" sz="1800" dirty="0">
                <a:solidFill>
                  <a:srgbClr val="000000">
                    <a:lumMod val="75000"/>
                    <a:lumOff val="25000"/>
                  </a:srgbClr>
                </a:solidFill>
                <a:latin typeface="微软雅黑"/>
                <a:ea typeface="微软雅黑"/>
                <a:cs typeface="+mn-ea"/>
                <a:sym typeface="微软雅黑"/>
              </a:rPr>
              <a:t>这一做法有什么好处？</a:t>
            </a:r>
          </a:p>
        </p:txBody>
      </p:sp>
      <p:sp>
        <p:nvSpPr>
          <p:cNvPr id="2" name="文本框 1"/>
          <p:cNvSpPr txBox="1"/>
          <p:nvPr/>
        </p:nvSpPr>
        <p:spPr>
          <a:xfrm>
            <a:off x="971074" y="2626043"/>
            <a:ext cx="3869531" cy="1731243"/>
          </a:xfrm>
          <a:prstGeom prst="rect">
            <a:avLst/>
          </a:prstGeom>
          <a:noFill/>
        </p:spPr>
        <p:txBody>
          <a:bodyPr wrap="square" lIns="68580" tIns="34290" rIns="68580" bIns="34290" rtlCol="0">
            <a:spAutoFit/>
          </a:bodyPr>
          <a:lstStyle/>
          <a:p>
            <a:pPr>
              <a:lnSpc>
                <a:spcPct val="200000"/>
              </a:lnSpc>
              <a:spcBef>
                <a:spcPct val="0"/>
              </a:spcBef>
              <a:spcAft>
                <a:spcPct val="0"/>
              </a:spcAft>
              <a:defRPr/>
            </a:pPr>
            <a:r>
              <a:rPr lang="zh-CN" altLang="en-US" sz="1800" dirty="0">
                <a:solidFill>
                  <a:srgbClr val="000000">
                    <a:lumMod val="75000"/>
                    <a:lumOff val="25000"/>
                  </a:srgbClr>
                </a:solidFill>
                <a:latin typeface="微软雅黑"/>
                <a:ea typeface="微软雅黑"/>
                <a:cs typeface="+mn-ea"/>
                <a:sym typeface="微软雅黑"/>
              </a:rPr>
              <a:t>公民做到自觉守法，才能有效地保护自己的合法权益，维护社会的安定与和谐。</a:t>
            </a:r>
          </a:p>
        </p:txBody>
      </p:sp>
      <p:pic>
        <p:nvPicPr>
          <p:cNvPr id="3" name="图片 2" descr="51miz-E1033614-9A06A91C"/>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088731" y="1071563"/>
            <a:ext cx="3341370" cy="3341370"/>
          </a:xfrm>
          <a:prstGeom prst="rect">
            <a:avLst/>
          </a:prstGeom>
        </p:spPr>
      </p:pic>
      <p:sp>
        <p:nvSpPr>
          <p:cNvPr id="10" name="标题 1"/>
          <p:cNvSpPr txBox="1"/>
          <p:nvPr/>
        </p:nvSpPr>
        <p:spPr>
          <a:xfrm>
            <a:off x="764857" y="155258"/>
            <a:ext cx="2098358" cy="489109"/>
          </a:xfrm>
          <a:prstGeom prst="rect">
            <a:avLst/>
          </a:prstGeom>
        </p:spPr>
        <p:txBody>
          <a:bodyPr vert="horz" lIns="68580" tIns="34290" rIns="68580" bIns="34290" rtlCol="0"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dist" defTabSz="685800">
              <a:spcAft>
                <a:spcPct val="0"/>
              </a:spcAft>
              <a:defRPr/>
            </a:pPr>
            <a:r>
              <a:rPr lang="zh-CN" altLang="en-US" sz="2400">
                <a:solidFill>
                  <a:srgbClr val="FFFFFF"/>
                </a:solidFill>
                <a:latin typeface="微软雅黑"/>
                <a:ea typeface="微软雅黑"/>
                <a:cs typeface="+mn-ea"/>
                <a:sym typeface="微软雅黑"/>
              </a:rPr>
              <a:t>学会依法办事</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par>
                                <p:cTn id="8" presetID="3" presetClass="entr" presetSubtype="10" fill="hold" grpId="2"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linds(horizontal)">
                                      <p:cBhvr>
                                        <p:cTn id="10" dur="500"/>
                                        <p:tgtEl>
                                          <p:spTgt spid="7"/>
                                        </p:tgtEl>
                                      </p:cBhvr>
                                    </p:animEffect>
                                  </p:childTnLst>
                                </p:cTn>
                              </p:par>
                            </p:childTnLst>
                          </p:cTn>
                        </p:par>
                      </p:childTnLst>
                    </p:cTn>
                  </p:par>
                  <p:par>
                    <p:cTn id="11" fill="hold" nodeType="clickPar">
                      <p:stCondLst>
                        <p:cond delay="indefinite"/>
                      </p:stCondLst>
                      <p:childTnLst>
                        <p:par>
                          <p:cTn id="12" fill="hold" nodeType="withGroup">
                            <p:stCondLst>
                              <p:cond delay="indefinite"/>
                            </p:stCondLst>
                          </p:cTn>
                        </p:par>
                        <p:par>
                          <p:cTn id="13" fill="hold" nodeType="afterGroup">
                            <p:stCondLst>
                              <p:cond delay="0"/>
                            </p:stCondLst>
                            <p:childTnLst>
                              <p:par>
                                <p:cTn id="14" presetID="3" presetClass="entr" presetSubtype="10" fill="hold" grpId="4"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blinds(horizontal)">
                                      <p:cBhvr>
                                        <p:cTn id="16" dur="500"/>
                                        <p:tgtEl>
                                          <p:spTgt spid="2"/>
                                        </p:tgtEl>
                                      </p:cBhvr>
                                    </p:animEffect>
                                  </p:childTnLst>
                                </p:cTn>
                              </p:par>
                            </p:childTnLst>
                          </p:cTn>
                        </p:par>
                      </p:childTnLst>
                    </p:cTn>
                  </p:par>
                  <p:par>
                    <p:cTn id="17" fill="hold" nodeType="clickPar">
                      <p:stCondLst>
                        <p:cond delay="indefinite"/>
                      </p:stCondLst>
                      <p:childTnLst>
                        <p:par>
                          <p:cTn id="18" fill="hold" nodeType="withGroup">
                            <p:stCondLst>
                              <p:cond delay="indefinite"/>
                            </p:stCondLst>
                          </p:cTn>
                        </p:par>
                        <p:par>
                          <p:cTn id="19" fill="hold" nodeType="afterGroup">
                            <p:stCondLst>
                              <p:cond delay="0"/>
                            </p:stCondLst>
                            <p:childTnLst>
                              <p:par>
                                <p:cTn id="20" presetID="42"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1000"/>
                                        <p:tgtEl>
                                          <p:spTgt spid="3"/>
                                        </p:tgtEl>
                                      </p:cBhvr>
                                    </p:animEffect>
                                    <p:anim calcmode="lin" valueType="num">
                                      <p:cBhvr>
                                        <p:cTn id="23" dur="1000" fill="hold"/>
                                        <p:tgtEl>
                                          <p:spTgt spid="3"/>
                                        </p:tgtEl>
                                        <p:attrNameLst>
                                          <p:attrName>ppt_x</p:attrName>
                                        </p:attrNameLst>
                                      </p:cBhvr>
                                      <p:tavLst>
                                        <p:tav tm="0">
                                          <p:val>
                                            <p:strVal val="#ppt_x"/>
                                          </p:val>
                                        </p:tav>
                                        <p:tav tm="100000">
                                          <p:val>
                                            <p:strVal val="#ppt_x"/>
                                          </p:val>
                                        </p:tav>
                                      </p:tavLst>
                                    </p:anim>
                                    <p:anim calcmode="lin" valueType="num">
                                      <p:cBhvr>
                                        <p:cTn id="2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p:bldP spid="7" grpId="2"/>
      <p:bldP spid="7" grpId="3"/>
      <p:bldP spid="2" grpId="4"/>
      <p:bldP spid="2" grpId="5"/>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5EE"/>
        </a:solidFill>
        <a:effectLst/>
      </p:bgPr>
    </p:bg>
    <p:spTree>
      <p:nvGrpSpPr>
        <p:cNvPr id="1" name=""/>
        <p:cNvGrpSpPr/>
        <p:nvPr/>
      </p:nvGrpSpPr>
      <p:grpSpPr>
        <a:xfrm>
          <a:off x="0" y="0"/>
          <a:ext cx="0" cy="0"/>
          <a:chOff x="0" y="0"/>
          <a:chExt cx="0" cy="0"/>
        </a:xfrm>
      </p:grpSpPr>
      <p:sp>
        <p:nvSpPr>
          <p:cNvPr id="11" name="矩形 10"/>
          <p:cNvSpPr/>
          <p:nvPr/>
        </p:nvSpPr>
        <p:spPr>
          <a:xfrm>
            <a:off x="1084421" y="1710214"/>
            <a:ext cx="3557588" cy="392415"/>
          </a:xfrm>
          <a:prstGeom prst="rect">
            <a:avLst/>
          </a:prstGeom>
          <a:solidFill>
            <a:srgbClr val="374C8D"/>
          </a:solidFill>
        </p:spPr>
        <p:txBody>
          <a:bodyPr wrap="square" lIns="68580" tIns="34290" rIns="68580" bIns="34290">
            <a:spAutoFit/>
          </a:bodyPr>
          <a:lstStyle/>
          <a:p>
            <a:pPr algn="ctr">
              <a:spcBef>
                <a:spcPct val="0"/>
              </a:spcBef>
              <a:spcAft>
                <a:spcPct val="0"/>
              </a:spcAft>
              <a:defRPr/>
            </a:pPr>
            <a:r>
              <a:rPr lang="en-US" altLang="zh-CN" sz="2100" b="1">
                <a:solidFill>
                  <a:srgbClr val="FFFFFF"/>
                </a:solidFill>
                <a:latin typeface="微软雅黑"/>
                <a:ea typeface="微软雅黑"/>
                <a:cs typeface="+mn-ea"/>
                <a:sym typeface="微软雅黑"/>
              </a:rPr>
              <a:t>1</a:t>
            </a:r>
            <a:r>
              <a:rPr lang="zh-CN" altLang="en-US" sz="2100" b="1">
                <a:solidFill>
                  <a:srgbClr val="FFFFFF"/>
                </a:solidFill>
                <a:latin typeface="微软雅黑"/>
                <a:ea typeface="微软雅黑"/>
                <a:cs typeface="+mn-ea"/>
                <a:sym typeface="微软雅黑"/>
              </a:rPr>
              <a:t>、学会依法办事的原因：</a:t>
            </a:r>
          </a:p>
        </p:txBody>
      </p:sp>
      <p:sp>
        <p:nvSpPr>
          <p:cNvPr id="2" name="文本框 1"/>
          <p:cNvSpPr txBox="1"/>
          <p:nvPr/>
        </p:nvSpPr>
        <p:spPr>
          <a:xfrm>
            <a:off x="1014413" y="2485073"/>
            <a:ext cx="3869531" cy="1762021"/>
          </a:xfrm>
          <a:prstGeom prst="rect">
            <a:avLst/>
          </a:prstGeom>
          <a:noFill/>
        </p:spPr>
        <p:txBody>
          <a:bodyPr wrap="square" lIns="68580" tIns="34290" rIns="68580" bIns="34290" rtlCol="0">
            <a:spAutoFit/>
          </a:bodyPr>
          <a:lstStyle/>
          <a:p>
            <a:pPr>
              <a:lnSpc>
                <a:spcPts val="4369"/>
              </a:lnSpc>
              <a:spcBef>
                <a:spcPct val="0"/>
              </a:spcBef>
              <a:spcAft>
                <a:spcPct val="0"/>
              </a:spcAft>
              <a:defRPr/>
            </a:pPr>
            <a:r>
              <a:rPr lang="zh-CN" altLang="en-US" sz="1800">
                <a:solidFill>
                  <a:srgbClr val="000000">
                    <a:lumMod val="75000"/>
                    <a:lumOff val="25000"/>
                  </a:srgbClr>
                </a:solidFill>
                <a:latin typeface="微软雅黑"/>
                <a:ea typeface="微软雅黑"/>
                <a:cs typeface="+mn-ea"/>
                <a:sym typeface="微软雅黑"/>
              </a:rPr>
              <a:t>国无法不治，民无法不立，法律保障我们的生活。法律保障功能的实现靠我们每个人的尊崇和遵守。</a:t>
            </a:r>
          </a:p>
        </p:txBody>
      </p:sp>
      <p:pic>
        <p:nvPicPr>
          <p:cNvPr id="4" name="图片 3" descr="51miz-E1120957-C4D951C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515928" y="1071563"/>
            <a:ext cx="3200876" cy="3200876"/>
          </a:xfrm>
          <a:prstGeom prst="rect">
            <a:avLst/>
          </a:prstGeom>
        </p:spPr>
      </p:pic>
      <p:sp>
        <p:nvSpPr>
          <p:cNvPr id="9" name="标题 1"/>
          <p:cNvSpPr txBox="1"/>
          <p:nvPr/>
        </p:nvSpPr>
        <p:spPr>
          <a:xfrm>
            <a:off x="764857" y="155258"/>
            <a:ext cx="2098358" cy="489109"/>
          </a:xfrm>
          <a:prstGeom prst="rect">
            <a:avLst/>
          </a:prstGeom>
        </p:spPr>
        <p:txBody>
          <a:bodyPr vert="horz" lIns="68580" tIns="34290" rIns="68580" bIns="34290" rtlCol="0"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dist" defTabSz="685800">
              <a:spcAft>
                <a:spcPct val="0"/>
              </a:spcAft>
              <a:defRPr/>
            </a:pPr>
            <a:r>
              <a:rPr lang="zh-CN" altLang="en-US" sz="2400">
                <a:solidFill>
                  <a:srgbClr val="FFFFFF"/>
                </a:solidFill>
                <a:latin typeface="微软雅黑"/>
                <a:ea typeface="微软雅黑"/>
                <a:cs typeface="+mn-ea"/>
                <a:sym typeface="微软雅黑"/>
              </a:rPr>
              <a:t>学会依法办事</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3" presetClass="entr" presetSubtype="10" fill="hold" grpId="2"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linds(horizontal)">
                                      <p:cBhvr>
                                        <p:cTn id="13" dur="500"/>
                                        <p:tgtEl>
                                          <p:spTgt spid="2"/>
                                        </p:tgtEl>
                                      </p:cBhvr>
                                    </p:animEffect>
                                  </p:childTnLst>
                                </p:cTn>
                              </p:par>
                            </p:childTnLst>
                          </p:cTn>
                        </p:par>
                      </p:childTnLst>
                    </p:cTn>
                  </p:par>
                  <p:par>
                    <p:cTn id="14" fill="hold" nodeType="clickPar">
                      <p:stCondLst>
                        <p:cond delay="indefinite"/>
                      </p:stCondLst>
                      <p:childTnLst>
                        <p:par>
                          <p:cTn id="15" fill="hold" nodeType="withGroup">
                            <p:stCondLst>
                              <p:cond delay="indefinite"/>
                            </p:stCondLst>
                          </p:cTn>
                        </p:par>
                        <p:par>
                          <p:cTn id="16" fill="hold" nodeType="after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p:bldP spid="2" grpId="2"/>
      <p:bldP spid="2" grpId="3"/>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5EE"/>
        </a:solidFill>
        <a:effectLst/>
      </p:bgPr>
    </p:bg>
    <p:spTree>
      <p:nvGrpSpPr>
        <p:cNvPr id="1" name=""/>
        <p:cNvGrpSpPr/>
        <p:nvPr/>
      </p:nvGrpSpPr>
      <p:grpSpPr>
        <a:xfrm>
          <a:off x="0" y="0"/>
          <a:ext cx="0" cy="0"/>
          <a:chOff x="0" y="0"/>
          <a:chExt cx="0" cy="0"/>
        </a:xfrm>
      </p:grpSpPr>
      <p:sp>
        <p:nvSpPr>
          <p:cNvPr id="11" name="矩形 10"/>
          <p:cNvSpPr/>
          <p:nvPr/>
        </p:nvSpPr>
        <p:spPr>
          <a:xfrm>
            <a:off x="3710464" y="1208254"/>
            <a:ext cx="2642711" cy="392415"/>
          </a:xfrm>
          <a:prstGeom prst="rect">
            <a:avLst/>
          </a:prstGeom>
          <a:solidFill>
            <a:srgbClr val="374C8D"/>
          </a:solidFill>
        </p:spPr>
        <p:txBody>
          <a:bodyPr wrap="square" lIns="68580" tIns="34290" rIns="68580" bIns="34290">
            <a:spAutoFit/>
          </a:bodyPr>
          <a:lstStyle/>
          <a:p>
            <a:pPr algn="ctr">
              <a:spcBef>
                <a:spcPct val="0"/>
              </a:spcBef>
              <a:spcAft>
                <a:spcPct val="0"/>
              </a:spcAft>
              <a:defRPr/>
            </a:pPr>
            <a:r>
              <a:rPr lang="zh-CN" altLang="en-US" sz="2100">
                <a:solidFill>
                  <a:srgbClr val="FFFFFF"/>
                </a:solidFill>
                <a:latin typeface="微软雅黑"/>
                <a:ea typeface="微软雅黑"/>
                <a:cs typeface="+mn-ea"/>
                <a:sym typeface="微软雅黑"/>
              </a:rPr>
              <a:t>你读出了什么信息？</a:t>
            </a:r>
          </a:p>
        </p:txBody>
      </p:sp>
      <p:sp>
        <p:nvSpPr>
          <p:cNvPr id="2" name="文本框 1"/>
          <p:cNvSpPr txBox="1"/>
          <p:nvPr/>
        </p:nvSpPr>
        <p:spPr>
          <a:xfrm>
            <a:off x="3267552" y="1882245"/>
            <a:ext cx="5356384" cy="2839239"/>
          </a:xfrm>
          <a:prstGeom prst="rect">
            <a:avLst/>
          </a:prstGeom>
          <a:noFill/>
        </p:spPr>
        <p:txBody>
          <a:bodyPr wrap="square" lIns="68580" tIns="34290" rIns="68580" bIns="34290" rtlCol="0">
            <a:spAutoFit/>
          </a:bodyPr>
          <a:lstStyle/>
          <a:p>
            <a:pPr>
              <a:lnSpc>
                <a:spcPct val="200000"/>
              </a:lnSpc>
              <a:spcBef>
                <a:spcPct val="0"/>
              </a:spcBef>
              <a:spcAft>
                <a:spcPct val="0"/>
              </a:spcAft>
              <a:defRPr/>
            </a:pPr>
            <a:r>
              <a:rPr lang="zh-CN" altLang="en-US" sz="1800">
                <a:solidFill>
                  <a:srgbClr val="000000">
                    <a:lumMod val="75000"/>
                    <a:lumOff val="25000"/>
                  </a:srgbClr>
                </a:solidFill>
                <a:latin typeface="微软雅黑"/>
                <a:ea typeface="微软雅黑"/>
                <a:cs typeface="+mn-ea"/>
                <a:sym typeface="微软雅黑"/>
              </a:rPr>
              <a:t>中国青少年研究中心的研究数据：共调查了</a:t>
            </a:r>
            <a:r>
              <a:rPr lang="en-US" altLang="zh-CN" sz="1800">
                <a:solidFill>
                  <a:srgbClr val="000000">
                    <a:lumMod val="75000"/>
                    <a:lumOff val="25000"/>
                  </a:srgbClr>
                </a:solidFill>
                <a:latin typeface="微软雅黑"/>
                <a:ea typeface="微软雅黑"/>
                <a:cs typeface="+mn-ea"/>
                <a:sym typeface="微软雅黑"/>
              </a:rPr>
              <a:t>2834</a:t>
            </a:r>
            <a:r>
              <a:rPr lang="zh-CN" altLang="en-US" sz="1800">
                <a:solidFill>
                  <a:srgbClr val="000000">
                    <a:lumMod val="75000"/>
                    <a:lumOff val="25000"/>
                  </a:srgbClr>
                </a:solidFill>
                <a:latin typeface="微软雅黑"/>
                <a:ea typeface="微软雅黑"/>
                <a:cs typeface="+mn-ea"/>
                <a:sym typeface="微软雅黑"/>
              </a:rPr>
              <a:t>名未成年犯管教所服刑人员、</a:t>
            </a:r>
            <a:r>
              <a:rPr lang="en-US" altLang="zh-CN" sz="1800">
                <a:solidFill>
                  <a:srgbClr val="000000">
                    <a:lumMod val="75000"/>
                    <a:lumOff val="25000"/>
                  </a:srgbClr>
                </a:solidFill>
                <a:latin typeface="微软雅黑"/>
                <a:ea typeface="微软雅黑"/>
                <a:cs typeface="+mn-ea"/>
                <a:sym typeface="微软雅黑"/>
              </a:rPr>
              <a:t>410</a:t>
            </a:r>
            <a:r>
              <a:rPr lang="zh-CN" altLang="en-US" sz="1800">
                <a:solidFill>
                  <a:srgbClr val="000000">
                    <a:lumMod val="75000"/>
                    <a:lumOff val="25000"/>
                  </a:srgbClr>
                </a:solidFill>
                <a:latin typeface="微软雅黑"/>
                <a:ea typeface="微软雅黑"/>
                <a:cs typeface="+mn-ea"/>
                <a:sym typeface="微软雅黑"/>
              </a:rPr>
              <a:t>名未成年社区矫正人员、</a:t>
            </a:r>
            <a:r>
              <a:rPr lang="en-US" altLang="zh-CN" sz="1800">
                <a:solidFill>
                  <a:srgbClr val="000000">
                    <a:lumMod val="75000"/>
                    <a:lumOff val="25000"/>
                  </a:srgbClr>
                </a:solidFill>
                <a:latin typeface="微软雅黑"/>
                <a:ea typeface="微软雅黑"/>
                <a:cs typeface="+mn-ea"/>
                <a:sym typeface="微软雅黑"/>
              </a:rPr>
              <a:t>751</a:t>
            </a:r>
            <a:r>
              <a:rPr lang="zh-CN" altLang="en-US" sz="1800">
                <a:solidFill>
                  <a:srgbClr val="000000">
                    <a:lumMod val="75000"/>
                    <a:lumOff val="25000"/>
                  </a:srgbClr>
                </a:solidFill>
                <a:latin typeface="微软雅黑"/>
                <a:ea typeface="微软雅黑"/>
                <a:cs typeface="+mn-ea"/>
                <a:sym typeface="微软雅黑"/>
              </a:rPr>
              <a:t>名专门学校学生。</a:t>
            </a:r>
            <a:r>
              <a:rPr lang="en-US" altLang="zh-CN" sz="1800">
                <a:solidFill>
                  <a:srgbClr val="000000">
                    <a:lumMod val="75000"/>
                    <a:lumOff val="25000"/>
                  </a:srgbClr>
                </a:solidFill>
                <a:latin typeface="微软雅黑"/>
                <a:ea typeface="微软雅黑"/>
                <a:cs typeface="+mn-ea"/>
                <a:sym typeface="微软雅黑"/>
              </a:rPr>
              <a:t>“</a:t>
            </a:r>
            <a:r>
              <a:rPr lang="zh-CN" altLang="en-US" sz="1800">
                <a:solidFill>
                  <a:srgbClr val="000000">
                    <a:lumMod val="75000"/>
                    <a:lumOff val="25000"/>
                  </a:srgbClr>
                </a:solidFill>
                <a:latin typeface="微软雅黑"/>
                <a:ea typeface="微软雅黑"/>
                <a:cs typeface="+mn-ea"/>
                <a:sym typeface="微软雅黑"/>
              </a:rPr>
              <a:t>不懂法律</a:t>
            </a:r>
            <a:r>
              <a:rPr lang="en-US" altLang="zh-CN" sz="1800">
                <a:solidFill>
                  <a:srgbClr val="000000">
                    <a:lumMod val="75000"/>
                    <a:lumOff val="25000"/>
                  </a:srgbClr>
                </a:solidFill>
                <a:latin typeface="微软雅黑"/>
                <a:ea typeface="微软雅黑"/>
                <a:cs typeface="+mn-ea"/>
                <a:sym typeface="微软雅黑"/>
              </a:rPr>
              <a:t>”</a:t>
            </a:r>
            <a:r>
              <a:rPr lang="zh-CN" altLang="en-US" sz="1800">
                <a:solidFill>
                  <a:srgbClr val="000000">
                    <a:lumMod val="75000"/>
                    <a:lumOff val="25000"/>
                  </a:srgbClr>
                </a:solidFill>
                <a:latin typeface="微软雅黑"/>
                <a:ea typeface="微软雅黑"/>
                <a:cs typeface="+mn-ea"/>
                <a:sym typeface="微软雅黑"/>
              </a:rPr>
              <a:t>的占</a:t>
            </a:r>
            <a:r>
              <a:rPr lang="en-US" altLang="zh-CN" sz="1800">
                <a:solidFill>
                  <a:srgbClr val="000000">
                    <a:lumMod val="75000"/>
                    <a:lumOff val="25000"/>
                  </a:srgbClr>
                </a:solidFill>
                <a:latin typeface="微软雅黑"/>
                <a:ea typeface="微软雅黑"/>
                <a:cs typeface="+mn-ea"/>
                <a:sym typeface="微软雅黑"/>
              </a:rPr>
              <a:t>65%</a:t>
            </a:r>
            <a:r>
              <a:rPr lang="zh-CN" altLang="en-US" sz="1800">
                <a:solidFill>
                  <a:srgbClr val="000000">
                    <a:lumMod val="75000"/>
                    <a:lumOff val="25000"/>
                  </a:srgbClr>
                </a:solidFill>
                <a:latin typeface="微软雅黑"/>
                <a:ea typeface="微软雅黑"/>
                <a:cs typeface="+mn-ea"/>
                <a:sym typeface="微软雅黑"/>
              </a:rPr>
              <a:t>，</a:t>
            </a:r>
            <a:r>
              <a:rPr lang="en-US" altLang="zh-CN" sz="1800">
                <a:solidFill>
                  <a:srgbClr val="000000">
                    <a:lumMod val="75000"/>
                    <a:lumOff val="25000"/>
                  </a:srgbClr>
                </a:solidFill>
                <a:latin typeface="微软雅黑"/>
                <a:ea typeface="微软雅黑"/>
                <a:cs typeface="+mn-ea"/>
                <a:sym typeface="微软雅黑"/>
              </a:rPr>
              <a:t>“</a:t>
            </a:r>
            <a:r>
              <a:rPr lang="zh-CN" altLang="en-US" sz="1800">
                <a:solidFill>
                  <a:srgbClr val="000000">
                    <a:lumMod val="75000"/>
                    <a:lumOff val="25000"/>
                  </a:srgbClr>
                </a:solidFill>
                <a:latin typeface="微软雅黑"/>
                <a:ea typeface="微软雅黑"/>
                <a:cs typeface="+mn-ea"/>
                <a:sym typeface="微软雅黑"/>
              </a:rPr>
              <a:t>不知道是犯罪，也不知道会受到处罚</a:t>
            </a:r>
            <a:r>
              <a:rPr lang="en-US" altLang="zh-CN" sz="1800">
                <a:solidFill>
                  <a:srgbClr val="000000">
                    <a:lumMod val="75000"/>
                    <a:lumOff val="25000"/>
                  </a:srgbClr>
                </a:solidFill>
                <a:latin typeface="微软雅黑"/>
                <a:ea typeface="微软雅黑"/>
                <a:cs typeface="+mn-ea"/>
                <a:sym typeface="微软雅黑"/>
              </a:rPr>
              <a:t>”</a:t>
            </a:r>
            <a:r>
              <a:rPr lang="zh-CN" altLang="en-US" sz="1800">
                <a:solidFill>
                  <a:srgbClr val="000000">
                    <a:lumMod val="75000"/>
                    <a:lumOff val="25000"/>
                  </a:srgbClr>
                </a:solidFill>
                <a:latin typeface="微软雅黑"/>
                <a:ea typeface="微软雅黑"/>
                <a:cs typeface="+mn-ea"/>
                <a:sym typeface="微软雅黑"/>
              </a:rPr>
              <a:t>的</a:t>
            </a:r>
            <a:r>
              <a:rPr lang="en-US" altLang="zh-CN" sz="1800">
                <a:solidFill>
                  <a:srgbClr val="000000">
                    <a:lumMod val="75000"/>
                    <a:lumOff val="25000"/>
                  </a:srgbClr>
                </a:solidFill>
                <a:latin typeface="微软雅黑"/>
                <a:ea typeface="微软雅黑"/>
                <a:cs typeface="+mn-ea"/>
                <a:sym typeface="微软雅黑"/>
              </a:rPr>
              <a:t>58.1%</a:t>
            </a:r>
            <a:r>
              <a:rPr lang="zh-CN" altLang="en-US" sz="1800">
                <a:solidFill>
                  <a:srgbClr val="000000">
                    <a:lumMod val="75000"/>
                    <a:lumOff val="25000"/>
                  </a:srgbClr>
                </a:solidFill>
                <a:latin typeface="微软雅黑"/>
                <a:ea typeface="微软雅黑"/>
                <a:cs typeface="+mn-ea"/>
                <a:sym typeface="微软雅黑"/>
              </a:rPr>
              <a:t>，</a:t>
            </a:r>
            <a:r>
              <a:rPr lang="en-US" altLang="zh-CN" sz="1800">
                <a:solidFill>
                  <a:srgbClr val="000000">
                    <a:lumMod val="75000"/>
                    <a:lumOff val="25000"/>
                  </a:srgbClr>
                </a:solidFill>
                <a:latin typeface="微软雅黑"/>
                <a:ea typeface="微软雅黑"/>
                <a:cs typeface="+mn-ea"/>
                <a:sym typeface="微软雅黑"/>
              </a:rPr>
              <a:t>“</a:t>
            </a:r>
            <a:r>
              <a:rPr lang="zh-CN" altLang="en-US" sz="1800">
                <a:solidFill>
                  <a:srgbClr val="000000">
                    <a:lumMod val="75000"/>
                    <a:lumOff val="25000"/>
                  </a:srgbClr>
                </a:solidFill>
                <a:latin typeface="微软雅黑"/>
                <a:ea typeface="微软雅黑"/>
                <a:cs typeface="+mn-ea"/>
                <a:sym typeface="微软雅黑"/>
              </a:rPr>
              <a:t>不知道自己的行为触犯了法律</a:t>
            </a:r>
            <a:r>
              <a:rPr lang="en-US" altLang="zh-CN" sz="1800">
                <a:solidFill>
                  <a:srgbClr val="000000">
                    <a:lumMod val="75000"/>
                    <a:lumOff val="25000"/>
                  </a:srgbClr>
                </a:solidFill>
                <a:latin typeface="微软雅黑"/>
                <a:ea typeface="微软雅黑"/>
                <a:cs typeface="+mn-ea"/>
                <a:sym typeface="微软雅黑"/>
              </a:rPr>
              <a:t>”</a:t>
            </a:r>
            <a:r>
              <a:rPr lang="zh-CN" altLang="en-US" sz="1800">
                <a:solidFill>
                  <a:srgbClr val="000000">
                    <a:lumMod val="75000"/>
                    <a:lumOff val="25000"/>
                  </a:srgbClr>
                </a:solidFill>
                <a:latin typeface="微软雅黑"/>
                <a:ea typeface="微软雅黑"/>
                <a:cs typeface="+mn-ea"/>
                <a:sym typeface="微软雅黑"/>
              </a:rPr>
              <a:t>占</a:t>
            </a:r>
            <a:r>
              <a:rPr lang="en-US" altLang="zh-CN" sz="1800">
                <a:solidFill>
                  <a:srgbClr val="000000">
                    <a:lumMod val="75000"/>
                    <a:lumOff val="25000"/>
                  </a:srgbClr>
                </a:solidFill>
                <a:latin typeface="微软雅黑"/>
                <a:ea typeface="微软雅黑"/>
                <a:cs typeface="+mn-ea"/>
                <a:sym typeface="微软雅黑"/>
              </a:rPr>
              <a:t>64.7%</a:t>
            </a:r>
            <a:r>
              <a:rPr lang="zh-CN" altLang="en-US" sz="1800">
                <a:solidFill>
                  <a:srgbClr val="000000">
                    <a:lumMod val="75000"/>
                    <a:lumOff val="25000"/>
                  </a:srgbClr>
                </a:solidFill>
                <a:latin typeface="微软雅黑"/>
                <a:ea typeface="微软雅黑"/>
                <a:cs typeface="+mn-ea"/>
                <a:sym typeface="微软雅黑"/>
              </a:rPr>
              <a:t>。</a:t>
            </a:r>
          </a:p>
        </p:txBody>
      </p:sp>
      <p:pic>
        <p:nvPicPr>
          <p:cNvPr id="3" name="图片 2" descr="9c2c5a3b43c0e6bff1e5b312a530205b"/>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1404462"/>
            <a:ext cx="3267551" cy="3498056"/>
          </a:xfrm>
          <a:prstGeom prst="rect">
            <a:avLst/>
          </a:prstGeom>
        </p:spPr>
      </p:pic>
      <p:sp>
        <p:nvSpPr>
          <p:cNvPr id="9" name="标题 1"/>
          <p:cNvSpPr txBox="1"/>
          <p:nvPr/>
        </p:nvSpPr>
        <p:spPr>
          <a:xfrm>
            <a:off x="764857" y="155258"/>
            <a:ext cx="2098358" cy="489109"/>
          </a:xfrm>
          <a:prstGeom prst="rect">
            <a:avLst/>
          </a:prstGeom>
        </p:spPr>
        <p:txBody>
          <a:bodyPr vert="horz" lIns="68580" tIns="34290" rIns="68580" bIns="34290" rtlCol="0"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dist" defTabSz="685800">
              <a:spcAft>
                <a:spcPct val="0"/>
              </a:spcAft>
              <a:defRPr/>
            </a:pPr>
            <a:r>
              <a:rPr lang="zh-CN" altLang="en-US" sz="2400">
                <a:solidFill>
                  <a:srgbClr val="FFFFFF"/>
                </a:solidFill>
                <a:latin typeface="微软雅黑"/>
                <a:ea typeface="微软雅黑"/>
                <a:cs typeface="+mn-ea"/>
                <a:sym typeface="微软雅黑"/>
              </a:rPr>
              <a:t>学会依法办事</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3" presetClass="entr" presetSubtype="10" fill="hold" grpId="2"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linds(horizontal)">
                                      <p:cBhvr>
                                        <p:cTn id="13" dur="500"/>
                                        <p:tgtEl>
                                          <p:spTgt spid="2"/>
                                        </p:tgtEl>
                                      </p:cBhvr>
                                    </p:animEffect>
                                  </p:childTnLst>
                                </p:cTn>
                              </p:par>
                            </p:childTnLst>
                          </p:cTn>
                        </p:par>
                      </p:childTnLst>
                    </p:cTn>
                  </p:par>
                  <p:par>
                    <p:cTn id="14" fill="hold" nodeType="clickPar">
                      <p:stCondLst>
                        <p:cond delay="indefinite"/>
                      </p:stCondLst>
                      <p:childTnLst>
                        <p:par>
                          <p:cTn id="15" fill="hold" nodeType="withGroup">
                            <p:stCondLst>
                              <p:cond delay="indefinite"/>
                            </p:stCondLst>
                          </p:cTn>
                        </p:par>
                        <p:par>
                          <p:cTn id="16" fill="hold" nodeType="after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p:bldP spid="2" grpId="2"/>
      <p:bldP spid="2" grpId="3"/>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17.06.20"/>
  <p:tag name="AS_TITLE" val="Aspose.Slides for Java"/>
  <p:tag name="AS_VERSION" val="17.6"/>
</p:tagLst>
</file>

<file path=ppt/tags/tag2.xml><?xml version="1.0" encoding="utf-8"?>
<p:tagLst xmlns:a="http://schemas.openxmlformats.org/drawingml/2006/main" xmlns:r="http://schemas.openxmlformats.org/officeDocument/2006/relationships" xmlns:p="http://schemas.openxmlformats.org/presentationml/2006/main">
  <p:tag name="REFSHAPE" val="964800284"/>
</p:tagLst>
</file>

<file path=ppt/tags/tag3.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6315,&quot;width&quot;:5891}"/>
</p:tagLst>
</file>

<file path=ppt/tags/tag4.xml><?xml version="1.0" encoding="utf-8"?>
<p:tagLst xmlns:a="http://schemas.openxmlformats.org/drawingml/2006/main" xmlns:r="http://schemas.openxmlformats.org/officeDocument/2006/relationships" xmlns:p="http://schemas.openxmlformats.org/presentationml/2006/main">
  <p:tag name="REFSHAPE" val="964800284"/>
</p:tagLst>
</file>

<file path=ppt/theme/theme1.xml><?xml version="1.0" encoding="utf-8"?>
<a:theme xmlns:a="http://schemas.openxmlformats.org/drawingml/2006/main" name="第一PPT模板网-WWW.1PPT.COM">
  <a:themeElements>
    <a:clrScheme name="那拉提草原的天空">
      <a:dk1>
        <a:srgbClr val="000000"/>
      </a:dk1>
      <a:lt1>
        <a:srgbClr val="FFFFFF"/>
      </a:lt1>
      <a:dk2>
        <a:srgbClr val="455F51"/>
      </a:dk2>
      <a:lt2>
        <a:srgbClr val="E2DFCC"/>
      </a:lt2>
      <a:accent1>
        <a:srgbClr val="4A7B29"/>
      </a:accent1>
      <a:accent2>
        <a:srgbClr val="2A3D52"/>
      </a:accent2>
      <a:accent3>
        <a:srgbClr val="739A28"/>
      </a:accent3>
      <a:accent4>
        <a:srgbClr val="37A76F"/>
      </a:accent4>
      <a:accent5>
        <a:srgbClr val="4EB3CF"/>
      </a:accent5>
      <a:accent6>
        <a:srgbClr val="51C3F9"/>
      </a:accent6>
      <a:hlink>
        <a:srgbClr val="08A5EF"/>
      </a:hlink>
      <a:folHlink>
        <a:srgbClr val="977B2D"/>
      </a:folHlink>
    </a:clrScheme>
    <a:fontScheme name="自定义 14">
      <a:majorFont>
        <a:latin typeface="Lao UI"/>
        <a:ea typeface="黑体"/>
        <a:cs typeface="Arial"/>
      </a:majorFont>
      <a:minorFont>
        <a:latin typeface="Lao UI"/>
        <a:ea typeface="黑体"/>
        <a:cs typeface="Arial"/>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1453</Words>
  <Application>Microsoft Office PowerPoint</Application>
  <PresentationFormat>全屏显示(16:9)</PresentationFormat>
  <Paragraphs>140</Paragraphs>
  <Slides>34</Slides>
  <Notes>2</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34</vt:i4>
      </vt:variant>
    </vt:vector>
  </HeadingPairs>
  <TitlesOfParts>
    <vt:vector size="47" baseType="lpstr">
      <vt:lpstr>Meiryo</vt:lpstr>
      <vt:lpstr>等线</vt:lpstr>
      <vt:lpstr>黑体</vt:lpstr>
      <vt:lpstr>宋体</vt:lpstr>
      <vt:lpstr>微软雅黑</vt:lpstr>
      <vt:lpstr>字体管家棉花糖</vt:lpstr>
      <vt:lpstr>Arial</vt:lpstr>
      <vt:lpstr>Calibri</vt:lpstr>
      <vt:lpstr>Calibri Light</vt:lpstr>
      <vt:lpstr>Lao UI</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2020-09-28T16:07:45Z</cp:lastPrinted>
  <dcterms:created xsi:type="dcterms:W3CDTF">2020-09-28T16:07:45Z</dcterms:created>
  <dcterms:modified xsi:type="dcterms:W3CDTF">2023-04-18T00:57:06Z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